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83" r:id="rId5"/>
    <p:sldId id="413" r:id="rId6"/>
    <p:sldId id="436" r:id="rId7"/>
    <p:sldId id="430" r:id="rId8"/>
    <p:sldId id="431" r:id="rId9"/>
    <p:sldId id="432" r:id="rId10"/>
    <p:sldId id="464" r:id="rId11"/>
    <p:sldId id="439" r:id="rId12"/>
    <p:sldId id="440" r:id="rId13"/>
    <p:sldId id="437" r:id="rId14"/>
    <p:sldId id="438" r:id="rId15"/>
    <p:sldId id="441" r:id="rId16"/>
    <p:sldId id="442" r:id="rId17"/>
    <p:sldId id="443" r:id="rId18"/>
    <p:sldId id="444" r:id="rId19"/>
    <p:sldId id="462" r:id="rId20"/>
    <p:sldId id="463" r:id="rId21"/>
    <p:sldId id="447" r:id="rId22"/>
    <p:sldId id="412" r:id="rId23"/>
  </p:sldIdLst>
  <p:sldSz cx="9144000" cy="6858000" type="screen4x3"/>
  <p:notesSz cx="6858000" cy="99266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9">
          <p15:clr>
            <a:srgbClr val="A4A3A4"/>
          </p15:clr>
        </p15:guide>
        <p15:guide id="2" orient="horz" pos="560">
          <p15:clr>
            <a:srgbClr val="A4A3A4"/>
          </p15:clr>
        </p15:guide>
        <p15:guide id="3" orient="horz" pos="3314">
          <p15:clr>
            <a:srgbClr val="A4A3A4"/>
          </p15:clr>
        </p15:guide>
        <p15:guide id="4" orient="horz" pos="1730">
          <p15:clr>
            <a:srgbClr val="A4A3A4"/>
          </p15:clr>
        </p15:guide>
        <p15:guide id="5" orient="horz" pos="3628">
          <p15:clr>
            <a:srgbClr val="A4A3A4"/>
          </p15:clr>
        </p15:guide>
        <p15:guide id="6" orient="horz" pos="1364">
          <p15:clr>
            <a:srgbClr val="A4A3A4"/>
          </p15:clr>
        </p15:guide>
        <p15:guide id="7" orient="horz" pos="2482">
          <p15:clr>
            <a:srgbClr val="A4A3A4"/>
          </p15:clr>
        </p15:guide>
        <p15:guide id="8" pos="5530">
          <p15:clr>
            <a:srgbClr val="A4A3A4"/>
          </p15:clr>
        </p15:guide>
        <p15:guide id="9" pos="2879">
          <p15:clr>
            <a:srgbClr val="A4A3A4"/>
          </p15:clr>
        </p15:guide>
        <p15:guide id="10" pos="1179">
          <p15:clr>
            <a:srgbClr val="A4A3A4"/>
          </p15:clr>
        </p15:guide>
        <p15:guide id="11" pos="4449">
          <p15:clr>
            <a:srgbClr val="A4A3A4"/>
          </p15:clr>
        </p15:guide>
        <p15:guide id="12" pos="2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ke Sobieraj" initials="A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000000"/>
    <a:srgbClr val="001F3D"/>
    <a:srgbClr val="3A3D8C"/>
    <a:srgbClr val="9AB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1" autoAdjust="0"/>
    <p:restoredTop sz="87386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452" y="102"/>
      </p:cViewPr>
      <p:guideLst>
        <p:guide orient="horz" pos="899"/>
        <p:guide orient="horz" pos="560"/>
        <p:guide orient="horz" pos="3314"/>
        <p:guide orient="horz" pos="1730"/>
        <p:guide orient="horz" pos="3628"/>
        <p:guide orient="horz" pos="1364"/>
        <p:guide orient="horz" pos="2482"/>
        <p:guide pos="5530"/>
        <p:guide pos="2879"/>
        <p:guide pos="1179"/>
        <p:guide pos="4449"/>
        <p:guide pos="2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1" d="100"/>
          <a:sy n="71" d="100"/>
        </p:scale>
        <p:origin x="-3029" y="-82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DC2B3-F605-4F41-87BD-8F658A05C959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5AD7E6A-33C7-4818-A2DF-4660D14D4444}">
      <dgm:prSet phldrT="[Text]"/>
      <dgm:spPr>
        <a:solidFill>
          <a:srgbClr val="004494"/>
        </a:solidFill>
      </dgm:spPr>
      <dgm:t>
        <a:bodyPr/>
        <a:lstStyle/>
        <a:p>
          <a:endParaRPr lang="de-DE" dirty="0"/>
        </a:p>
      </dgm:t>
    </dgm:pt>
    <dgm:pt modelId="{A5E04D7C-0F12-4350-80C5-B954A969BF80}" type="parTrans" cxnId="{FF9B333B-AD2E-4FD4-A938-5DF2457163A3}">
      <dgm:prSet/>
      <dgm:spPr/>
      <dgm:t>
        <a:bodyPr/>
        <a:lstStyle/>
        <a:p>
          <a:endParaRPr lang="de-DE"/>
        </a:p>
      </dgm:t>
    </dgm:pt>
    <dgm:pt modelId="{8777ACAC-9651-4983-AFA4-A201D2D4B242}" type="sibTrans" cxnId="{FF9B333B-AD2E-4FD4-A938-5DF2457163A3}">
      <dgm:prSet/>
      <dgm:spPr/>
      <dgm:t>
        <a:bodyPr/>
        <a:lstStyle/>
        <a:p>
          <a:endParaRPr lang="de-DE"/>
        </a:p>
      </dgm:t>
    </dgm:pt>
    <dgm:pt modelId="{3F24332E-55B5-4069-B9EA-CF56D81B9B21}">
      <dgm:prSet phldrT="[Text]" custT="1"/>
      <dgm:spPr/>
      <dgm:t>
        <a:bodyPr/>
        <a:lstStyle/>
        <a:p>
          <a:pPr algn="ctr"/>
          <a:r>
            <a:rPr lang="de-DE" sz="2200" dirty="0">
              <a:latin typeface="Calibri" panose="020F0502020204030204" pitchFamily="34" charset="0"/>
            </a:rPr>
            <a:t>Project 2014</a:t>
          </a:r>
        </a:p>
        <a:p>
          <a:pPr algn="ctr"/>
          <a:endParaRPr lang="de-DE" sz="2200" dirty="0">
            <a:latin typeface="Calibri" panose="020F0502020204030204" pitchFamily="34" charset="0"/>
          </a:endParaRPr>
        </a:p>
        <a:p>
          <a:pPr algn="ctr"/>
          <a:endParaRPr lang="de-DE" sz="2200" dirty="0"/>
        </a:p>
        <a:p>
          <a:pPr algn="ctr"/>
          <a:r>
            <a:rPr lang="de-DE" sz="2200" dirty="0">
              <a:latin typeface="Calibri" panose="020F0502020204030204" pitchFamily="34" charset="0"/>
            </a:rPr>
            <a:t>23.400 EUR</a:t>
          </a:r>
          <a:br>
            <a:rPr lang="de-DE" sz="2200" dirty="0">
              <a:latin typeface="Calibri" panose="020F0502020204030204" pitchFamily="34" charset="0"/>
            </a:rPr>
          </a:br>
          <a:r>
            <a:rPr lang="de-DE" sz="2200" dirty="0">
              <a:latin typeface="Calibri" panose="020F0502020204030204" pitchFamily="34" charset="0"/>
            </a:rPr>
            <a:t>5 Outgoing</a:t>
          </a:r>
        </a:p>
      </dgm:t>
    </dgm:pt>
    <dgm:pt modelId="{811A7762-800B-4E6C-A274-C0997285C297}" type="parTrans" cxnId="{B4D55725-D807-479D-A028-1ADD1CCA0054}">
      <dgm:prSet/>
      <dgm:spPr/>
      <dgm:t>
        <a:bodyPr/>
        <a:lstStyle/>
        <a:p>
          <a:endParaRPr lang="de-DE"/>
        </a:p>
      </dgm:t>
    </dgm:pt>
    <dgm:pt modelId="{19BE19C6-8D31-471B-997A-089D4E6561FB}" type="sibTrans" cxnId="{B4D55725-D807-479D-A028-1ADD1CCA0054}">
      <dgm:prSet/>
      <dgm:spPr/>
      <dgm:t>
        <a:bodyPr/>
        <a:lstStyle/>
        <a:p>
          <a:endParaRPr lang="de-DE"/>
        </a:p>
      </dgm:t>
    </dgm:pt>
    <dgm:pt modelId="{C467E157-7061-4E1F-9DD8-BBAA5989E057}">
      <dgm:prSet phldrT="[Text]" phldr="1"/>
      <dgm:spPr>
        <a:solidFill>
          <a:srgbClr val="004494"/>
        </a:solidFill>
      </dgm:spPr>
      <dgm:t>
        <a:bodyPr/>
        <a:lstStyle/>
        <a:p>
          <a:endParaRPr lang="de-DE" dirty="0"/>
        </a:p>
      </dgm:t>
    </dgm:pt>
    <dgm:pt modelId="{DFB2AA52-FC6E-402B-926A-2D59D71EC4F1}" type="parTrans" cxnId="{0E00395B-B0FA-43EB-9197-AD266E0C8C33}">
      <dgm:prSet/>
      <dgm:spPr/>
      <dgm:t>
        <a:bodyPr/>
        <a:lstStyle/>
        <a:p>
          <a:endParaRPr lang="de-DE"/>
        </a:p>
      </dgm:t>
    </dgm:pt>
    <dgm:pt modelId="{6A974FF9-9BFF-4495-AA55-8DBBF3B950DF}" type="sibTrans" cxnId="{0E00395B-B0FA-43EB-9197-AD266E0C8C33}">
      <dgm:prSet/>
      <dgm:spPr/>
      <dgm:t>
        <a:bodyPr/>
        <a:lstStyle/>
        <a:p>
          <a:endParaRPr lang="de-DE"/>
        </a:p>
      </dgm:t>
    </dgm:pt>
    <dgm:pt modelId="{F95CF685-5F22-4FC8-9CAD-503866C6C8B5}">
      <dgm:prSet phldrT="[Text]" custT="1"/>
      <dgm:spPr/>
      <dgm:t>
        <a:bodyPr/>
        <a:lstStyle/>
        <a:p>
          <a:pPr algn="ctr"/>
          <a:r>
            <a:rPr lang="de-DE" sz="2200" dirty="0">
              <a:latin typeface="Calibri" panose="020F0502020204030204" pitchFamily="34" charset="0"/>
            </a:rPr>
            <a:t>Project 2015</a:t>
          </a:r>
        </a:p>
        <a:p>
          <a:pPr algn="l"/>
          <a:endParaRPr lang="de-DE" sz="2200" dirty="0"/>
        </a:p>
        <a:p>
          <a:pPr algn="ctr"/>
          <a:r>
            <a:rPr lang="de-DE" sz="2200" dirty="0">
              <a:latin typeface="Calibri" panose="020F0502020204030204" pitchFamily="34" charset="0"/>
            </a:rPr>
            <a:t>54.500 EUR</a:t>
          </a:r>
          <a:br>
            <a:rPr lang="de-DE" sz="2200" dirty="0">
              <a:latin typeface="Calibri" panose="020F0502020204030204" pitchFamily="34" charset="0"/>
            </a:rPr>
          </a:br>
          <a:r>
            <a:rPr lang="de-DE" sz="2200" dirty="0">
              <a:latin typeface="Calibri" panose="020F0502020204030204" pitchFamily="34" charset="0"/>
            </a:rPr>
            <a:t>10 Outgoing</a:t>
          </a:r>
        </a:p>
        <a:p>
          <a:pPr algn="ctr"/>
          <a:r>
            <a:rPr lang="de-DE" sz="2200" dirty="0">
              <a:latin typeface="Calibri" panose="020F0502020204030204" pitchFamily="34" charset="0"/>
            </a:rPr>
            <a:t>8.600 EUR</a:t>
          </a:r>
          <a:br>
            <a:rPr lang="de-DE" sz="2200" dirty="0">
              <a:latin typeface="Calibri" panose="020F0502020204030204" pitchFamily="34" charset="0"/>
            </a:rPr>
          </a:br>
          <a:r>
            <a:rPr lang="de-DE" sz="2200" dirty="0">
              <a:latin typeface="Calibri" panose="020F0502020204030204" pitchFamily="34" charset="0"/>
            </a:rPr>
            <a:t>2 Incoming</a:t>
          </a:r>
        </a:p>
      </dgm:t>
    </dgm:pt>
    <dgm:pt modelId="{D5DE3840-E78F-4C95-AB81-334B30579DCF}" type="parTrans" cxnId="{567D27C8-8A72-48CC-B3BE-AA26A3626E7F}">
      <dgm:prSet/>
      <dgm:spPr/>
      <dgm:t>
        <a:bodyPr/>
        <a:lstStyle/>
        <a:p>
          <a:endParaRPr lang="de-DE"/>
        </a:p>
      </dgm:t>
    </dgm:pt>
    <dgm:pt modelId="{21CDDBBF-41E5-4813-8835-44B555314C34}" type="sibTrans" cxnId="{567D27C8-8A72-48CC-B3BE-AA26A3626E7F}">
      <dgm:prSet/>
      <dgm:spPr/>
      <dgm:t>
        <a:bodyPr/>
        <a:lstStyle/>
        <a:p>
          <a:endParaRPr lang="de-DE"/>
        </a:p>
      </dgm:t>
    </dgm:pt>
    <dgm:pt modelId="{620C1979-299C-4131-81AD-0CE9D4A3850E}">
      <dgm:prSet phldrT="[Text]" phldr="1"/>
      <dgm:spPr>
        <a:solidFill>
          <a:srgbClr val="004494"/>
        </a:solidFill>
      </dgm:spPr>
      <dgm:t>
        <a:bodyPr/>
        <a:lstStyle/>
        <a:p>
          <a:endParaRPr lang="de-DE" dirty="0"/>
        </a:p>
      </dgm:t>
    </dgm:pt>
    <dgm:pt modelId="{0777475E-0B67-4D80-983F-1BD78E96036F}" type="parTrans" cxnId="{1DF21C84-7D65-430D-B693-B3EF30EEE82B}">
      <dgm:prSet/>
      <dgm:spPr/>
      <dgm:t>
        <a:bodyPr/>
        <a:lstStyle/>
        <a:p>
          <a:endParaRPr lang="de-DE"/>
        </a:p>
      </dgm:t>
    </dgm:pt>
    <dgm:pt modelId="{B71BF37D-AB42-40BD-B66A-D146A952F2A1}" type="sibTrans" cxnId="{1DF21C84-7D65-430D-B693-B3EF30EEE82B}">
      <dgm:prSet/>
      <dgm:spPr/>
      <dgm:t>
        <a:bodyPr/>
        <a:lstStyle/>
        <a:p>
          <a:endParaRPr lang="de-DE"/>
        </a:p>
      </dgm:t>
    </dgm:pt>
    <dgm:pt modelId="{AAF1827E-5724-42CE-9C77-DF048F2E32B0}">
      <dgm:prSet phldrT="[Text]" custT="1"/>
      <dgm:spPr/>
      <dgm:t>
        <a:bodyPr/>
        <a:lstStyle/>
        <a:p>
          <a:pPr algn="ctr"/>
          <a:r>
            <a:rPr lang="de-DE" sz="2200" dirty="0">
              <a:latin typeface="Calibri" panose="020F0502020204030204" pitchFamily="34" charset="0"/>
            </a:rPr>
            <a:t>Project 2016 </a:t>
          </a:r>
          <a:br>
            <a:rPr lang="de-DE" sz="2200" dirty="0">
              <a:latin typeface="Calibri" panose="020F0502020204030204" pitchFamily="34" charset="0"/>
            </a:rPr>
          </a:br>
          <a:endParaRPr lang="de-DE" sz="2200" dirty="0">
            <a:latin typeface="Calibri" panose="020F0502020204030204" pitchFamily="34" charset="0"/>
          </a:endParaRPr>
        </a:p>
        <a:p>
          <a:pPr algn="l"/>
          <a:endParaRPr lang="de-DE" sz="2200" dirty="0"/>
        </a:p>
        <a:p>
          <a:pPr algn="ctr"/>
          <a:r>
            <a:rPr lang="de-DE" sz="2200" dirty="0">
              <a:latin typeface="Calibri" panose="020F0502020204030204" pitchFamily="34" charset="0"/>
            </a:rPr>
            <a:t>46.080 EUR</a:t>
          </a:r>
          <a:br>
            <a:rPr lang="de-DE" sz="2200" dirty="0">
              <a:latin typeface="Calibri" panose="020F0502020204030204" pitchFamily="34" charset="0"/>
            </a:rPr>
          </a:br>
          <a:r>
            <a:rPr lang="de-DE" sz="2200" dirty="0">
              <a:latin typeface="Calibri" panose="020F0502020204030204" pitchFamily="34" charset="0"/>
            </a:rPr>
            <a:t>6 Outgoing</a:t>
          </a:r>
        </a:p>
      </dgm:t>
    </dgm:pt>
    <dgm:pt modelId="{7D3E6486-8B7C-4A5F-A70D-F55E4AB1E55B}" type="parTrans" cxnId="{6D61D403-40CB-45E2-A1D8-3FB0856B2B74}">
      <dgm:prSet/>
      <dgm:spPr/>
      <dgm:t>
        <a:bodyPr/>
        <a:lstStyle/>
        <a:p>
          <a:endParaRPr lang="de-DE"/>
        </a:p>
      </dgm:t>
    </dgm:pt>
    <dgm:pt modelId="{D428CBA3-6CB5-4910-A484-E6BBA0EF4E9F}" type="sibTrans" cxnId="{6D61D403-40CB-45E2-A1D8-3FB0856B2B74}">
      <dgm:prSet/>
      <dgm:spPr/>
      <dgm:t>
        <a:bodyPr/>
        <a:lstStyle/>
        <a:p>
          <a:endParaRPr lang="de-DE"/>
        </a:p>
      </dgm:t>
    </dgm:pt>
    <dgm:pt modelId="{F75EEE37-A713-4922-955F-B003B5D4C713}" type="pres">
      <dgm:prSet presAssocID="{711DC2B3-F605-4F41-87BD-8F658A05C959}" presName="Name0" presStyleCnt="0">
        <dgm:presLayoutVars>
          <dgm:dir/>
          <dgm:animLvl val="lvl"/>
          <dgm:resizeHandles val="exact"/>
        </dgm:presLayoutVars>
      </dgm:prSet>
      <dgm:spPr/>
    </dgm:pt>
    <dgm:pt modelId="{05701B1E-1D28-46A5-8C3C-25892C9E16B2}" type="pres">
      <dgm:prSet presAssocID="{E5AD7E6A-33C7-4818-A2DF-4660D14D4444}" presName="compositeNode" presStyleCnt="0">
        <dgm:presLayoutVars>
          <dgm:bulletEnabled val="1"/>
        </dgm:presLayoutVars>
      </dgm:prSet>
      <dgm:spPr/>
    </dgm:pt>
    <dgm:pt modelId="{05EB7161-8E49-4728-9E5E-CC9913209EEA}" type="pres">
      <dgm:prSet presAssocID="{E5AD7E6A-33C7-4818-A2DF-4660D14D4444}" presName="bgRect" presStyleLbl="node1" presStyleIdx="0" presStyleCnt="3" custLinFactNeighborX="-23"/>
      <dgm:spPr/>
    </dgm:pt>
    <dgm:pt modelId="{237201C9-3C02-42AA-9FF0-3245078DA445}" type="pres">
      <dgm:prSet presAssocID="{E5AD7E6A-33C7-4818-A2DF-4660D14D4444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CEBA0813-0252-4717-A655-3CBBDC5FD775}" type="pres">
      <dgm:prSet presAssocID="{E5AD7E6A-33C7-4818-A2DF-4660D14D4444}" presName="childNode" presStyleLbl="node1" presStyleIdx="0" presStyleCnt="3">
        <dgm:presLayoutVars>
          <dgm:bulletEnabled val="1"/>
        </dgm:presLayoutVars>
      </dgm:prSet>
      <dgm:spPr/>
    </dgm:pt>
    <dgm:pt modelId="{3507C6F4-46EB-417C-A55D-641CE363F4CB}" type="pres">
      <dgm:prSet presAssocID="{8777ACAC-9651-4983-AFA4-A201D2D4B242}" presName="hSp" presStyleCnt="0"/>
      <dgm:spPr/>
    </dgm:pt>
    <dgm:pt modelId="{9D90B08F-8047-4592-804E-1C3266A6928C}" type="pres">
      <dgm:prSet presAssocID="{8777ACAC-9651-4983-AFA4-A201D2D4B242}" presName="vProcSp" presStyleCnt="0"/>
      <dgm:spPr/>
    </dgm:pt>
    <dgm:pt modelId="{180514F5-EC2A-44B2-BAD9-42C189811E75}" type="pres">
      <dgm:prSet presAssocID="{8777ACAC-9651-4983-AFA4-A201D2D4B242}" presName="vSp1" presStyleCnt="0"/>
      <dgm:spPr/>
    </dgm:pt>
    <dgm:pt modelId="{03E8A37E-469A-435E-80BA-A065B05269E9}" type="pres">
      <dgm:prSet presAssocID="{8777ACAC-9651-4983-AFA4-A201D2D4B242}" presName="simulatedConn" presStyleLbl="solidFgAcc1" presStyleIdx="0" presStyleCnt="2"/>
      <dgm:spPr/>
    </dgm:pt>
    <dgm:pt modelId="{CB803DF2-C8C2-4B84-9A99-9429E898C416}" type="pres">
      <dgm:prSet presAssocID="{8777ACAC-9651-4983-AFA4-A201D2D4B242}" presName="vSp2" presStyleCnt="0"/>
      <dgm:spPr/>
    </dgm:pt>
    <dgm:pt modelId="{F38546CB-A2F4-4DF4-A110-5D1336BC4498}" type="pres">
      <dgm:prSet presAssocID="{8777ACAC-9651-4983-AFA4-A201D2D4B242}" presName="sibTrans" presStyleCnt="0"/>
      <dgm:spPr/>
    </dgm:pt>
    <dgm:pt modelId="{9208C382-6015-4A8E-9E50-24C557047B90}" type="pres">
      <dgm:prSet presAssocID="{C467E157-7061-4E1F-9DD8-BBAA5989E057}" presName="compositeNode" presStyleCnt="0">
        <dgm:presLayoutVars>
          <dgm:bulletEnabled val="1"/>
        </dgm:presLayoutVars>
      </dgm:prSet>
      <dgm:spPr/>
    </dgm:pt>
    <dgm:pt modelId="{B01C799A-005E-4A2A-B713-F9EE4E914047}" type="pres">
      <dgm:prSet presAssocID="{C467E157-7061-4E1F-9DD8-BBAA5989E057}" presName="bgRect" presStyleLbl="node1" presStyleIdx="1" presStyleCnt="3" custScaleX="96254"/>
      <dgm:spPr/>
    </dgm:pt>
    <dgm:pt modelId="{E0918B6E-F243-4FA2-8DA9-CD8A710C94FB}" type="pres">
      <dgm:prSet presAssocID="{C467E157-7061-4E1F-9DD8-BBAA5989E057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F81657B-7595-42CC-961C-2D3073C79385}" type="pres">
      <dgm:prSet presAssocID="{C467E157-7061-4E1F-9DD8-BBAA5989E057}" presName="childNode" presStyleLbl="node1" presStyleIdx="1" presStyleCnt="3">
        <dgm:presLayoutVars>
          <dgm:bulletEnabled val="1"/>
        </dgm:presLayoutVars>
      </dgm:prSet>
      <dgm:spPr/>
    </dgm:pt>
    <dgm:pt modelId="{E0D51687-F08F-4637-9455-A00D2A3CC638}" type="pres">
      <dgm:prSet presAssocID="{6A974FF9-9BFF-4495-AA55-8DBBF3B950DF}" presName="hSp" presStyleCnt="0"/>
      <dgm:spPr/>
    </dgm:pt>
    <dgm:pt modelId="{239F7B87-544E-4A1F-8BBE-40521EE6DF7A}" type="pres">
      <dgm:prSet presAssocID="{6A974FF9-9BFF-4495-AA55-8DBBF3B950DF}" presName="vProcSp" presStyleCnt="0"/>
      <dgm:spPr/>
    </dgm:pt>
    <dgm:pt modelId="{98A611C7-4466-4AA4-94BB-430F67E89801}" type="pres">
      <dgm:prSet presAssocID="{6A974FF9-9BFF-4495-AA55-8DBBF3B950DF}" presName="vSp1" presStyleCnt="0"/>
      <dgm:spPr/>
    </dgm:pt>
    <dgm:pt modelId="{AC61D586-96DE-4678-9BE8-B4D14588C354}" type="pres">
      <dgm:prSet presAssocID="{6A974FF9-9BFF-4495-AA55-8DBBF3B950DF}" presName="simulatedConn" presStyleLbl="solidFgAcc1" presStyleIdx="1" presStyleCnt="2"/>
      <dgm:spPr/>
    </dgm:pt>
    <dgm:pt modelId="{CF321D86-4353-4966-96CC-0301DEBCEB20}" type="pres">
      <dgm:prSet presAssocID="{6A974FF9-9BFF-4495-AA55-8DBBF3B950DF}" presName="vSp2" presStyleCnt="0"/>
      <dgm:spPr/>
    </dgm:pt>
    <dgm:pt modelId="{BAFD3C19-F1E2-4BBE-AA9D-ABA2D6702166}" type="pres">
      <dgm:prSet presAssocID="{6A974FF9-9BFF-4495-AA55-8DBBF3B950DF}" presName="sibTrans" presStyleCnt="0"/>
      <dgm:spPr/>
    </dgm:pt>
    <dgm:pt modelId="{06B61A02-3D2B-4C1A-972B-0C3CA3C69C4B}" type="pres">
      <dgm:prSet presAssocID="{620C1979-299C-4131-81AD-0CE9D4A3850E}" presName="compositeNode" presStyleCnt="0">
        <dgm:presLayoutVars>
          <dgm:bulletEnabled val="1"/>
        </dgm:presLayoutVars>
      </dgm:prSet>
      <dgm:spPr/>
    </dgm:pt>
    <dgm:pt modelId="{7C91BCD5-F112-4607-BDD7-6FC54487B24E}" type="pres">
      <dgm:prSet presAssocID="{620C1979-299C-4131-81AD-0CE9D4A3850E}" presName="bgRect" presStyleLbl="node1" presStyleIdx="2" presStyleCnt="3"/>
      <dgm:spPr/>
    </dgm:pt>
    <dgm:pt modelId="{B6B41228-D042-46D1-83A6-D327DBAD60E0}" type="pres">
      <dgm:prSet presAssocID="{620C1979-299C-4131-81AD-0CE9D4A3850E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89FB0EC1-5C5F-4878-B3C8-AC2BA92CD3C8}" type="pres">
      <dgm:prSet presAssocID="{620C1979-299C-4131-81AD-0CE9D4A3850E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D3B6FDB0-FEBA-47DB-A10D-9431AD014854}" type="presOf" srcId="{620C1979-299C-4131-81AD-0CE9D4A3850E}" destId="{B6B41228-D042-46D1-83A6-D327DBAD60E0}" srcOrd="1" destOrd="0" presId="urn:microsoft.com/office/officeart/2005/8/layout/hProcess7"/>
    <dgm:cxn modelId="{10FD0E5D-A9FD-474F-8E71-ACBB29E3D23F}" type="presOf" srcId="{C467E157-7061-4E1F-9DD8-BBAA5989E057}" destId="{E0918B6E-F243-4FA2-8DA9-CD8A710C94FB}" srcOrd="1" destOrd="0" presId="urn:microsoft.com/office/officeart/2005/8/layout/hProcess7"/>
    <dgm:cxn modelId="{B4D55725-D807-479D-A028-1ADD1CCA0054}" srcId="{E5AD7E6A-33C7-4818-A2DF-4660D14D4444}" destId="{3F24332E-55B5-4069-B9EA-CF56D81B9B21}" srcOrd="0" destOrd="0" parTransId="{811A7762-800B-4E6C-A274-C0997285C297}" sibTransId="{19BE19C6-8D31-471B-997A-089D4E6561FB}"/>
    <dgm:cxn modelId="{C350162C-1C3B-48A9-B928-33D8C85DBC61}" type="presOf" srcId="{F95CF685-5F22-4FC8-9CAD-503866C6C8B5}" destId="{EF81657B-7595-42CC-961C-2D3073C79385}" srcOrd="0" destOrd="0" presId="urn:microsoft.com/office/officeart/2005/8/layout/hProcess7"/>
    <dgm:cxn modelId="{DC73CB05-3816-4C39-94F8-8198ABABFD54}" type="presOf" srcId="{E5AD7E6A-33C7-4818-A2DF-4660D14D4444}" destId="{05EB7161-8E49-4728-9E5E-CC9913209EEA}" srcOrd="0" destOrd="0" presId="urn:microsoft.com/office/officeart/2005/8/layout/hProcess7"/>
    <dgm:cxn modelId="{567D27C8-8A72-48CC-B3BE-AA26A3626E7F}" srcId="{C467E157-7061-4E1F-9DD8-BBAA5989E057}" destId="{F95CF685-5F22-4FC8-9CAD-503866C6C8B5}" srcOrd="0" destOrd="0" parTransId="{D5DE3840-E78F-4C95-AB81-334B30579DCF}" sibTransId="{21CDDBBF-41E5-4813-8835-44B555314C34}"/>
    <dgm:cxn modelId="{6E96835A-B4CF-4936-9794-F8F514067DAC}" type="presOf" srcId="{711DC2B3-F605-4F41-87BD-8F658A05C959}" destId="{F75EEE37-A713-4922-955F-B003B5D4C713}" srcOrd="0" destOrd="0" presId="urn:microsoft.com/office/officeart/2005/8/layout/hProcess7"/>
    <dgm:cxn modelId="{2ED670BE-87DD-4D04-9F33-1BF279AB5F05}" type="presOf" srcId="{E5AD7E6A-33C7-4818-A2DF-4660D14D4444}" destId="{237201C9-3C02-42AA-9FF0-3245078DA445}" srcOrd="1" destOrd="0" presId="urn:microsoft.com/office/officeart/2005/8/layout/hProcess7"/>
    <dgm:cxn modelId="{CFB31AF2-41FF-4EFB-97E3-5086F95E0135}" type="presOf" srcId="{620C1979-299C-4131-81AD-0CE9D4A3850E}" destId="{7C91BCD5-F112-4607-BDD7-6FC54487B24E}" srcOrd="0" destOrd="0" presId="urn:microsoft.com/office/officeart/2005/8/layout/hProcess7"/>
    <dgm:cxn modelId="{8E8BD37C-BDD4-4CFD-8D24-F3F6072641F7}" type="presOf" srcId="{C467E157-7061-4E1F-9DD8-BBAA5989E057}" destId="{B01C799A-005E-4A2A-B713-F9EE4E914047}" srcOrd="0" destOrd="0" presId="urn:microsoft.com/office/officeart/2005/8/layout/hProcess7"/>
    <dgm:cxn modelId="{55A6B088-9D1F-4C2A-8521-5687983A7114}" type="presOf" srcId="{AAF1827E-5724-42CE-9C77-DF048F2E32B0}" destId="{89FB0EC1-5C5F-4878-B3C8-AC2BA92CD3C8}" srcOrd="0" destOrd="0" presId="urn:microsoft.com/office/officeart/2005/8/layout/hProcess7"/>
    <dgm:cxn modelId="{A9EBC008-DE28-4EFF-A5BC-F42B81993C27}" type="presOf" srcId="{3F24332E-55B5-4069-B9EA-CF56D81B9B21}" destId="{CEBA0813-0252-4717-A655-3CBBDC5FD775}" srcOrd="0" destOrd="0" presId="urn:microsoft.com/office/officeart/2005/8/layout/hProcess7"/>
    <dgm:cxn modelId="{0E00395B-B0FA-43EB-9197-AD266E0C8C33}" srcId="{711DC2B3-F605-4F41-87BD-8F658A05C959}" destId="{C467E157-7061-4E1F-9DD8-BBAA5989E057}" srcOrd="1" destOrd="0" parTransId="{DFB2AA52-FC6E-402B-926A-2D59D71EC4F1}" sibTransId="{6A974FF9-9BFF-4495-AA55-8DBBF3B950DF}"/>
    <dgm:cxn modelId="{1DF21C84-7D65-430D-B693-B3EF30EEE82B}" srcId="{711DC2B3-F605-4F41-87BD-8F658A05C959}" destId="{620C1979-299C-4131-81AD-0CE9D4A3850E}" srcOrd="2" destOrd="0" parTransId="{0777475E-0B67-4D80-983F-1BD78E96036F}" sibTransId="{B71BF37D-AB42-40BD-B66A-D146A952F2A1}"/>
    <dgm:cxn modelId="{6D61D403-40CB-45E2-A1D8-3FB0856B2B74}" srcId="{620C1979-299C-4131-81AD-0CE9D4A3850E}" destId="{AAF1827E-5724-42CE-9C77-DF048F2E32B0}" srcOrd="0" destOrd="0" parTransId="{7D3E6486-8B7C-4A5F-A70D-F55E4AB1E55B}" sibTransId="{D428CBA3-6CB5-4910-A484-E6BBA0EF4E9F}"/>
    <dgm:cxn modelId="{FF9B333B-AD2E-4FD4-A938-5DF2457163A3}" srcId="{711DC2B3-F605-4F41-87BD-8F658A05C959}" destId="{E5AD7E6A-33C7-4818-A2DF-4660D14D4444}" srcOrd="0" destOrd="0" parTransId="{A5E04D7C-0F12-4350-80C5-B954A969BF80}" sibTransId="{8777ACAC-9651-4983-AFA4-A201D2D4B242}"/>
    <dgm:cxn modelId="{6AFDCD06-8D0C-401C-9035-47794BA5B306}" type="presParOf" srcId="{F75EEE37-A713-4922-955F-B003B5D4C713}" destId="{05701B1E-1D28-46A5-8C3C-25892C9E16B2}" srcOrd="0" destOrd="0" presId="urn:microsoft.com/office/officeart/2005/8/layout/hProcess7"/>
    <dgm:cxn modelId="{2D9391A2-91B1-42EB-8229-2FDFBDA43219}" type="presParOf" srcId="{05701B1E-1D28-46A5-8C3C-25892C9E16B2}" destId="{05EB7161-8E49-4728-9E5E-CC9913209EEA}" srcOrd="0" destOrd="0" presId="urn:microsoft.com/office/officeart/2005/8/layout/hProcess7"/>
    <dgm:cxn modelId="{E3B4A989-BAF9-4FA1-B8C0-EFBE1FB0B0B3}" type="presParOf" srcId="{05701B1E-1D28-46A5-8C3C-25892C9E16B2}" destId="{237201C9-3C02-42AA-9FF0-3245078DA445}" srcOrd="1" destOrd="0" presId="urn:microsoft.com/office/officeart/2005/8/layout/hProcess7"/>
    <dgm:cxn modelId="{DEB15D23-9F7E-4508-9AAF-3BA2688E2163}" type="presParOf" srcId="{05701B1E-1D28-46A5-8C3C-25892C9E16B2}" destId="{CEBA0813-0252-4717-A655-3CBBDC5FD775}" srcOrd="2" destOrd="0" presId="urn:microsoft.com/office/officeart/2005/8/layout/hProcess7"/>
    <dgm:cxn modelId="{E5B42FC7-8585-4B90-B361-99E403A7982C}" type="presParOf" srcId="{F75EEE37-A713-4922-955F-B003B5D4C713}" destId="{3507C6F4-46EB-417C-A55D-641CE363F4CB}" srcOrd="1" destOrd="0" presId="urn:microsoft.com/office/officeart/2005/8/layout/hProcess7"/>
    <dgm:cxn modelId="{BD15A03E-A2D7-47FF-8EAC-AFD8C7D52C74}" type="presParOf" srcId="{F75EEE37-A713-4922-955F-B003B5D4C713}" destId="{9D90B08F-8047-4592-804E-1C3266A6928C}" srcOrd="2" destOrd="0" presId="urn:microsoft.com/office/officeart/2005/8/layout/hProcess7"/>
    <dgm:cxn modelId="{276AE307-F8AC-4E44-87A6-62E5D3F1489A}" type="presParOf" srcId="{9D90B08F-8047-4592-804E-1C3266A6928C}" destId="{180514F5-EC2A-44B2-BAD9-42C189811E75}" srcOrd="0" destOrd="0" presId="urn:microsoft.com/office/officeart/2005/8/layout/hProcess7"/>
    <dgm:cxn modelId="{102BD801-7C4A-4A7A-9B24-37862515D397}" type="presParOf" srcId="{9D90B08F-8047-4592-804E-1C3266A6928C}" destId="{03E8A37E-469A-435E-80BA-A065B05269E9}" srcOrd="1" destOrd="0" presId="urn:microsoft.com/office/officeart/2005/8/layout/hProcess7"/>
    <dgm:cxn modelId="{2BE9EC7E-0492-47CA-A3BA-B5B78A9EE5A8}" type="presParOf" srcId="{9D90B08F-8047-4592-804E-1C3266A6928C}" destId="{CB803DF2-C8C2-4B84-9A99-9429E898C416}" srcOrd="2" destOrd="0" presId="urn:microsoft.com/office/officeart/2005/8/layout/hProcess7"/>
    <dgm:cxn modelId="{09282C12-25C5-4B1C-BC5F-F0EA2270701A}" type="presParOf" srcId="{F75EEE37-A713-4922-955F-B003B5D4C713}" destId="{F38546CB-A2F4-4DF4-A110-5D1336BC4498}" srcOrd="3" destOrd="0" presId="urn:microsoft.com/office/officeart/2005/8/layout/hProcess7"/>
    <dgm:cxn modelId="{2ED31537-0EAB-44E6-9C7B-F0BBAED00FA3}" type="presParOf" srcId="{F75EEE37-A713-4922-955F-B003B5D4C713}" destId="{9208C382-6015-4A8E-9E50-24C557047B90}" srcOrd="4" destOrd="0" presId="urn:microsoft.com/office/officeart/2005/8/layout/hProcess7"/>
    <dgm:cxn modelId="{94D0E9DF-916E-4C2B-BC23-FAC7E8F95489}" type="presParOf" srcId="{9208C382-6015-4A8E-9E50-24C557047B90}" destId="{B01C799A-005E-4A2A-B713-F9EE4E914047}" srcOrd="0" destOrd="0" presId="urn:microsoft.com/office/officeart/2005/8/layout/hProcess7"/>
    <dgm:cxn modelId="{F7F8BFB9-E795-45FF-9E61-755D9B83D413}" type="presParOf" srcId="{9208C382-6015-4A8E-9E50-24C557047B90}" destId="{E0918B6E-F243-4FA2-8DA9-CD8A710C94FB}" srcOrd="1" destOrd="0" presId="urn:microsoft.com/office/officeart/2005/8/layout/hProcess7"/>
    <dgm:cxn modelId="{F964076E-00C6-48F6-B232-A222D3C1477C}" type="presParOf" srcId="{9208C382-6015-4A8E-9E50-24C557047B90}" destId="{EF81657B-7595-42CC-961C-2D3073C79385}" srcOrd="2" destOrd="0" presId="urn:microsoft.com/office/officeart/2005/8/layout/hProcess7"/>
    <dgm:cxn modelId="{0E7AD942-E348-49B2-8A0B-B6C5E46042E4}" type="presParOf" srcId="{F75EEE37-A713-4922-955F-B003B5D4C713}" destId="{E0D51687-F08F-4637-9455-A00D2A3CC638}" srcOrd="5" destOrd="0" presId="urn:microsoft.com/office/officeart/2005/8/layout/hProcess7"/>
    <dgm:cxn modelId="{F439A402-BD57-4706-B66A-BC59DE02C53E}" type="presParOf" srcId="{F75EEE37-A713-4922-955F-B003B5D4C713}" destId="{239F7B87-544E-4A1F-8BBE-40521EE6DF7A}" srcOrd="6" destOrd="0" presId="urn:microsoft.com/office/officeart/2005/8/layout/hProcess7"/>
    <dgm:cxn modelId="{FD8DC499-6CBA-4A95-ACD1-EB98986EF934}" type="presParOf" srcId="{239F7B87-544E-4A1F-8BBE-40521EE6DF7A}" destId="{98A611C7-4466-4AA4-94BB-430F67E89801}" srcOrd="0" destOrd="0" presId="urn:microsoft.com/office/officeart/2005/8/layout/hProcess7"/>
    <dgm:cxn modelId="{29DC0CCC-50A6-401D-B8DA-5F7C7976FE48}" type="presParOf" srcId="{239F7B87-544E-4A1F-8BBE-40521EE6DF7A}" destId="{AC61D586-96DE-4678-9BE8-B4D14588C354}" srcOrd="1" destOrd="0" presId="urn:microsoft.com/office/officeart/2005/8/layout/hProcess7"/>
    <dgm:cxn modelId="{CD3BAFD1-5693-45B4-A014-CB9D490E4FE5}" type="presParOf" srcId="{239F7B87-544E-4A1F-8BBE-40521EE6DF7A}" destId="{CF321D86-4353-4966-96CC-0301DEBCEB20}" srcOrd="2" destOrd="0" presId="urn:microsoft.com/office/officeart/2005/8/layout/hProcess7"/>
    <dgm:cxn modelId="{959E3B08-25C9-401C-AF44-6F47066DF5D1}" type="presParOf" srcId="{F75EEE37-A713-4922-955F-B003B5D4C713}" destId="{BAFD3C19-F1E2-4BBE-AA9D-ABA2D6702166}" srcOrd="7" destOrd="0" presId="urn:microsoft.com/office/officeart/2005/8/layout/hProcess7"/>
    <dgm:cxn modelId="{B89FEFCE-550D-40F6-B2F3-6D1BB484C183}" type="presParOf" srcId="{F75EEE37-A713-4922-955F-B003B5D4C713}" destId="{06B61A02-3D2B-4C1A-972B-0C3CA3C69C4B}" srcOrd="8" destOrd="0" presId="urn:microsoft.com/office/officeart/2005/8/layout/hProcess7"/>
    <dgm:cxn modelId="{6E228CF7-B46F-4C37-94B2-B727E3A70187}" type="presParOf" srcId="{06B61A02-3D2B-4C1A-972B-0C3CA3C69C4B}" destId="{7C91BCD5-F112-4607-BDD7-6FC54487B24E}" srcOrd="0" destOrd="0" presId="urn:microsoft.com/office/officeart/2005/8/layout/hProcess7"/>
    <dgm:cxn modelId="{B79B7AAD-6AA3-4565-9E79-48096CC7AB71}" type="presParOf" srcId="{06B61A02-3D2B-4C1A-972B-0C3CA3C69C4B}" destId="{B6B41228-D042-46D1-83A6-D327DBAD60E0}" srcOrd="1" destOrd="0" presId="urn:microsoft.com/office/officeart/2005/8/layout/hProcess7"/>
    <dgm:cxn modelId="{43463980-6D2F-41FC-AD01-783DE6E94E30}" type="presParOf" srcId="{06B61A02-3D2B-4C1A-972B-0C3CA3C69C4B}" destId="{89FB0EC1-5C5F-4878-B3C8-AC2BA92CD3C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B7161-8E49-4728-9E5E-CC9913209EEA}">
      <dsp:nvSpPr>
        <dsp:cNvPr id="0" name=""/>
        <dsp:cNvSpPr/>
      </dsp:nvSpPr>
      <dsp:spPr>
        <a:xfrm>
          <a:off x="1079" y="772690"/>
          <a:ext cx="2009179" cy="2411015"/>
        </a:xfrm>
        <a:prstGeom prst="roundRect">
          <a:avLst>
            <a:gd name="adj" fmla="val 5000"/>
          </a:avLst>
        </a:prstGeom>
        <a:solidFill>
          <a:srgbClr val="004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 dirty="0"/>
        </a:p>
      </dsp:txBody>
      <dsp:txXfrm rot="16200000">
        <a:off x="-786519" y="1560288"/>
        <a:ext cx="1977032" cy="401835"/>
      </dsp:txXfrm>
    </dsp:sp>
    <dsp:sp modelId="{CEBA0813-0252-4717-A655-3CBBDC5FD775}">
      <dsp:nvSpPr>
        <dsp:cNvPr id="0" name=""/>
        <dsp:cNvSpPr/>
      </dsp:nvSpPr>
      <dsp:spPr>
        <a:xfrm>
          <a:off x="402914" y="772690"/>
          <a:ext cx="1496838" cy="24110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latin typeface="Calibri" panose="020F0502020204030204" pitchFamily="34" charset="0"/>
            </a:rPr>
            <a:t>Project 2014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 dirty="0">
            <a:latin typeface="Calibri" panose="020F0502020204030204" pitchFamily="34" charset="0"/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latin typeface="Calibri" panose="020F0502020204030204" pitchFamily="34" charset="0"/>
            </a:rPr>
            <a:t>23.400 EUR</a:t>
          </a:r>
          <a:br>
            <a:rPr lang="de-DE" sz="2200" kern="1200" dirty="0">
              <a:latin typeface="Calibri" panose="020F0502020204030204" pitchFamily="34" charset="0"/>
            </a:rPr>
          </a:br>
          <a:r>
            <a:rPr lang="de-DE" sz="2200" kern="1200" dirty="0">
              <a:latin typeface="Calibri" panose="020F0502020204030204" pitchFamily="34" charset="0"/>
            </a:rPr>
            <a:t>5 Outgoing</a:t>
          </a:r>
        </a:p>
      </dsp:txBody>
      <dsp:txXfrm>
        <a:off x="402914" y="772690"/>
        <a:ext cx="1496838" cy="2411015"/>
      </dsp:txXfrm>
    </dsp:sp>
    <dsp:sp modelId="{B01C799A-005E-4A2A-B713-F9EE4E914047}">
      <dsp:nvSpPr>
        <dsp:cNvPr id="0" name=""/>
        <dsp:cNvSpPr/>
      </dsp:nvSpPr>
      <dsp:spPr>
        <a:xfrm>
          <a:off x="2081042" y="772690"/>
          <a:ext cx="1933915" cy="2411015"/>
        </a:xfrm>
        <a:prstGeom prst="roundRect">
          <a:avLst>
            <a:gd name="adj" fmla="val 5000"/>
          </a:avLst>
        </a:prstGeom>
        <a:solidFill>
          <a:srgbClr val="004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300" kern="1200" dirty="0"/>
        </a:p>
      </dsp:txBody>
      <dsp:txXfrm rot="16200000">
        <a:off x="1285917" y="1567815"/>
        <a:ext cx="1977032" cy="386783"/>
      </dsp:txXfrm>
    </dsp:sp>
    <dsp:sp modelId="{03E8A37E-469A-435E-80BA-A065B05269E9}">
      <dsp:nvSpPr>
        <dsp:cNvPr id="0" name=""/>
        <dsp:cNvSpPr/>
      </dsp:nvSpPr>
      <dsp:spPr>
        <a:xfrm rot="5400000">
          <a:off x="1913966" y="2688422"/>
          <a:ext cx="354243" cy="30137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1657B-7595-42CC-961C-2D3073C79385}">
      <dsp:nvSpPr>
        <dsp:cNvPr id="0" name=""/>
        <dsp:cNvSpPr/>
      </dsp:nvSpPr>
      <dsp:spPr>
        <a:xfrm>
          <a:off x="2473281" y="772690"/>
          <a:ext cx="1440767" cy="24110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latin typeface="Calibri" panose="020F0502020204030204" pitchFamily="34" charset="0"/>
            </a:rPr>
            <a:t>Project 2015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latin typeface="Calibri" panose="020F0502020204030204" pitchFamily="34" charset="0"/>
            </a:rPr>
            <a:t>54.500 EUR</a:t>
          </a:r>
          <a:br>
            <a:rPr lang="de-DE" sz="2200" kern="1200" dirty="0">
              <a:latin typeface="Calibri" panose="020F0502020204030204" pitchFamily="34" charset="0"/>
            </a:rPr>
          </a:br>
          <a:r>
            <a:rPr lang="de-DE" sz="2200" kern="1200" dirty="0">
              <a:latin typeface="Calibri" panose="020F0502020204030204" pitchFamily="34" charset="0"/>
            </a:rPr>
            <a:t>10 Outgoing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latin typeface="Calibri" panose="020F0502020204030204" pitchFamily="34" charset="0"/>
            </a:rPr>
            <a:t>8.600 EUR</a:t>
          </a:r>
          <a:br>
            <a:rPr lang="de-DE" sz="2200" kern="1200" dirty="0">
              <a:latin typeface="Calibri" panose="020F0502020204030204" pitchFamily="34" charset="0"/>
            </a:rPr>
          </a:br>
          <a:r>
            <a:rPr lang="de-DE" sz="2200" kern="1200" dirty="0">
              <a:latin typeface="Calibri" panose="020F0502020204030204" pitchFamily="34" charset="0"/>
            </a:rPr>
            <a:t>2 Incoming</a:t>
          </a:r>
        </a:p>
      </dsp:txBody>
      <dsp:txXfrm>
        <a:off x="2473281" y="772690"/>
        <a:ext cx="1440767" cy="2411015"/>
      </dsp:txXfrm>
    </dsp:sp>
    <dsp:sp modelId="{7C91BCD5-F112-4607-BDD7-6FC54487B24E}">
      <dsp:nvSpPr>
        <dsp:cNvPr id="0" name=""/>
        <dsp:cNvSpPr/>
      </dsp:nvSpPr>
      <dsp:spPr>
        <a:xfrm>
          <a:off x="4085279" y="772690"/>
          <a:ext cx="2009179" cy="2411015"/>
        </a:xfrm>
        <a:prstGeom prst="roundRect">
          <a:avLst>
            <a:gd name="adj" fmla="val 5000"/>
          </a:avLst>
        </a:prstGeom>
        <a:solidFill>
          <a:srgbClr val="004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 dirty="0"/>
        </a:p>
      </dsp:txBody>
      <dsp:txXfrm rot="16200000">
        <a:off x="3297680" y="1560288"/>
        <a:ext cx="1977032" cy="401835"/>
      </dsp:txXfrm>
    </dsp:sp>
    <dsp:sp modelId="{AC61D586-96DE-4678-9BE8-B4D14588C354}">
      <dsp:nvSpPr>
        <dsp:cNvPr id="0" name=""/>
        <dsp:cNvSpPr/>
      </dsp:nvSpPr>
      <dsp:spPr>
        <a:xfrm rot="5400000">
          <a:off x="3918203" y="2688422"/>
          <a:ext cx="354243" cy="30137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B0EC1-5C5F-4878-B3C8-AC2BA92CD3C8}">
      <dsp:nvSpPr>
        <dsp:cNvPr id="0" name=""/>
        <dsp:cNvSpPr/>
      </dsp:nvSpPr>
      <dsp:spPr>
        <a:xfrm>
          <a:off x="4487115" y="772690"/>
          <a:ext cx="1496838" cy="24110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latin typeface="Calibri" panose="020F0502020204030204" pitchFamily="34" charset="0"/>
            </a:rPr>
            <a:t>Project 2016 </a:t>
          </a:r>
          <a:br>
            <a:rPr lang="de-DE" sz="2200" kern="1200" dirty="0">
              <a:latin typeface="Calibri" panose="020F0502020204030204" pitchFamily="34" charset="0"/>
            </a:rPr>
          </a:br>
          <a:endParaRPr lang="de-DE" sz="2200" kern="1200" dirty="0">
            <a:latin typeface="Calibri" panose="020F0502020204030204" pitchFamily="34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latin typeface="Calibri" panose="020F0502020204030204" pitchFamily="34" charset="0"/>
            </a:rPr>
            <a:t>46.080 EUR</a:t>
          </a:r>
          <a:br>
            <a:rPr lang="de-DE" sz="2200" kern="1200" dirty="0">
              <a:latin typeface="Calibri" panose="020F0502020204030204" pitchFamily="34" charset="0"/>
            </a:rPr>
          </a:br>
          <a:r>
            <a:rPr lang="de-DE" sz="2200" kern="1200" dirty="0">
              <a:latin typeface="Calibri" panose="020F0502020204030204" pitchFamily="34" charset="0"/>
            </a:rPr>
            <a:t>6 Outgoing</a:t>
          </a:r>
        </a:p>
      </dsp:txBody>
      <dsp:txXfrm>
        <a:off x="4487115" y="772690"/>
        <a:ext cx="1496838" cy="2411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EECA7CC5-4C6C-AB4C-9355-28208890AEF6}" type="datetimeFigureOut">
              <a:rPr lang="de-DE" smtClean="0"/>
              <a:pPr/>
              <a:t>21.03.2017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71800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24272719-6CDC-F640-A8BB-645EEE93400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13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0A8B9BBB-3449-0449-A8EB-11AE15F34D03}" type="datetimeFigureOut">
              <a:rPr lang="de-DE" smtClean="0"/>
              <a:pPr/>
              <a:t>21.03.2017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71800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578668C5-5B4B-934C-A443-57CF9F26C20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66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AD_Temp_Will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76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400" i="1"/>
            </a:lvl1pPr>
          </a:lstStyle>
          <a:p>
            <a:endParaRPr lang="de-DE" dirty="0"/>
          </a:p>
          <a:p>
            <a:r>
              <a:rPr lang="de-DE" dirty="0"/>
              <a:t>Titelbild einfügen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55600" y="1408250"/>
            <a:ext cx="6969125" cy="1696900"/>
          </a:xfrm>
        </p:spPr>
        <p:txBody>
          <a:bodyPr/>
          <a:lstStyle>
            <a:lvl1pPr>
              <a:defRPr sz="4400" baseline="0"/>
            </a:lvl1pPr>
          </a:lstStyle>
          <a:p>
            <a:r>
              <a:rPr lang="de-DE" dirty="0"/>
              <a:t>Herzlich Willkommen!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93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59998" y="1440000"/>
            <a:ext cx="468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5544000" y="1080000"/>
            <a:ext cx="3600000" cy="5760000"/>
          </a:xfrm>
        </p:spPr>
        <p:txBody>
          <a:bodyPr anchor="ctr" anchorCtr="0"/>
          <a:lstStyle>
            <a:lvl1pPr marL="0" indent="0" algn="ct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91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AD_Temp_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02" y="1440000"/>
            <a:ext cx="8425225" cy="1950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360000" y="3600000"/>
            <a:ext cx="2520000" cy="1800000"/>
          </a:xfrm>
        </p:spPr>
        <p:txBody>
          <a:bodyPr anchor="ctr" anchorCtr="0"/>
          <a:lstStyle>
            <a:lvl1pPr marL="0" indent="0" algn="ct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2"/>
          </p:nvPr>
        </p:nvSpPr>
        <p:spPr>
          <a:xfrm>
            <a:off x="3312613" y="3600000"/>
            <a:ext cx="2520000" cy="1800000"/>
          </a:xfrm>
        </p:spPr>
        <p:txBody>
          <a:bodyPr anchor="ctr" anchorCtr="0"/>
          <a:lstStyle>
            <a:lvl1pPr marL="0" indent="0" algn="ct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3"/>
          </p:nvPr>
        </p:nvSpPr>
        <p:spPr>
          <a:xfrm>
            <a:off x="6265225" y="3600000"/>
            <a:ext cx="2520000" cy="1800000"/>
          </a:xfrm>
        </p:spPr>
        <p:txBody>
          <a:bodyPr anchor="ctr" anchorCtr="0"/>
          <a:lstStyle>
            <a:lvl1pPr marL="0" indent="0" algn="ctr">
              <a:buFont typeface="Arial"/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8674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252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3302475" y="1440000"/>
            <a:ext cx="252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6264000" y="1440000"/>
            <a:ext cx="252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964521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Medienplatzhalter 4"/>
          <p:cNvSpPr>
            <a:spLocks noGrp="1"/>
          </p:cNvSpPr>
          <p:nvPr>
            <p:ph type="media" sz="quarter" idx="11"/>
          </p:nvPr>
        </p:nvSpPr>
        <p:spPr>
          <a:xfrm>
            <a:off x="2402475" y="2520000"/>
            <a:ext cx="4320000" cy="3240000"/>
          </a:xfrm>
        </p:spPr>
        <p:txBody>
          <a:bodyPr anchor="ctr" anchorCtr="0"/>
          <a:lstStyle>
            <a:lvl1pPr marL="0" indent="0" algn="ct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360000" y="1511300"/>
            <a:ext cx="8424000" cy="1440000"/>
          </a:xfrm>
        </p:spPr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1008890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953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82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AAD_Temp_Tite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2550" y="1979999"/>
            <a:ext cx="7272000" cy="1800000"/>
          </a:xfrm>
        </p:spPr>
        <p:txBody>
          <a:bodyPr/>
          <a:lstStyle>
            <a:lvl1pPr>
              <a:defRPr baseline="0">
                <a:solidFill>
                  <a:srgbClr val="004494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1850" y="3960000"/>
            <a:ext cx="7272700" cy="17931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47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AD_Temp_Tite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1511300" y="3960000"/>
            <a:ext cx="7272700" cy="18000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300" y="1980000"/>
            <a:ext cx="7272700" cy="1800000"/>
          </a:xfrm>
        </p:spPr>
        <p:txBody>
          <a:bodyPr/>
          <a:lstStyle>
            <a:lvl1pPr>
              <a:defRPr>
                <a:solidFill>
                  <a:srgbClr val="004494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31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60000" y="1440000"/>
            <a:ext cx="8424000" cy="396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04412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512000" y="1440000"/>
            <a:ext cx="7272700" cy="396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10945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252000"/>
            <a:ext cx="8429625" cy="792000"/>
          </a:xfrm>
        </p:spPr>
        <p:txBody>
          <a:bodyPr anchor="t"/>
          <a:lstStyle>
            <a:lvl1pPr algn="l">
              <a:defRPr sz="2400" b="1" cap="none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1301" y="2520000"/>
            <a:ext cx="6983413" cy="2509200"/>
          </a:xfrm>
        </p:spPr>
        <p:txBody>
          <a:bodyPr anchor="t" anchorCtr="0">
            <a:noAutofit/>
          </a:bodyPr>
          <a:lstStyle>
            <a:lvl1pPr marL="0" indent="0">
              <a:buNone/>
              <a:defRPr sz="3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9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00" y="1440000"/>
            <a:ext cx="3960000" cy="39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25225" y="1440000"/>
            <a:ext cx="3960000" cy="39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48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5545225" y="1440000"/>
            <a:ext cx="3240000" cy="4500000"/>
          </a:xfrm>
        </p:spPr>
        <p:txBody>
          <a:bodyPr anchor="ctr" anchorCtr="0"/>
          <a:lstStyle>
            <a:lvl1pPr marL="0" indent="0" algn="ctr">
              <a:buNone/>
              <a:defRPr sz="1400" b="1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360000" y="1440000"/>
            <a:ext cx="46565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17236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5545225" y="1440000"/>
            <a:ext cx="3240000" cy="2160000"/>
          </a:xfrm>
        </p:spPr>
        <p:txBody>
          <a:bodyPr anchor="ctr" anchorCtr="0"/>
          <a:lstStyle>
            <a:lvl1pPr marL="0" indent="0" algn="ctr">
              <a:buNone/>
              <a:defRPr sz="1400" b="1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60000" y="1440000"/>
            <a:ext cx="468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" name="Bildplatzhalter 4"/>
          <p:cNvSpPr>
            <a:spLocks noGrp="1"/>
          </p:cNvSpPr>
          <p:nvPr>
            <p:ph type="pic" sz="quarter" idx="14"/>
          </p:nvPr>
        </p:nvSpPr>
        <p:spPr>
          <a:xfrm>
            <a:off x="5545225" y="3865700"/>
            <a:ext cx="3240000" cy="2160000"/>
          </a:xfrm>
        </p:spPr>
        <p:txBody>
          <a:bodyPr anchor="ctr" anchorCtr="0"/>
          <a:lstStyle>
            <a:lvl1pPr marL="0" indent="0" algn="ctr">
              <a:buNone/>
              <a:defRPr sz="1400" b="1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442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1044000"/>
          </a:xfrm>
          <a:prstGeom prst="rect">
            <a:avLst/>
          </a:prstGeom>
          <a:solidFill>
            <a:srgbClr val="0044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00" y="252000"/>
            <a:ext cx="842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00" y="1439999"/>
            <a:ext cx="8424000" cy="42972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04000" y="6300000"/>
            <a:ext cx="1080000" cy="55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26"/>
          <a:stretch/>
        </p:blipFill>
        <p:spPr>
          <a:xfrm rot="10800000">
            <a:off x="-2" y="5973270"/>
            <a:ext cx="685802" cy="884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79006"/>
            <a:ext cx="9137910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2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9" r:id="rId3"/>
    <p:sldLayoutId id="2147483650" r:id="rId4"/>
    <p:sldLayoutId id="2147483662" r:id="rId5"/>
    <p:sldLayoutId id="2147483651" r:id="rId6"/>
    <p:sldLayoutId id="2147483652" r:id="rId7"/>
    <p:sldLayoutId id="2147483663" r:id="rId8"/>
    <p:sldLayoutId id="2147483664" r:id="rId9"/>
    <p:sldLayoutId id="2147483653" r:id="rId10"/>
    <p:sldLayoutId id="2147483660" r:id="rId11"/>
    <p:sldLayoutId id="2147483665" r:id="rId12"/>
    <p:sldLayoutId id="2147483666" r:id="rId13"/>
    <p:sldLayoutId id="2147483654" r:id="rId14"/>
    <p:sldLayoutId id="2147483655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ts val="0"/>
        </a:spcBef>
        <a:spcAft>
          <a:spcPts val="1500"/>
        </a:spcAft>
        <a:buClr>
          <a:schemeClr val="accent2"/>
        </a:buClr>
        <a:buFont typeface="Wingdings" charset="2"/>
        <a:buChar char=""/>
        <a:defRPr sz="2400" b="1" kern="1200">
          <a:solidFill>
            <a:srgbClr val="004494"/>
          </a:solidFill>
          <a:latin typeface="+mn-lt"/>
          <a:ea typeface="+mn-ea"/>
          <a:cs typeface="+mn-cs"/>
        </a:defRPr>
      </a:lvl1pPr>
      <a:lvl2pPr marL="714375" indent="-352425" algn="l" defTabSz="457200" rtl="0" eaLnBrk="1" latinLnBrk="0" hangingPunct="1">
        <a:spcBef>
          <a:spcPts val="0"/>
        </a:spcBef>
        <a:spcAft>
          <a:spcPts val="1500"/>
        </a:spcAft>
        <a:buClr>
          <a:schemeClr val="accent2"/>
        </a:buClr>
        <a:buFont typeface="Wingdings" charset="2"/>
        <a:buChar char="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552450" algn="l" defTabSz="457200" rtl="0" eaLnBrk="1" latinLnBrk="0" hangingPunct="1">
        <a:spcBef>
          <a:spcPts val="0"/>
        </a:spcBef>
        <a:spcAft>
          <a:spcPts val="1500"/>
        </a:spcAft>
        <a:buFont typeface="Arial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/T:\Daten-Eingang\DAAD\Power%20Point\Wer%20sich%20bewegt.eps" TargetMode="Externa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-1587" y="0"/>
            <a:ext cx="9144000" cy="5759450"/>
          </a:xfrm>
          <a:prstGeom prst="rect">
            <a:avLst/>
          </a:prstGeom>
          <a:solidFill>
            <a:srgbClr val="0044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" y="4110182"/>
            <a:ext cx="9143999" cy="1649268"/>
          </a:xfrm>
          <a:prstGeom prst="rect">
            <a:avLst/>
          </a:prstGeom>
          <a:solidFill>
            <a:schemeClr val="tx1">
              <a:alpha val="2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648" y="0"/>
            <a:ext cx="2675352" cy="2639392"/>
          </a:xfrm>
          <a:prstGeom prst="rect">
            <a:avLst/>
          </a:prstGeom>
          <a:effectLst/>
        </p:spPr>
      </p:pic>
      <p:sp>
        <p:nvSpPr>
          <p:cNvPr id="10" name="Titel 3"/>
          <p:cNvSpPr txBox="1">
            <a:spLocks/>
          </p:cNvSpPr>
          <p:nvPr/>
        </p:nvSpPr>
        <p:spPr>
          <a:xfrm>
            <a:off x="416213" y="1444946"/>
            <a:ext cx="8812644" cy="1734996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ts val="4000"/>
              </a:lnSpc>
              <a:defRPr/>
            </a:pPr>
            <a:r>
              <a:rPr lang="de-DE" sz="3200" dirty="0">
                <a:latin typeface="Calibri" panose="020F0502020204030204" pitchFamily="34" charset="0"/>
              </a:rPr>
              <a:t>Erasmus+ Working Group on </a:t>
            </a:r>
            <a:br>
              <a:rPr lang="de-DE" sz="3200" dirty="0">
                <a:latin typeface="Calibri" panose="020F0502020204030204" pitchFamily="34" charset="0"/>
              </a:rPr>
            </a:br>
            <a:r>
              <a:rPr lang="de-DE" sz="3200" dirty="0">
                <a:latin typeface="Calibri" panose="020F0502020204030204" pitchFamily="34" charset="0"/>
              </a:rPr>
              <a:t>Special Needs/</a:t>
            </a:r>
            <a:r>
              <a:rPr lang="de-DE" sz="3200" dirty="0" err="1">
                <a:latin typeface="Calibri" panose="020F0502020204030204" pitchFamily="34" charset="0"/>
              </a:rPr>
              <a:t>Persons</a:t>
            </a:r>
            <a:r>
              <a:rPr lang="de-DE" sz="3200" dirty="0">
                <a:latin typeface="Calibri" panose="020F0502020204030204" pitchFamily="34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</a:rPr>
              <a:t>with</a:t>
            </a:r>
            <a:r>
              <a:rPr lang="de-DE" sz="3200" dirty="0">
                <a:latin typeface="Calibri" panose="020F0502020204030204" pitchFamily="34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</a:rPr>
              <a:t>Disability</a:t>
            </a:r>
            <a:r>
              <a:rPr lang="de-DE" sz="3200" dirty="0">
                <a:latin typeface="Calibri" panose="020F0502020204030204" pitchFamily="34" charset="0"/>
              </a:rPr>
              <a:t> –</a:t>
            </a:r>
            <a:br>
              <a:rPr lang="de-DE" sz="3200" dirty="0">
                <a:latin typeface="Calibri" panose="020F0502020204030204" pitchFamily="34" charset="0"/>
              </a:rPr>
            </a:br>
            <a:r>
              <a:rPr lang="de-DE" sz="3200" dirty="0">
                <a:latin typeface="Calibri" panose="020F0502020204030204" pitchFamily="34" charset="0"/>
              </a:rPr>
              <a:t>a German </a:t>
            </a:r>
            <a:r>
              <a:rPr lang="de-DE" sz="3200" dirty="0" err="1">
                <a:latin typeface="Calibri" panose="020F0502020204030204" pitchFamily="34" charset="0"/>
              </a:rPr>
              <a:t>perspective</a:t>
            </a:r>
            <a:r>
              <a:rPr lang="de-DE" sz="3200" dirty="0">
                <a:latin typeface="Calibri" panose="020F0502020204030204" pitchFamily="34" charset="0"/>
              </a:rPr>
              <a:t>  </a:t>
            </a:r>
          </a:p>
          <a:p>
            <a:pPr lvl="0">
              <a:lnSpc>
                <a:spcPts val="4000"/>
              </a:lnSpc>
              <a:defRPr/>
            </a:pP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Titel 3"/>
          <p:cNvSpPr txBox="1">
            <a:spLocks/>
          </p:cNvSpPr>
          <p:nvPr/>
        </p:nvSpPr>
        <p:spPr>
          <a:xfrm>
            <a:off x="416213" y="2878918"/>
            <a:ext cx="8978323" cy="288053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16213" y="4319184"/>
            <a:ext cx="80896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bg2"/>
                </a:solidFill>
                <a:latin typeface="Calibri" panose="020F0502020204030204" pitchFamily="34" charset="0"/>
              </a:rPr>
              <a:t>Berlin</a:t>
            </a:r>
            <a:r>
              <a:rPr lang="de-DE" sz="2000" b="1">
                <a:solidFill>
                  <a:schemeClr val="bg2"/>
                </a:solidFill>
                <a:latin typeface="Calibri" panose="020F0502020204030204" pitchFamily="34" charset="0"/>
              </a:rPr>
              <a:t>, 23 </a:t>
            </a:r>
            <a:r>
              <a:rPr lang="de-DE" sz="2000" b="1" dirty="0">
                <a:solidFill>
                  <a:schemeClr val="bg2"/>
                </a:solidFill>
                <a:latin typeface="Calibri" panose="020F0502020204030204" pitchFamily="34" charset="0"/>
              </a:rPr>
              <a:t>March 2017 </a:t>
            </a:r>
          </a:p>
          <a:p>
            <a:r>
              <a:rPr lang="de-DE" sz="2000" b="1" dirty="0">
                <a:solidFill>
                  <a:schemeClr val="bg2"/>
                </a:solidFill>
                <a:latin typeface="Calibri" panose="020F0502020204030204" pitchFamily="34" charset="0"/>
              </a:rPr>
              <a:t>Christina Roll, NA DAAD</a:t>
            </a:r>
            <a:endParaRPr lang="de-DE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lvl="0"/>
            <a:endParaRPr lang="de-DE" sz="2000" b="1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2676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10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487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6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Example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1"/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Student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mobility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studies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5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months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in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Italy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(Country Group 1: 250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to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</a:rPr>
              <a:t>500 EUR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/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month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Funding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given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HEI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to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all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students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: 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</a:rPr>
              <a:t>300 EUR/ </a:t>
            </a:r>
            <a:r>
              <a:rPr lang="de-DE" sz="26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month</a:t>
            </a:r>
            <a:endParaRPr lang="de-DE" sz="26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274320" lvl="1" indent="0">
              <a:buNone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       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200 EUR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difference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x  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5 </a:t>
            </a:r>
            <a:r>
              <a:rPr lang="de-DE" sz="2600" b="1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months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= 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1.000 EUR 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additional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grant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by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NA DAAD</a:t>
            </a: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3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200" y="152400"/>
            <a:ext cx="832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Monthly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grant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students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disabilities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b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(SMS/SMP)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55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11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4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3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01" y="0"/>
            <a:ext cx="8371199" cy="692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95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12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600" dirty="0">
              <a:solidFill>
                <a:srgbClr val="004494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Application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should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submitted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2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months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before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the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start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mobility</a:t>
            </a: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Backdated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funding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is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not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possible</a:t>
            </a: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Only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expenses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incurred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/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during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the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mobility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can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covered</a:t>
            </a: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1"/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Annexes: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Copy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the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identity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card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the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disabled</a:t>
            </a: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Proofs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approximate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costs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(e.g.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flight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costs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accompanying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persons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,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higher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costs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barrier-free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housing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) </a:t>
            </a:r>
          </a:p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200" y="123610"/>
            <a:ext cx="832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Individual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application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students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/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staff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disability</a:t>
            </a:r>
            <a:b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(SMS/SMP/STA/STT)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7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13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Example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</a:p>
          <a:p>
            <a:pPr marL="274320" lvl="1" indent="0">
              <a:buNone/>
            </a:pP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Application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a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student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(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wheelchair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user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)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a 4-months-stay in London </a:t>
            </a:r>
          </a:p>
          <a:p>
            <a:pPr lvl="1"/>
            <a:endParaRPr lang="de-DE" sz="24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Flight Düsseldorf – London (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round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trip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): 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200 EUR</a:t>
            </a:r>
          </a:p>
          <a:p>
            <a:pPr lvl="1"/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    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(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proved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by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annexes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Distance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based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flatrate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: Düsseldorf – Calais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and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Dover – London (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round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trip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520 km + 520 km x 0,20 EUR = 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208 EU </a:t>
            </a:r>
          </a:p>
          <a:p>
            <a:pPr lvl="2"/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    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(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proved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by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annexes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Ferry Calais-Dover (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round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trip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) : 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240 EUR</a:t>
            </a:r>
          </a:p>
          <a:p>
            <a:pPr marL="274320" lvl="1" indent="0">
              <a:buNone/>
            </a:pP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       (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proved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by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04494"/>
                </a:solidFill>
                <a:latin typeface="Calibri" panose="020F0502020204030204" pitchFamily="34" charset="0"/>
              </a:rPr>
              <a:t>annexes</a:t>
            </a:r>
            <a:r>
              <a:rPr lang="de-DE" sz="2400" dirty="0">
                <a:solidFill>
                  <a:srgbClr val="004494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57200" y="152400"/>
            <a:ext cx="832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Individual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application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students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/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staff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disability</a:t>
            </a:r>
            <a:b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(SMS/SMP/STA/STT)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62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14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4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3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5" name="Inhaltsplatzhalt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30365"/>
            <a:ext cx="8229600" cy="218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94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15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4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3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6" name="Inhaltsplatzhalt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4" y="0"/>
            <a:ext cx="8652827" cy="612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51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z="2400" smtClean="0"/>
              <a:t>16</a:t>
            </a:fld>
            <a:endParaRPr lang="de-DE" sz="2400"/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261305" y="144987"/>
            <a:ext cx="8891008" cy="792000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latin typeface="Calibri" panose="020F0502020204030204" pitchFamily="34" charset="0"/>
              </a:rPr>
              <a:t>Special Needs (Project 2015)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209500" y="2502131"/>
            <a:ext cx="2460569" cy="2560320"/>
          </a:xfrm>
          <a:prstGeom prst="roundRect">
            <a:avLst/>
          </a:prstGeom>
          <a:solidFill>
            <a:srgbClr val="0044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6" name="Textfeld 5"/>
          <p:cNvSpPr txBox="1"/>
          <p:nvPr/>
        </p:nvSpPr>
        <p:spPr>
          <a:xfrm>
            <a:off x="1637607" y="2502131"/>
            <a:ext cx="1765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de-DE" sz="2400" dirty="0">
              <a:solidFill>
                <a:schemeClr val="bg2"/>
              </a:solidFill>
            </a:endParaRPr>
          </a:p>
          <a:p>
            <a:pPr lvl="0" algn="ctr"/>
            <a:r>
              <a:rPr lang="de-DE" sz="2400" dirty="0">
                <a:solidFill>
                  <a:schemeClr val="bg2"/>
                </a:solidFill>
                <a:latin typeface="Calibri" panose="020F0502020204030204" pitchFamily="34" charset="0"/>
              </a:rPr>
              <a:t>Project 2015</a:t>
            </a:r>
            <a:endParaRPr lang="de-DE" sz="2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637607" y="3208713"/>
            <a:ext cx="17659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dirty="0">
              <a:solidFill>
                <a:schemeClr val="bg2"/>
              </a:solidFill>
            </a:endParaRPr>
          </a:p>
          <a:p>
            <a:pPr algn="ctr"/>
            <a:r>
              <a:rPr lang="de-DE" sz="2400" dirty="0">
                <a:solidFill>
                  <a:schemeClr val="bg2"/>
                </a:solidFill>
                <a:latin typeface="Calibri" panose="020F0502020204030204" pitchFamily="34" charset="0"/>
              </a:rPr>
              <a:t>65 </a:t>
            </a:r>
            <a:r>
              <a:rPr lang="de-DE" sz="2400" dirty="0" err="1">
                <a:solidFill>
                  <a:schemeClr val="bg2"/>
                </a:solidFill>
                <a:latin typeface="Calibri" panose="020F0502020204030204" pitchFamily="34" charset="0"/>
              </a:rPr>
              <a:t>Students</a:t>
            </a:r>
            <a:endParaRPr lang="de-DE" sz="2400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algn="ctr"/>
            <a:endParaRPr lang="de-DE" sz="2400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algn="ctr"/>
            <a:r>
              <a:rPr lang="de-DE" sz="2400" dirty="0">
                <a:solidFill>
                  <a:schemeClr val="bg2"/>
                </a:solidFill>
                <a:latin typeface="Calibri" panose="020F0502020204030204" pitchFamily="34" charset="0"/>
              </a:rPr>
              <a:t>76.574 EUR</a:t>
            </a:r>
          </a:p>
          <a:p>
            <a:endParaRPr lang="de-DE" sz="2400" dirty="0">
              <a:solidFill>
                <a:schemeClr val="bg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947649" y="1270167"/>
            <a:ext cx="2984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Monthly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grant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students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with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disabilites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861558" y="2502131"/>
            <a:ext cx="2460569" cy="2560320"/>
          </a:xfrm>
          <a:prstGeom prst="roundRect">
            <a:avLst/>
          </a:prstGeom>
          <a:solidFill>
            <a:srgbClr val="0044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7" name="Textfeld 16"/>
          <p:cNvSpPr txBox="1"/>
          <p:nvPr/>
        </p:nvSpPr>
        <p:spPr>
          <a:xfrm>
            <a:off x="4754880" y="1275095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Lump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sum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students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with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child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/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children</a:t>
            </a:r>
            <a:endParaRPr lang="de-DE" sz="2400" b="1" dirty="0">
              <a:solidFill>
                <a:srgbClr val="004494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170516" y="2718262"/>
            <a:ext cx="1803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2400" dirty="0">
                <a:solidFill>
                  <a:schemeClr val="bg2"/>
                </a:solidFill>
                <a:latin typeface="Calibri" panose="020F0502020204030204" pitchFamily="34" charset="0"/>
              </a:rPr>
              <a:t>Project 2015</a:t>
            </a:r>
            <a:endParaRPr lang="de-DE" sz="2400" dirty="0"/>
          </a:p>
          <a:p>
            <a:endParaRPr lang="de-DE" sz="2400" dirty="0"/>
          </a:p>
        </p:txBody>
      </p:sp>
      <p:sp>
        <p:nvSpPr>
          <p:cNvPr id="19" name="Textfeld 18"/>
          <p:cNvSpPr txBox="1"/>
          <p:nvPr/>
        </p:nvSpPr>
        <p:spPr>
          <a:xfrm>
            <a:off x="5170516" y="3416531"/>
            <a:ext cx="2003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chemeClr val="bg2"/>
                </a:solidFill>
                <a:latin typeface="Calibri" panose="020F0502020204030204" pitchFamily="34" charset="0"/>
              </a:rPr>
              <a:t>22 </a:t>
            </a:r>
            <a:r>
              <a:rPr lang="de-DE" sz="2400" dirty="0" err="1">
                <a:solidFill>
                  <a:schemeClr val="bg2"/>
                </a:solidFill>
                <a:latin typeface="Calibri" panose="020F0502020204030204" pitchFamily="34" charset="0"/>
              </a:rPr>
              <a:t>students</a:t>
            </a:r>
            <a:endParaRPr lang="de-DE" sz="2400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algn="ctr"/>
            <a:endParaRPr lang="de-DE" sz="2400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algn="ctr"/>
            <a:r>
              <a:rPr lang="de-DE" sz="2400" dirty="0">
                <a:solidFill>
                  <a:schemeClr val="bg2"/>
                </a:solidFill>
                <a:latin typeface="Calibri" panose="020F0502020204030204" pitchFamily="34" charset="0"/>
              </a:rPr>
              <a:t>24.262 EUR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14179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t>17</a:t>
            </a:fld>
            <a:endParaRPr lang="de-DE"/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261305" y="144987"/>
            <a:ext cx="8891008" cy="792000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dirty="0">
                <a:latin typeface="Calibri" panose="020F0502020204030204" pitchFamily="34" charset="0"/>
              </a:rPr>
              <a:t>Special Needs (Project 2015)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773390301"/>
              </p:ext>
            </p:extLst>
          </p:nvPr>
        </p:nvGraphicFramePr>
        <p:xfrm>
          <a:off x="1524000" y="1504604"/>
          <a:ext cx="6096000" cy="3956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524000" y="1339504"/>
            <a:ext cx="5827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Individual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Application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students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and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staff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b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with</a:t>
            </a:r>
            <a:r>
              <a:rPr lang="de-DE" sz="24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disability</a:t>
            </a:r>
            <a:endParaRPr lang="de-DE" sz="2400" b="1" dirty="0">
              <a:solidFill>
                <a:srgbClr val="004494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8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1"/>
            <a:r>
              <a:rPr lang="de-DE" sz="2800" b="1" dirty="0">
                <a:solidFill>
                  <a:srgbClr val="004494"/>
                </a:solidFill>
                <a:latin typeface="Calibri" panose="020F0502020204030204" pitchFamily="34" charset="0"/>
              </a:rPr>
              <a:t>Student </a:t>
            </a:r>
            <a:r>
              <a:rPr lang="de-DE" sz="28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mobility</a:t>
            </a:r>
            <a:r>
              <a:rPr lang="de-DE" sz="28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8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studies</a:t>
            </a:r>
            <a:r>
              <a:rPr lang="de-DE" sz="2800" b="1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8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Radboud</a:t>
            </a: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Universiteit</a:t>
            </a: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Nijmegen</a:t>
            </a: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, </a:t>
            </a: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Netherlands</a:t>
            </a:r>
            <a:endParaRPr lang="de-DE" sz="28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University College Cork, </a:t>
            </a: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Ireland</a:t>
            </a:r>
            <a:endParaRPr lang="de-DE" sz="28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University </a:t>
            </a: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Prague</a:t>
            </a: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, Czech </a:t>
            </a: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Republic</a:t>
            </a: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Technical University Tallinn, Estonia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Ege</a:t>
            </a: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 Universität Izmir, Turkey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de-DE" sz="28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Europa Universität </a:t>
            </a:r>
            <a:r>
              <a:rPr lang="de-DE" sz="2800" dirty="0" err="1">
                <a:solidFill>
                  <a:srgbClr val="004494"/>
                </a:solidFill>
                <a:latin typeface="Calibri" panose="020F0502020204030204" pitchFamily="34" charset="0"/>
              </a:rPr>
              <a:t>Viadrina</a:t>
            </a:r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 Frankfurt/Oder, Germany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57200" y="149225"/>
            <a:ext cx="832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Individual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Application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Students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disabilities</a:t>
            </a:r>
            <a:endParaRPr lang="de-DE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Project 2015: 01.06.2015 – 31.05.2017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48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5759450"/>
          </a:xfrm>
          <a:prstGeom prst="rect">
            <a:avLst/>
          </a:prstGeom>
          <a:solidFill>
            <a:srgbClr val="0044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-9059" y="3517095"/>
            <a:ext cx="9143999" cy="2241617"/>
          </a:xfrm>
          <a:prstGeom prst="rect">
            <a:avLst/>
          </a:prstGeom>
          <a:solidFill>
            <a:schemeClr val="tx1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19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Titel 3"/>
          <p:cNvSpPr txBox="1">
            <a:spLocks/>
          </p:cNvSpPr>
          <p:nvPr/>
        </p:nvSpPr>
        <p:spPr>
          <a:xfrm>
            <a:off x="483393" y="3390860"/>
            <a:ext cx="8651547" cy="3540975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1800" dirty="0">
              <a:solidFill>
                <a:prstClr val="white"/>
              </a:solidFill>
            </a:endParaRPr>
          </a:p>
          <a:p>
            <a:r>
              <a:rPr lang="de-DE" sz="1400" dirty="0">
                <a:solidFill>
                  <a:srgbClr val="FFFFFF"/>
                </a:solidFill>
              </a:rPr>
              <a:t>Nationale Agentur für EU-Hochschulzusammenarbeit</a:t>
            </a:r>
            <a:br>
              <a:rPr lang="de-DE" sz="1400" dirty="0">
                <a:solidFill>
                  <a:srgbClr val="FFFFFF"/>
                </a:solidFill>
              </a:rPr>
            </a:br>
            <a:r>
              <a:rPr lang="de-DE" sz="1400" dirty="0">
                <a:solidFill>
                  <a:srgbClr val="FFFFFF"/>
                </a:solidFill>
              </a:rPr>
              <a:t>Erasmus+ National Agency „Higher Education“</a:t>
            </a:r>
            <a:br>
              <a:rPr lang="de-DE" sz="1400" dirty="0">
                <a:solidFill>
                  <a:srgbClr val="FFFFFF"/>
                </a:solidFill>
              </a:rPr>
            </a:br>
            <a:r>
              <a:rPr lang="de-DE" sz="1400" dirty="0">
                <a:solidFill>
                  <a:srgbClr val="FFFFFF"/>
                </a:solidFill>
              </a:rPr>
              <a:t>DAAD – Deutscher Akademischer Austauschdienst</a:t>
            </a:r>
            <a:br>
              <a:rPr lang="de-DE" sz="1400" dirty="0">
                <a:solidFill>
                  <a:srgbClr val="FFFFFF"/>
                </a:solidFill>
              </a:rPr>
            </a:br>
            <a:r>
              <a:rPr lang="de-DE" sz="1400" dirty="0">
                <a:solidFill>
                  <a:srgbClr val="FFFFFF"/>
                </a:solidFill>
              </a:rPr>
              <a:t>German Academic Exchange Service (DAAD)</a:t>
            </a:r>
            <a:br>
              <a:rPr lang="de-DE" sz="1400" dirty="0">
                <a:solidFill>
                  <a:srgbClr val="FFFFFF"/>
                </a:solidFill>
              </a:rPr>
            </a:br>
            <a:r>
              <a:rPr lang="de-DE" sz="1400" dirty="0">
                <a:solidFill>
                  <a:srgbClr val="FFFFFF"/>
                </a:solidFill>
              </a:rPr>
              <a:t>Kennedyallee 50</a:t>
            </a:r>
            <a:br>
              <a:rPr lang="de-DE" sz="1400" dirty="0">
                <a:solidFill>
                  <a:srgbClr val="FFFFFF"/>
                </a:solidFill>
              </a:rPr>
            </a:br>
            <a:r>
              <a:rPr lang="de-DE" sz="1400" dirty="0">
                <a:solidFill>
                  <a:srgbClr val="FFFFFF"/>
                </a:solidFill>
              </a:rPr>
              <a:t>53175 Bonn</a:t>
            </a:r>
            <a:br>
              <a:rPr lang="de-DE" sz="1400" dirty="0">
                <a:solidFill>
                  <a:srgbClr val="FFFFFF"/>
                </a:solidFill>
              </a:rPr>
            </a:br>
            <a:r>
              <a:rPr lang="de-DE" sz="1400" dirty="0">
                <a:solidFill>
                  <a:srgbClr val="FFFFFF"/>
                </a:solidFill>
              </a:rPr>
              <a:t>www.daad.de</a:t>
            </a:r>
            <a:br>
              <a:rPr lang="de-DE" sz="1400" dirty="0">
                <a:solidFill>
                  <a:srgbClr val="FFFFFF"/>
                </a:solidFill>
              </a:rPr>
            </a:br>
            <a:r>
              <a:rPr lang="de-DE" sz="1400" dirty="0">
                <a:solidFill>
                  <a:srgbClr val="FFFFFF"/>
                </a:solidFill>
              </a:rPr>
              <a:t>www.eu.daad.de</a:t>
            </a:r>
            <a:br>
              <a:rPr lang="de-DE" sz="1400" dirty="0">
                <a:solidFill>
                  <a:srgbClr val="FFFFFF"/>
                </a:solidFill>
              </a:rPr>
            </a:br>
            <a:r>
              <a:rPr lang="de-DE" sz="1400" dirty="0">
                <a:solidFill>
                  <a:prstClr val="white"/>
                </a:solidFill>
              </a:rPr>
              <a:t>Servicenummer: 0800 2014 020</a:t>
            </a:r>
            <a:endParaRPr lang="de-DE" b="1" dirty="0">
              <a:solidFill>
                <a:prstClr val="white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25" b="82974"/>
          <a:stretch/>
        </p:blipFill>
        <p:spPr>
          <a:xfrm>
            <a:off x="944968" y="333993"/>
            <a:ext cx="1883292" cy="43690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3632" r="-2186" b="-2223"/>
          <a:stretch/>
        </p:blipFill>
        <p:spPr>
          <a:xfrm>
            <a:off x="976867" y="892458"/>
            <a:ext cx="5296342" cy="2149629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402" y="0"/>
            <a:ext cx="2282597" cy="22519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797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44280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sz="2400" dirty="0">
              <a:solidFill>
                <a:srgbClr val="004494"/>
              </a:solidFill>
            </a:endParaRPr>
          </a:p>
          <a:p>
            <a:pPr lvl="2" algn="ctr">
              <a:lnSpc>
                <a:spcPct val="150000"/>
              </a:lnSpc>
            </a:pPr>
            <a:r>
              <a:rPr lang="de-DE" sz="4800" u="sng" dirty="0">
                <a:solidFill>
                  <a:srgbClr val="004494"/>
                </a:solidFill>
                <a:latin typeface="Calibri" panose="020F0502020204030204" pitchFamily="34" charset="0"/>
              </a:rPr>
              <a:t>Welcome </a:t>
            </a:r>
            <a:r>
              <a:rPr lang="de-DE" sz="4800" u="sng" dirty="0" err="1">
                <a:solidFill>
                  <a:srgbClr val="004494"/>
                </a:solidFill>
                <a:latin typeface="Calibri" panose="020F0502020204030204" pitchFamily="34" charset="0"/>
              </a:rPr>
              <a:t>to</a:t>
            </a:r>
            <a:r>
              <a:rPr lang="de-DE" sz="4800" u="sng" dirty="0">
                <a:solidFill>
                  <a:srgbClr val="004494"/>
                </a:solidFill>
                <a:latin typeface="Calibri" panose="020F0502020204030204" pitchFamily="34" charset="0"/>
              </a:rPr>
              <a:t> Berlin!</a:t>
            </a:r>
            <a:endParaRPr lang="de-DE" sz="4800" u="sng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200" y="276225"/>
            <a:ext cx="832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000" b="1" dirty="0">
              <a:solidFill>
                <a:prstClr val="white"/>
              </a:solidFill>
            </a:endParaRPr>
          </a:p>
          <a:p>
            <a:pPr algn="ctr"/>
            <a:endParaRPr lang="de-DE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4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1157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494"/>
                </a:solidFill>
                <a:latin typeface="Calibri" panose="020F0502020204030204" pitchFamily="34" charset="0"/>
              </a:rPr>
              <a:t>Erasmus+ National Agency „Higher Education“ at DAAD</a:t>
            </a:r>
            <a:b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(German Academic Exchange Service)</a:t>
            </a:r>
            <a:b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endParaRPr lang="de-DE" sz="20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Key Action 1 : Mobility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Individuals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KA103: Mobility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within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Programme Countries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Student Mobility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Studies (SMS)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Student Mobility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Placement (SMP)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Staff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Mobility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Teaching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Assignments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(STA)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Staff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Mobility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Training (STT)</a:t>
            </a:r>
            <a:b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endParaRPr lang="de-DE" sz="20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KA107: Mobility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between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Programme </a:t>
            </a:r>
            <a:r>
              <a:rPr lang="de-DE" sz="2000" dirty="0" err="1">
                <a:solidFill>
                  <a:srgbClr val="004494"/>
                </a:solidFill>
                <a:latin typeface="Calibri" panose="020F0502020204030204" pitchFamily="34" charset="0"/>
              </a:rPr>
              <a:t>and</a:t>
            </a:r>
            <a:r>
              <a:rPr lang="de-DE" sz="2000" dirty="0">
                <a:solidFill>
                  <a:srgbClr val="004494"/>
                </a:solidFill>
                <a:latin typeface="Calibri" panose="020F0502020204030204" pitchFamily="34" charset="0"/>
              </a:rPr>
              <a:t> Partner Countries</a:t>
            </a:r>
          </a:p>
          <a:p>
            <a:pPr lvl="3">
              <a:lnSpc>
                <a:spcPct val="150000"/>
              </a:lnSpc>
            </a:pPr>
            <a:r>
              <a:rPr lang="de-DE" dirty="0">
                <a:solidFill>
                  <a:srgbClr val="004494"/>
                </a:solidFill>
              </a:rPr>
              <a:t>					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6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3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200" y="276225"/>
            <a:ext cx="832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23" y="1105593"/>
            <a:ext cx="44100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269" y="3198474"/>
            <a:ext cx="3965947" cy="265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226341" y="1105593"/>
            <a:ext cx="3418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>
              <a:solidFill>
                <a:srgbClr val="004494"/>
              </a:solidFill>
            </a:endParaRPr>
          </a:p>
          <a:p>
            <a:endParaRPr lang="de-DE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Programme Countries (KA103)</a:t>
            </a:r>
          </a:p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06679" y="4156116"/>
            <a:ext cx="3117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>
              <a:solidFill>
                <a:srgbClr val="004494"/>
              </a:solidFill>
            </a:endParaRPr>
          </a:p>
          <a:p>
            <a:r>
              <a:rPr lang="de-DE" sz="2800" dirty="0">
                <a:solidFill>
                  <a:srgbClr val="004494"/>
                </a:solidFill>
                <a:latin typeface="Calibri" panose="020F0502020204030204" pitchFamily="34" charset="0"/>
              </a:rPr>
              <a:t>Partner Countries (KA107)</a:t>
            </a:r>
          </a:p>
        </p:txBody>
      </p:sp>
    </p:spTree>
    <p:extLst>
      <p:ext uri="{BB962C8B-B14F-4D97-AF65-F5344CB8AC3E}">
        <p14:creationId xmlns:p14="http://schemas.microsoft.com/office/powerpoint/2010/main" val="6679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1007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Lump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sum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students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with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children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(SMS)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Monthly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grant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students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with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disabilities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(SMS/SMP)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Individual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application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students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/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staff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with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disabilities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(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up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to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10.000 EUR)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(SMS/SMP/STA/STT)</a:t>
            </a:r>
          </a:p>
          <a:p>
            <a:pPr lvl="2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200" y="276225"/>
            <a:ext cx="832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Funding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Students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/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Staff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Special Needs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9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4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1"/>
            <a:r>
              <a:rPr lang="de-DE" sz="26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Requirements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</a:rPr>
              <a:t>: </a:t>
            </a:r>
            <a:b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endParaRPr lang="de-DE" sz="26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Students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/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Staff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have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already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been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chosen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the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Erasmus+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programme</a:t>
            </a: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HEI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is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in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possesion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an ECHE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and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takes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part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in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the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Erasmus+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programme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Inter-Institutional Agreement (IIA)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between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sending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and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receiving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instituion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Identity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card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the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disabled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: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degree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disability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at least 50 </a:t>
            </a:r>
            <a:endParaRPr lang="de-DE" sz="2600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200" y="276225"/>
            <a:ext cx="832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Funding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Students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/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Staff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Special Needs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67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10972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4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1"/>
            <a:r>
              <a:rPr lang="de-DE" sz="2600" b="1" dirty="0" err="1">
                <a:solidFill>
                  <a:srgbClr val="004494"/>
                </a:solidFill>
                <a:latin typeface="Calibri" panose="020F0502020204030204" pitchFamily="34" charset="0"/>
              </a:rPr>
              <a:t>Requirements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</a:rPr>
              <a:t>: </a:t>
            </a:r>
            <a:b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endParaRPr lang="de-DE" sz="26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Identity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card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the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disabled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: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degree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disability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of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at least 50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à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What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criteria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do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other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NAs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use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?</a:t>
            </a:r>
          </a:p>
          <a:p>
            <a:pPr marL="1257300" lvl="2" indent="-342900">
              <a:buFont typeface="Wingdings" panose="05000000000000000000" pitchFamily="2" charset="2"/>
              <a:buChar char="à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How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can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we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develop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soft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factors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?</a:t>
            </a:r>
          </a:p>
          <a:p>
            <a:pPr marL="1257300" lvl="2" indent="-342900">
              <a:buFont typeface="Wingdings" panose="05000000000000000000" pitchFamily="2" charset="2"/>
              <a:buChar char="à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Would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a „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wording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pool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“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help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? </a:t>
            </a:r>
          </a:p>
          <a:p>
            <a:pPr marL="1257300" lvl="2" indent="-342900">
              <a:buFont typeface="Wingdings" panose="05000000000000000000" pitchFamily="2" charset="2"/>
              <a:buChar char="à"/>
            </a:pP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Is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a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medical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certificate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sufficient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?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What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would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the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requirements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be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? </a:t>
            </a:r>
          </a:p>
          <a:p>
            <a:pPr lvl="3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lvl="3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200" y="276225"/>
            <a:ext cx="832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Funding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Students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/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Staff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Special Needs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84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194" y="1228299"/>
            <a:ext cx="8106770" cy="10510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Example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1"/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Student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with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1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child</a:t>
            </a: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1"/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Student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mobility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studies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for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5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months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in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</a:rPr>
              <a:t>Italy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  <a:t> 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</a:rPr>
            </a:br>
            <a:endParaRPr lang="de-DE" sz="2600" b="1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marL="274320" lvl="1" indent="0">
              <a:buNone/>
            </a:pP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       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200 EUR 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lump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sum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/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month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x  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5 </a:t>
            </a:r>
            <a:r>
              <a:rPr lang="de-DE" sz="2600" b="1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months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b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= </a:t>
            </a:r>
            <a:r>
              <a:rPr lang="de-DE" sz="2600" b="1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1.000 EUR 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additional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grant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sz="2600" dirty="0" err="1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by</a:t>
            </a:r>
            <a:r>
              <a:rPr lang="de-DE" sz="2600" dirty="0">
                <a:solidFill>
                  <a:srgbClr val="004494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NA DAAD</a:t>
            </a:r>
            <a:endParaRPr lang="de-DE" sz="2600" dirty="0">
              <a:solidFill>
                <a:srgbClr val="004494"/>
              </a:solidFill>
              <a:latin typeface="Calibri" panose="020F0502020204030204" pitchFamily="34" charset="0"/>
            </a:endParaRPr>
          </a:p>
          <a:p>
            <a:pPr lvl="3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srgbClr val="004494"/>
              </a:solidFill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004494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srgbClr val="004494"/>
              </a:solidFill>
            </a:endParaRPr>
          </a:p>
          <a:p>
            <a:pPr lvl="1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sz="2400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lvl="2">
              <a:lnSpc>
                <a:spcPct val="150000"/>
              </a:lnSpc>
            </a:pPr>
            <a:endParaRPr lang="de-DE" dirty="0">
              <a:solidFill>
                <a:prstClr val="black"/>
              </a:solidFill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7200" y="171450"/>
            <a:ext cx="832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Lump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sum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students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with</a:t>
            </a: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children</a:t>
            </a:r>
            <a:b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de-DE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(SMS)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2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817" y="0"/>
            <a:ext cx="5642147" cy="667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8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Benutzerdefiniert 3">
      <a:dk1>
        <a:sysClr val="windowText" lastClr="000000"/>
      </a:dk1>
      <a:lt1>
        <a:sysClr val="window" lastClr="FFFFFF"/>
      </a:lt1>
      <a:dk2>
        <a:srgbClr val="0060AF"/>
      </a:dk2>
      <a:lt2>
        <a:srgbClr val="FFFFFF"/>
      </a:lt2>
      <a:accent1>
        <a:srgbClr val="3A3D8C"/>
      </a:accent1>
      <a:accent2>
        <a:srgbClr val="FFED00"/>
      </a:accent2>
      <a:accent3>
        <a:srgbClr val="87B4E6"/>
      </a:accent3>
      <a:accent4>
        <a:srgbClr val="F8C897"/>
      </a:accent4>
      <a:accent5>
        <a:srgbClr val="B7D3F3"/>
      </a:accent5>
      <a:accent6>
        <a:srgbClr val="FCE3CC"/>
      </a:accent6>
      <a:hlink>
        <a:srgbClr val="00FF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DAAD_Farbwelt_01">
      <a:dk1>
        <a:sysClr val="windowText" lastClr="000000"/>
      </a:dk1>
      <a:lt1>
        <a:sysClr val="window" lastClr="FFFFFF"/>
      </a:lt1>
      <a:dk2>
        <a:srgbClr val="0060AF"/>
      </a:dk2>
      <a:lt2>
        <a:srgbClr val="FFFFFF"/>
      </a:lt2>
      <a:accent1>
        <a:srgbClr val="0060AF"/>
      </a:accent1>
      <a:accent2>
        <a:srgbClr val="E98A11"/>
      </a:accent2>
      <a:accent3>
        <a:srgbClr val="87B4E6"/>
      </a:accent3>
      <a:accent4>
        <a:srgbClr val="F8C897"/>
      </a:accent4>
      <a:accent5>
        <a:srgbClr val="B7D3F3"/>
      </a:accent5>
      <a:accent6>
        <a:srgbClr val="FCE3CC"/>
      </a:accent6>
      <a:hlink>
        <a:srgbClr val="00FF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DAAD_Farbwelt_01">
      <a:dk1>
        <a:sysClr val="windowText" lastClr="000000"/>
      </a:dk1>
      <a:lt1>
        <a:sysClr val="window" lastClr="FFFFFF"/>
      </a:lt1>
      <a:dk2>
        <a:srgbClr val="0060AF"/>
      </a:dk2>
      <a:lt2>
        <a:srgbClr val="FFFFFF"/>
      </a:lt2>
      <a:accent1>
        <a:srgbClr val="0060AF"/>
      </a:accent1>
      <a:accent2>
        <a:srgbClr val="E98A11"/>
      </a:accent2>
      <a:accent3>
        <a:srgbClr val="87B4E6"/>
      </a:accent3>
      <a:accent4>
        <a:srgbClr val="F8C897"/>
      </a:accent4>
      <a:accent5>
        <a:srgbClr val="B7D3F3"/>
      </a:accent5>
      <a:accent6>
        <a:srgbClr val="FCE3CC"/>
      </a:accent6>
      <a:hlink>
        <a:srgbClr val="00FF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11cc86-fd1d-4f80-a295-e7d2dba55cc6">
      <Value>22</Value>
    </TaxCatchAll>
    <c6bf82a65d03465fa66a4cdf9e7a306a xmlns="926162b2-e1dc-4d6f-a857-81f9854c0fb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Präsentationen/Vorträge/Reden</TermName>
          <TermId xmlns="http://schemas.microsoft.com/office/infopath/2007/PartnerControls">73fee78f-aac7-4f8e-ad4e-786841ebc73e</TermId>
        </TermInfo>
      </Terms>
    </c6bf82a65d03465fa66a4cdf9e7a306a>
    <Thema xmlns="926162b2-e1dc-4d6f-a857-81f9854c0fb2">Standardpräsentation</Thema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A593F3AFCD7C468307BF2776CFAD25" ma:contentTypeVersion="" ma:contentTypeDescription="Ein neues Dokument erstellen." ma:contentTypeScope="" ma:versionID="1f9d8f017728dc1718c072ef37c5e588">
  <xsd:schema xmlns:xsd="http://www.w3.org/2001/XMLSchema" xmlns:xs="http://www.w3.org/2001/XMLSchema" xmlns:p="http://schemas.microsoft.com/office/2006/metadata/properties" xmlns:ns2="a711cc86-fd1d-4f80-a295-e7d2dba55cc6" xmlns:ns3="926162b2-e1dc-4d6f-a857-81f9854c0fb2" targetNamespace="http://schemas.microsoft.com/office/2006/metadata/properties" ma:root="true" ma:fieldsID="571f903c5ea8c296632b09cd3b43e965" ns2:_="" ns3:_="">
    <xsd:import namespace="a711cc86-fd1d-4f80-a295-e7d2dba55cc6"/>
    <xsd:import namespace="926162b2-e1dc-4d6f-a857-81f9854c0fb2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c6bf82a65d03465fa66a4cdf9e7a306a" minOccurs="0"/>
                <xsd:element ref="ns3:Thema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1cc86-fd1d-4f80-a295-e7d2dba55cc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b6ce1ab2-ccf8-40ac-b513-b8e3ba6c55cd}" ma:internalName="TaxCatchAll" ma:showField="CatchAllData" ma:web="a711cc86-fd1d-4f80-a295-e7d2dba55c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162b2-e1dc-4d6f-a857-81f9854c0fb2" elementFormDefault="qualified">
    <xsd:import namespace="http://schemas.microsoft.com/office/2006/documentManagement/types"/>
    <xsd:import namespace="http://schemas.microsoft.com/office/infopath/2007/PartnerControls"/>
    <xsd:element name="c6bf82a65d03465fa66a4cdf9e7a306a" ma:index="10" ma:taxonomy="true" ma:internalName="c6bf82a65d03465fa66a4cdf9e7a306a" ma:taxonomyFieldName="Dokumentenart" ma:displayName="Dokumentenart" ma:default="" ma:fieldId="{c6bf82a6-5d03-465f-a66a-4cdf9e7a306a}" ma:sspId="a001fbed-1328-4d18-8512-813304929403" ma:termSetId="09a3c5c6-f1e5-427b-a7d0-4017eaa569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hema" ma:index="11" ma:displayName="Thema" ma:default="Standardpräsentation" ma:format="Dropdown" ma:internalName="Thema">
      <xsd:simpleType>
        <xsd:restriction base="dms:Choice">
          <xsd:enumeration value="Standardpräsentation"/>
          <xsd:enumeration value="Dokumentenvorlage"/>
          <xsd:enumeration value="Corporate-Design Richtlinie"/>
          <xsd:enumeration value="Presse- und Öffentlichkeitsarbeit"/>
          <xsd:enumeration value="Interne Kommunikation"/>
          <xsd:enumeration value="Internetkoordinierung"/>
          <xsd:enumeration value="Social Media"/>
          <xsd:enumeration value="Publikationen"/>
          <xsd:enumeration value="Jahresthem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84A515-123B-4B87-B298-045F2F6BC5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A423DF-C477-4708-A852-4E43986C27BE}">
  <ds:schemaRefs>
    <ds:schemaRef ds:uri="http://schemas.microsoft.com/office/2006/metadata/properties"/>
    <ds:schemaRef ds:uri="http://purl.org/dc/elements/1.1/"/>
    <ds:schemaRef ds:uri="a711cc86-fd1d-4f80-a295-e7d2dba55cc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926162b2-e1dc-4d6f-a857-81f9854c0fb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9A182A-8804-452D-8FA1-A158F0D19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1cc86-fd1d-4f80-a295-e7d2dba55cc6"/>
    <ds:schemaRef ds:uri="926162b2-e1dc-4d6f-a857-81f9854c0f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</Words>
  <Application>Microsoft Office PowerPoint</Application>
  <PresentationFormat>Bildschirmpräsentation (4:3)</PresentationFormat>
  <Paragraphs>242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DAAD-PowerPoint-Prästentation Deutsch</dc:title>
  <dc:creator>qwertz qwerty</dc:creator>
  <cp:lastModifiedBy>Christina Roll</cp:lastModifiedBy>
  <cp:revision>1073</cp:revision>
  <cp:lastPrinted>2015-09-23T13:12:22Z</cp:lastPrinted>
  <dcterms:created xsi:type="dcterms:W3CDTF">2012-03-19T13:50:07Z</dcterms:created>
  <dcterms:modified xsi:type="dcterms:W3CDTF">2017-03-21T10:40:39Z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0x01010044A593F3AFCD7C468307BF2776CFAD25</vt:lpwstr>
  </property>
  <property fmtid="{D5CDD505-2E9C-101B-9397-08002B2CF9AE}" pid="3" name="Dokumentenart">
    <vt:lpwstr>22;#Präsentationen/Vorträge/Reden|73fee78f-aac7-4f8e-ad4e-786841ebc73e</vt:lpwstr>
  </property>
</Properties>
</file>