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9" r:id="rId2"/>
    <p:sldMasterId id="2147483751" r:id="rId3"/>
  </p:sldMasterIdLst>
  <p:notesMasterIdLst>
    <p:notesMasterId r:id="rId29"/>
  </p:notesMasterIdLst>
  <p:handoutMasterIdLst>
    <p:handoutMasterId r:id="rId30"/>
  </p:handoutMasterIdLst>
  <p:sldIdLst>
    <p:sldId id="472" r:id="rId4"/>
    <p:sldId id="500" r:id="rId5"/>
    <p:sldId id="501" r:id="rId6"/>
    <p:sldId id="482" r:id="rId7"/>
    <p:sldId id="462" r:id="rId8"/>
    <p:sldId id="410" r:id="rId9"/>
    <p:sldId id="444" r:id="rId10"/>
    <p:sldId id="440" r:id="rId11"/>
    <p:sldId id="464" r:id="rId12"/>
    <p:sldId id="504" r:id="rId13"/>
    <p:sldId id="411" r:id="rId14"/>
    <p:sldId id="412" r:id="rId15"/>
    <p:sldId id="487" r:id="rId16"/>
    <p:sldId id="477" r:id="rId17"/>
    <p:sldId id="429" r:id="rId18"/>
    <p:sldId id="467" r:id="rId19"/>
    <p:sldId id="466" r:id="rId20"/>
    <p:sldId id="498" r:id="rId21"/>
    <p:sldId id="499" r:id="rId22"/>
    <p:sldId id="468" r:id="rId23"/>
    <p:sldId id="480" r:id="rId24"/>
    <p:sldId id="434" r:id="rId25"/>
    <p:sldId id="469" r:id="rId26"/>
    <p:sldId id="503" r:id="rId27"/>
    <p:sldId id="470" r:id="rId28"/>
  </p:sldIdLst>
  <p:sldSz cx="9144000" cy="6858000" type="screen4x3"/>
  <p:notesSz cx="6805613" cy="9944100"/>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189" algn="l" rtl="0" fontAlgn="base">
      <a:spcBef>
        <a:spcPct val="0"/>
      </a:spcBef>
      <a:spcAft>
        <a:spcPct val="0"/>
      </a:spcAft>
      <a:defRPr sz="1200" kern="1200">
        <a:solidFill>
          <a:srgbClr val="0F5494"/>
        </a:solidFill>
        <a:latin typeface="Verdana" pitchFamily="34" charset="0"/>
        <a:ea typeface="+mn-ea"/>
        <a:cs typeface="+mn-cs"/>
      </a:defRPr>
    </a:lvl2pPr>
    <a:lvl3pPr marL="914377" algn="l" rtl="0" fontAlgn="base">
      <a:spcBef>
        <a:spcPct val="0"/>
      </a:spcBef>
      <a:spcAft>
        <a:spcPct val="0"/>
      </a:spcAft>
      <a:defRPr sz="1200" kern="1200">
        <a:solidFill>
          <a:srgbClr val="0F5494"/>
        </a:solidFill>
        <a:latin typeface="Verdana" pitchFamily="34" charset="0"/>
        <a:ea typeface="+mn-ea"/>
        <a:cs typeface="+mn-cs"/>
      </a:defRPr>
    </a:lvl3pPr>
    <a:lvl4pPr marL="1371566" algn="l" rtl="0" fontAlgn="base">
      <a:spcBef>
        <a:spcPct val="0"/>
      </a:spcBef>
      <a:spcAft>
        <a:spcPct val="0"/>
      </a:spcAft>
      <a:defRPr sz="1200" kern="1200">
        <a:solidFill>
          <a:srgbClr val="0F5494"/>
        </a:solidFill>
        <a:latin typeface="Verdana" pitchFamily="34" charset="0"/>
        <a:ea typeface="+mn-ea"/>
        <a:cs typeface="+mn-cs"/>
      </a:defRPr>
    </a:lvl4pPr>
    <a:lvl5pPr marL="1828754" algn="l" rtl="0" fontAlgn="base">
      <a:spcBef>
        <a:spcPct val="0"/>
      </a:spcBef>
      <a:spcAft>
        <a:spcPct val="0"/>
      </a:spcAft>
      <a:defRPr sz="1200" kern="1200">
        <a:solidFill>
          <a:srgbClr val="0F5494"/>
        </a:solidFill>
        <a:latin typeface="Verdana" pitchFamily="34" charset="0"/>
        <a:ea typeface="+mn-ea"/>
        <a:cs typeface="+mn-cs"/>
      </a:defRPr>
    </a:lvl5pPr>
    <a:lvl6pPr marL="2285943" algn="l" defTabSz="914377" rtl="0" eaLnBrk="1" latinLnBrk="0" hangingPunct="1">
      <a:defRPr sz="1200" kern="1200">
        <a:solidFill>
          <a:srgbClr val="0F5494"/>
        </a:solidFill>
        <a:latin typeface="Verdana" pitchFamily="34" charset="0"/>
        <a:ea typeface="+mn-ea"/>
        <a:cs typeface="+mn-cs"/>
      </a:defRPr>
    </a:lvl6pPr>
    <a:lvl7pPr marL="2743131" algn="l" defTabSz="914377" rtl="0" eaLnBrk="1" latinLnBrk="0" hangingPunct="1">
      <a:defRPr sz="1200" kern="1200">
        <a:solidFill>
          <a:srgbClr val="0F5494"/>
        </a:solidFill>
        <a:latin typeface="Verdana" pitchFamily="34" charset="0"/>
        <a:ea typeface="+mn-ea"/>
        <a:cs typeface="+mn-cs"/>
      </a:defRPr>
    </a:lvl7pPr>
    <a:lvl8pPr marL="3200320" algn="l" defTabSz="914377" rtl="0" eaLnBrk="1" latinLnBrk="0" hangingPunct="1">
      <a:defRPr sz="1200" kern="1200">
        <a:solidFill>
          <a:srgbClr val="0F5494"/>
        </a:solidFill>
        <a:latin typeface="Verdana" pitchFamily="34" charset="0"/>
        <a:ea typeface="+mn-ea"/>
        <a:cs typeface="+mn-cs"/>
      </a:defRPr>
    </a:lvl8pPr>
    <a:lvl9pPr marL="3657509" algn="l" defTabSz="914377"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tasová Martina" initials="KM"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FF"/>
    <a:srgbClr val="FF2121"/>
    <a:srgbClr val="9FE6FF"/>
    <a:srgbClr val="ED5E01"/>
    <a:srgbClr val="BD71D0"/>
    <a:srgbClr val="FFA521"/>
    <a:srgbClr val="40D009"/>
    <a:srgbClr val="04D02B"/>
    <a:srgbClr val="0AD01E"/>
    <a:srgbClr val="007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0223" autoAdjust="0"/>
  </p:normalViewPr>
  <p:slideViewPr>
    <p:cSldViewPr>
      <p:cViewPr varScale="1">
        <p:scale>
          <a:sx n="99" d="100"/>
          <a:sy n="99" d="100"/>
        </p:scale>
        <p:origin x="1518" y="72"/>
      </p:cViewPr>
      <p:guideLst>
        <p:guide orient="horz" pos="2160"/>
        <p:guide pos="2880"/>
      </p:guideLst>
    </p:cSldViewPr>
  </p:slideViewPr>
  <p:outlineViewPr>
    <p:cViewPr>
      <p:scale>
        <a:sx n="33" d="100"/>
        <a:sy n="33" d="100"/>
      </p:scale>
      <p:origin x="0" y="8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3936" y="-84"/>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7-31T01:41:32.464" idx="5">
    <p:pos x="5376" y="809"/>
    <p:text>update the picture of the recent version?</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CAA471-9791-41F1-9CC3-9CAB84B1509B}" type="doc">
      <dgm:prSet loTypeId="urn:microsoft.com/office/officeart/2005/8/layout/lProcess2" loCatId="list" qsTypeId="urn:microsoft.com/office/officeart/2005/8/quickstyle/simple1" qsCatId="simple" csTypeId="urn:microsoft.com/office/officeart/2005/8/colors/colorful3" csCatId="colorful" phldr="1"/>
      <dgm:spPr/>
      <dgm:t>
        <a:bodyPr/>
        <a:lstStyle/>
        <a:p>
          <a:endParaRPr lang="en-GB"/>
        </a:p>
      </dgm:t>
    </dgm:pt>
    <dgm:pt modelId="{EB4E35D9-67FE-4447-9FB2-CF87D73006EB}">
      <dgm:prSet phldrT="[Text]" custT="1"/>
      <dgm:spPr>
        <a:xfrm>
          <a:off x="7446" y="0"/>
          <a:ext cx="7618040" cy="6264697"/>
        </a:xfrm>
        <a:noFill/>
        <a:ln>
          <a:noFill/>
        </a:ln>
        <a:effectLst/>
      </dgm:spPr>
      <dgm:t>
        <a:bodyPr/>
        <a:lstStyle/>
        <a:p>
          <a:pPr>
            <a:lnSpc>
              <a:spcPct val="100000"/>
            </a:lnSpc>
            <a:spcAft>
              <a:spcPts val="0"/>
            </a:spcAft>
          </a:pPr>
          <a:endParaRPr lang="en-GB" sz="3200" b="1" dirty="0">
            <a:solidFill>
              <a:srgbClr val="0F5494"/>
            </a:solidFill>
            <a:latin typeface="Verdana Bold"/>
            <a:ea typeface="+mn-ea"/>
            <a:cs typeface="+mn-cs"/>
          </a:endParaRPr>
        </a:p>
      </dgm:t>
    </dgm:pt>
    <dgm:pt modelId="{F6F9DB82-1974-4266-9D68-4A21A50204B6}" type="parTrans" cxnId="{4C1E7E66-AC7F-4948-83DF-51C08083D30D}">
      <dgm:prSet/>
      <dgm:spPr/>
      <dgm:t>
        <a:bodyPr/>
        <a:lstStyle/>
        <a:p>
          <a:endParaRPr lang="en-GB"/>
        </a:p>
      </dgm:t>
    </dgm:pt>
    <dgm:pt modelId="{C024A004-B65A-4007-AB93-72A4A28B8D0F}" type="sibTrans" cxnId="{4C1E7E66-AC7F-4948-83DF-51C08083D30D}">
      <dgm:prSet/>
      <dgm:spPr/>
      <dgm:t>
        <a:bodyPr/>
        <a:lstStyle/>
        <a:p>
          <a:endParaRPr lang="en-GB"/>
        </a:p>
      </dgm:t>
    </dgm:pt>
    <dgm:pt modelId="{8B9D0234-37A7-4CAA-B780-6EF1A088D8A6}" type="pres">
      <dgm:prSet presAssocID="{C8CAA471-9791-41F1-9CC3-9CAB84B1509B}" presName="theList" presStyleCnt="0">
        <dgm:presLayoutVars>
          <dgm:dir/>
          <dgm:animLvl val="lvl"/>
          <dgm:resizeHandles val="exact"/>
        </dgm:presLayoutVars>
      </dgm:prSet>
      <dgm:spPr/>
    </dgm:pt>
    <dgm:pt modelId="{FF49E538-247F-48E7-8D57-512FB7EFFAD2}" type="pres">
      <dgm:prSet presAssocID="{EB4E35D9-67FE-4447-9FB2-CF87D73006EB}" presName="compNode" presStyleCnt="0"/>
      <dgm:spPr/>
    </dgm:pt>
    <dgm:pt modelId="{56E78D1E-3B60-40F9-9804-1728DC5318DB}" type="pres">
      <dgm:prSet presAssocID="{EB4E35D9-67FE-4447-9FB2-CF87D73006EB}" presName="aNode" presStyleLbl="bgShp" presStyleIdx="0" presStyleCnt="1" custLinFactNeighborX="20522" custLinFactNeighborY="-540"/>
      <dgm:spPr>
        <a:prstGeom prst="roundRect">
          <a:avLst>
            <a:gd name="adj" fmla="val 10000"/>
          </a:avLst>
        </a:prstGeom>
      </dgm:spPr>
    </dgm:pt>
    <dgm:pt modelId="{3E67D344-DE0E-42B3-8CB8-2B5DD1568DC6}" type="pres">
      <dgm:prSet presAssocID="{EB4E35D9-67FE-4447-9FB2-CF87D73006EB}" presName="textNode" presStyleLbl="bgShp" presStyleIdx="0" presStyleCnt="1"/>
      <dgm:spPr/>
    </dgm:pt>
    <dgm:pt modelId="{B5585091-030C-4B33-A9D6-220C2D7E34B3}" type="pres">
      <dgm:prSet presAssocID="{EB4E35D9-67FE-4447-9FB2-CF87D73006EB}" presName="compChildNode" presStyleCnt="0"/>
      <dgm:spPr/>
    </dgm:pt>
    <dgm:pt modelId="{73668CD3-99E6-4A27-A0FA-1A24DB1812B3}" type="pres">
      <dgm:prSet presAssocID="{EB4E35D9-67FE-4447-9FB2-CF87D73006EB}" presName="theInnerList" presStyleCnt="0"/>
      <dgm:spPr/>
    </dgm:pt>
  </dgm:ptLst>
  <dgm:cxnLst>
    <dgm:cxn modelId="{4C1E7E66-AC7F-4948-83DF-51C08083D30D}" srcId="{C8CAA471-9791-41F1-9CC3-9CAB84B1509B}" destId="{EB4E35D9-67FE-4447-9FB2-CF87D73006EB}" srcOrd="0" destOrd="0" parTransId="{F6F9DB82-1974-4266-9D68-4A21A50204B6}" sibTransId="{C024A004-B65A-4007-AB93-72A4A28B8D0F}"/>
    <dgm:cxn modelId="{3933219D-42FE-4426-930C-BD37E04C7FEC}" type="presOf" srcId="{EB4E35D9-67FE-4447-9FB2-CF87D73006EB}" destId="{3E67D344-DE0E-42B3-8CB8-2B5DD1568DC6}" srcOrd="1" destOrd="0" presId="urn:microsoft.com/office/officeart/2005/8/layout/lProcess2"/>
    <dgm:cxn modelId="{61E0279F-89B7-4E77-99A3-9ED867F15571}" type="presOf" srcId="{C8CAA471-9791-41F1-9CC3-9CAB84B1509B}" destId="{8B9D0234-37A7-4CAA-B780-6EF1A088D8A6}" srcOrd="0" destOrd="0" presId="urn:microsoft.com/office/officeart/2005/8/layout/lProcess2"/>
    <dgm:cxn modelId="{B5AF92B8-0197-43B9-AADD-D2255D4D62D9}" type="presOf" srcId="{EB4E35D9-67FE-4447-9FB2-CF87D73006EB}" destId="{56E78D1E-3B60-40F9-9804-1728DC5318DB}" srcOrd="0" destOrd="0" presId="urn:microsoft.com/office/officeart/2005/8/layout/lProcess2"/>
    <dgm:cxn modelId="{3F02DAFA-0DF6-4379-8730-D8DB46ACD7D0}" type="presParOf" srcId="{8B9D0234-37A7-4CAA-B780-6EF1A088D8A6}" destId="{FF49E538-247F-48E7-8D57-512FB7EFFAD2}" srcOrd="0" destOrd="0" presId="urn:microsoft.com/office/officeart/2005/8/layout/lProcess2"/>
    <dgm:cxn modelId="{F5726024-F901-4B55-9EF4-C07A012DACCC}" type="presParOf" srcId="{FF49E538-247F-48E7-8D57-512FB7EFFAD2}" destId="{56E78D1E-3B60-40F9-9804-1728DC5318DB}" srcOrd="0" destOrd="0" presId="urn:microsoft.com/office/officeart/2005/8/layout/lProcess2"/>
    <dgm:cxn modelId="{D60C4261-E8BF-4814-B650-518FFCF9D8F1}" type="presParOf" srcId="{FF49E538-247F-48E7-8D57-512FB7EFFAD2}" destId="{3E67D344-DE0E-42B3-8CB8-2B5DD1568DC6}" srcOrd="1" destOrd="0" presId="urn:microsoft.com/office/officeart/2005/8/layout/lProcess2"/>
    <dgm:cxn modelId="{F0A1C21B-6F4E-4EA4-9809-E43C79A94BB2}" type="presParOf" srcId="{FF49E538-247F-48E7-8D57-512FB7EFFAD2}" destId="{B5585091-030C-4B33-A9D6-220C2D7E34B3}" srcOrd="2" destOrd="0" presId="urn:microsoft.com/office/officeart/2005/8/layout/lProcess2"/>
    <dgm:cxn modelId="{56AC19A6-7F8C-404C-B053-034BAC8586D7}" type="presParOf" srcId="{B5585091-030C-4B33-A9D6-220C2D7E34B3}" destId="{73668CD3-99E6-4A27-A0FA-1A24DB1812B3}" srcOrd="0" destOrd="0" presId="urn:microsoft.com/office/officeart/2005/8/layout/lProcess2"/>
  </dgm:cxnLst>
  <dgm:bg>
    <a:solidFill>
      <a:srgbClr val="9FE6FF"/>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2D1772-1C85-4133-9A08-FC7C362BB2A5}" type="doc">
      <dgm:prSet loTypeId="urn:microsoft.com/office/officeart/2005/8/layout/chevron1" loCatId="process" qsTypeId="urn:microsoft.com/office/officeart/2005/8/quickstyle/simple1" qsCatId="simple" csTypeId="urn:microsoft.com/office/officeart/2005/8/colors/colorful5" csCatId="colorful" phldr="1"/>
      <dgm:spPr/>
    </dgm:pt>
    <dgm:pt modelId="{C0389E00-1BEF-4ECB-8B07-BDB13C3F8E27}">
      <dgm:prSet phldrT="[Text]" custT="1"/>
      <dgm:spPr>
        <a:solidFill>
          <a:srgbClr val="83AEE1"/>
        </a:solidFill>
      </dgm:spPr>
      <dgm:t>
        <a:bodyPr/>
        <a:lstStyle/>
        <a:p>
          <a:pPr algn="l"/>
          <a:r>
            <a:rPr lang="fr-BE" sz="900" b="1" dirty="0">
              <a:solidFill>
                <a:schemeClr val="bg1"/>
              </a:solidFill>
            </a:rPr>
            <a:t>Application Phase	</a:t>
          </a:r>
          <a:endParaRPr lang="en-GB" sz="900" b="1" dirty="0">
            <a:solidFill>
              <a:schemeClr val="bg1"/>
            </a:solidFill>
          </a:endParaRPr>
        </a:p>
      </dgm:t>
    </dgm:pt>
    <dgm:pt modelId="{F7696577-AB8D-4826-9C2D-0735E1A05AE3}" type="parTrans" cxnId="{D130508E-5B1D-4C50-B710-C4141908C3C5}">
      <dgm:prSet/>
      <dgm:spPr/>
      <dgm:t>
        <a:bodyPr/>
        <a:lstStyle/>
        <a:p>
          <a:endParaRPr lang="en-GB" sz="1200" b="0"/>
        </a:p>
      </dgm:t>
    </dgm:pt>
    <dgm:pt modelId="{A861324E-8ADD-4E0F-8C5D-F25F52AEE8FA}" type="sibTrans" cxnId="{D130508E-5B1D-4C50-B710-C4141908C3C5}">
      <dgm:prSet/>
      <dgm:spPr/>
      <dgm:t>
        <a:bodyPr/>
        <a:lstStyle/>
        <a:p>
          <a:endParaRPr lang="en-GB" sz="1200" b="0"/>
        </a:p>
      </dgm:t>
    </dgm:pt>
    <dgm:pt modelId="{3983B3C2-0D75-407E-B51E-C5EA592C98A1}">
      <dgm:prSet phldrT="[Text]" custT="1"/>
      <dgm:spPr>
        <a:solidFill>
          <a:srgbClr val="3E6FD2"/>
        </a:solidFill>
      </dgm:spPr>
      <dgm:t>
        <a:bodyPr/>
        <a:lstStyle/>
        <a:p>
          <a:pPr marL="0" indent="0" algn="l"/>
          <a:r>
            <a:rPr lang="fr-BE" sz="900" b="1" dirty="0"/>
            <a:t>   Contractualisation Phase</a:t>
          </a:r>
          <a:endParaRPr lang="en-GB" sz="900" b="1" dirty="0"/>
        </a:p>
      </dgm:t>
    </dgm:pt>
    <dgm:pt modelId="{25DECD6C-1AF1-4A8E-8E4F-F92507ECA039}" type="parTrans" cxnId="{69866036-8A63-4B7B-999F-3663406D391C}">
      <dgm:prSet/>
      <dgm:spPr/>
      <dgm:t>
        <a:bodyPr/>
        <a:lstStyle/>
        <a:p>
          <a:endParaRPr lang="en-GB" sz="1200" b="0"/>
        </a:p>
      </dgm:t>
    </dgm:pt>
    <dgm:pt modelId="{37BA96BE-56C3-4356-8D97-FFA730180ADF}" type="sibTrans" cxnId="{69866036-8A63-4B7B-999F-3663406D391C}">
      <dgm:prSet/>
      <dgm:spPr/>
      <dgm:t>
        <a:bodyPr/>
        <a:lstStyle/>
        <a:p>
          <a:endParaRPr lang="en-GB" sz="1200" b="0"/>
        </a:p>
      </dgm:t>
    </dgm:pt>
    <dgm:pt modelId="{CE90BCDD-0ACD-46FE-B48C-8DFCE83F57B7}">
      <dgm:prSet phldrT="[Text]" custT="1"/>
      <dgm:spPr>
        <a:solidFill>
          <a:srgbClr val="0F5494"/>
        </a:solidFill>
        <a:ln w="28575">
          <a:solidFill>
            <a:schemeClr val="bg1"/>
          </a:solidFill>
        </a:ln>
      </dgm:spPr>
      <dgm:t>
        <a:bodyPr/>
        <a:lstStyle/>
        <a:p>
          <a:pPr algn="l">
            <a:tabLst>
              <a:tab pos="266700" algn="l"/>
            </a:tabLst>
          </a:pPr>
          <a:r>
            <a:rPr lang="en-GB" sz="900" b="1" noProof="0" dirty="0"/>
            <a:t>	Implementation &amp; Reporting Phase</a:t>
          </a:r>
        </a:p>
      </dgm:t>
    </dgm:pt>
    <dgm:pt modelId="{96F6C9B3-B342-4957-ACAA-71A6C5442C6A}" type="parTrans" cxnId="{653C525D-8C86-445B-886C-C7335290A1CA}">
      <dgm:prSet/>
      <dgm:spPr/>
      <dgm:t>
        <a:bodyPr/>
        <a:lstStyle/>
        <a:p>
          <a:endParaRPr lang="en-GB" sz="1200" b="0"/>
        </a:p>
      </dgm:t>
    </dgm:pt>
    <dgm:pt modelId="{5BB67677-39AB-427C-8C3D-133AB089038F}" type="sibTrans" cxnId="{653C525D-8C86-445B-886C-C7335290A1CA}">
      <dgm:prSet/>
      <dgm:spPr/>
      <dgm:t>
        <a:bodyPr/>
        <a:lstStyle/>
        <a:p>
          <a:endParaRPr lang="en-GB" sz="1200" b="0"/>
        </a:p>
      </dgm:t>
    </dgm:pt>
    <dgm:pt modelId="{9822A4EB-04DF-449C-8EAE-5A6C78DF914E}" type="pres">
      <dgm:prSet presAssocID="{F52D1772-1C85-4133-9A08-FC7C362BB2A5}" presName="Name0" presStyleCnt="0">
        <dgm:presLayoutVars>
          <dgm:dir/>
          <dgm:animLvl val="lvl"/>
          <dgm:resizeHandles val="exact"/>
        </dgm:presLayoutVars>
      </dgm:prSet>
      <dgm:spPr/>
    </dgm:pt>
    <dgm:pt modelId="{7F4797F9-9182-49D6-B17C-D1E28CD23158}" type="pres">
      <dgm:prSet presAssocID="{C0389E00-1BEF-4ECB-8B07-BDB13C3F8E27}" presName="parTxOnly" presStyleLbl="node1" presStyleIdx="0" presStyleCnt="3" custScaleX="45524" custScaleY="26504" custLinFactNeighborX="-18082">
        <dgm:presLayoutVars>
          <dgm:chMax val="0"/>
          <dgm:chPref val="0"/>
          <dgm:bulletEnabled val="1"/>
        </dgm:presLayoutVars>
      </dgm:prSet>
      <dgm:spPr/>
    </dgm:pt>
    <dgm:pt modelId="{7ACA7583-C322-4EDF-A648-03D952FAF950}" type="pres">
      <dgm:prSet presAssocID="{A861324E-8ADD-4E0F-8C5D-F25F52AEE8FA}" presName="parTxOnlySpace" presStyleCnt="0"/>
      <dgm:spPr/>
    </dgm:pt>
    <dgm:pt modelId="{2C078B93-7C26-4645-9687-9B2B37A4F3CF}" type="pres">
      <dgm:prSet presAssocID="{3983B3C2-0D75-407E-B51E-C5EA592C98A1}" presName="parTxOnly" presStyleLbl="node1" presStyleIdx="1" presStyleCnt="3" custScaleX="60523" custScaleY="26504" custLinFactNeighborX="-18082">
        <dgm:presLayoutVars>
          <dgm:chMax val="0"/>
          <dgm:chPref val="0"/>
          <dgm:bulletEnabled val="1"/>
        </dgm:presLayoutVars>
      </dgm:prSet>
      <dgm:spPr/>
    </dgm:pt>
    <dgm:pt modelId="{DD99F6AB-AC4A-44AB-9FA0-2BEF5E4A9D8D}" type="pres">
      <dgm:prSet presAssocID="{37BA96BE-56C3-4356-8D97-FFA730180ADF}" presName="parTxOnlySpace" presStyleCnt="0"/>
      <dgm:spPr/>
    </dgm:pt>
    <dgm:pt modelId="{9C431DEC-3E9E-4A9C-B2F9-F5F0A2503237}" type="pres">
      <dgm:prSet presAssocID="{CE90BCDD-0ACD-46FE-B48C-8DFCE83F57B7}" presName="parTxOnly" presStyleLbl="node1" presStyleIdx="2" presStyleCnt="3" custScaleX="76430" custScaleY="27086" custLinFactNeighborX="-18082">
        <dgm:presLayoutVars>
          <dgm:chMax val="0"/>
          <dgm:chPref val="0"/>
          <dgm:bulletEnabled val="1"/>
        </dgm:presLayoutVars>
      </dgm:prSet>
      <dgm:spPr/>
    </dgm:pt>
  </dgm:ptLst>
  <dgm:cxnLst>
    <dgm:cxn modelId="{B50DA61B-4886-42B8-8618-90B9454367A4}" type="presOf" srcId="{F52D1772-1C85-4133-9A08-FC7C362BB2A5}" destId="{9822A4EB-04DF-449C-8EAE-5A6C78DF914E}" srcOrd="0" destOrd="0" presId="urn:microsoft.com/office/officeart/2005/8/layout/chevron1"/>
    <dgm:cxn modelId="{69866036-8A63-4B7B-999F-3663406D391C}" srcId="{F52D1772-1C85-4133-9A08-FC7C362BB2A5}" destId="{3983B3C2-0D75-407E-B51E-C5EA592C98A1}" srcOrd="1" destOrd="0" parTransId="{25DECD6C-1AF1-4A8E-8E4F-F92507ECA039}" sibTransId="{37BA96BE-56C3-4356-8D97-FFA730180ADF}"/>
    <dgm:cxn modelId="{653C525D-8C86-445B-886C-C7335290A1CA}" srcId="{F52D1772-1C85-4133-9A08-FC7C362BB2A5}" destId="{CE90BCDD-0ACD-46FE-B48C-8DFCE83F57B7}" srcOrd="2" destOrd="0" parTransId="{96F6C9B3-B342-4957-ACAA-71A6C5442C6A}" sibTransId="{5BB67677-39AB-427C-8C3D-133AB089038F}"/>
    <dgm:cxn modelId="{5EE5D288-95F4-4075-B357-71E663F60871}" type="presOf" srcId="{3983B3C2-0D75-407E-B51E-C5EA592C98A1}" destId="{2C078B93-7C26-4645-9687-9B2B37A4F3CF}" srcOrd="0" destOrd="0" presId="urn:microsoft.com/office/officeart/2005/8/layout/chevron1"/>
    <dgm:cxn modelId="{D130508E-5B1D-4C50-B710-C4141908C3C5}" srcId="{F52D1772-1C85-4133-9A08-FC7C362BB2A5}" destId="{C0389E00-1BEF-4ECB-8B07-BDB13C3F8E27}" srcOrd="0" destOrd="0" parTransId="{F7696577-AB8D-4826-9C2D-0735E1A05AE3}" sibTransId="{A861324E-8ADD-4E0F-8C5D-F25F52AEE8FA}"/>
    <dgm:cxn modelId="{E50198C0-2057-4A60-B139-83858BDD6157}" type="presOf" srcId="{C0389E00-1BEF-4ECB-8B07-BDB13C3F8E27}" destId="{7F4797F9-9182-49D6-B17C-D1E28CD23158}" srcOrd="0" destOrd="0" presId="urn:microsoft.com/office/officeart/2005/8/layout/chevron1"/>
    <dgm:cxn modelId="{D9918EDD-E9AC-4A5F-9618-97AB2CB89359}" type="presOf" srcId="{CE90BCDD-0ACD-46FE-B48C-8DFCE83F57B7}" destId="{9C431DEC-3E9E-4A9C-B2F9-F5F0A2503237}" srcOrd="0" destOrd="0" presId="urn:microsoft.com/office/officeart/2005/8/layout/chevron1"/>
    <dgm:cxn modelId="{DFEE121F-8BD9-4AE0-BF50-0F6D2E0DEDB2}" type="presParOf" srcId="{9822A4EB-04DF-449C-8EAE-5A6C78DF914E}" destId="{7F4797F9-9182-49D6-B17C-D1E28CD23158}" srcOrd="0" destOrd="0" presId="urn:microsoft.com/office/officeart/2005/8/layout/chevron1"/>
    <dgm:cxn modelId="{96DF85D4-584A-47E4-9A07-5D2AF83D1715}" type="presParOf" srcId="{9822A4EB-04DF-449C-8EAE-5A6C78DF914E}" destId="{7ACA7583-C322-4EDF-A648-03D952FAF950}" srcOrd="1" destOrd="0" presId="urn:microsoft.com/office/officeart/2005/8/layout/chevron1"/>
    <dgm:cxn modelId="{E95E35C0-51D1-442C-8311-C59C32E338AD}" type="presParOf" srcId="{9822A4EB-04DF-449C-8EAE-5A6C78DF914E}" destId="{2C078B93-7C26-4645-9687-9B2B37A4F3CF}" srcOrd="2" destOrd="0" presId="urn:microsoft.com/office/officeart/2005/8/layout/chevron1"/>
    <dgm:cxn modelId="{A194D6DE-6715-4E97-A895-93573A73DF5A}" type="presParOf" srcId="{9822A4EB-04DF-449C-8EAE-5A6C78DF914E}" destId="{DD99F6AB-AC4A-44AB-9FA0-2BEF5E4A9D8D}" srcOrd="3" destOrd="0" presId="urn:microsoft.com/office/officeart/2005/8/layout/chevron1"/>
    <dgm:cxn modelId="{ABB703F0-A134-4513-B473-6408F89EE5C5}" type="presParOf" srcId="{9822A4EB-04DF-449C-8EAE-5A6C78DF914E}" destId="{9C431DEC-3E9E-4A9C-B2F9-F5F0A2503237}"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78D1E-3B60-40F9-9804-1728DC5318DB}">
      <dsp:nvSpPr>
        <dsp:cNvPr id="0" name=""/>
        <dsp:cNvSpPr/>
      </dsp:nvSpPr>
      <dsp:spPr>
        <a:xfrm>
          <a:off x="0" y="0"/>
          <a:ext cx="9649072" cy="7560840"/>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ts val="0"/>
            </a:spcAft>
            <a:buNone/>
          </a:pPr>
          <a:endParaRPr lang="en-GB" sz="3200" b="1" kern="1200" dirty="0">
            <a:solidFill>
              <a:srgbClr val="0F5494"/>
            </a:solidFill>
            <a:latin typeface="Verdana Bold"/>
            <a:ea typeface="+mn-ea"/>
            <a:cs typeface="+mn-cs"/>
          </a:endParaRPr>
        </a:p>
      </dsp:txBody>
      <dsp:txXfrm>
        <a:off x="0" y="0"/>
        <a:ext cx="9649072" cy="2268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797F9-9182-49D6-B17C-D1E28CD23158}">
      <dsp:nvSpPr>
        <dsp:cNvPr id="0" name=""/>
        <dsp:cNvSpPr/>
      </dsp:nvSpPr>
      <dsp:spPr>
        <a:xfrm>
          <a:off x="0" y="200312"/>
          <a:ext cx="1976459" cy="460276"/>
        </a:xfrm>
        <a:prstGeom prst="chevron">
          <a:avLst/>
        </a:prstGeom>
        <a:solidFill>
          <a:srgbClr val="83AEE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l" defTabSz="400050">
            <a:lnSpc>
              <a:spcPct val="90000"/>
            </a:lnSpc>
            <a:spcBef>
              <a:spcPct val="0"/>
            </a:spcBef>
            <a:spcAft>
              <a:spcPct val="35000"/>
            </a:spcAft>
            <a:buNone/>
          </a:pPr>
          <a:r>
            <a:rPr lang="fr-BE" sz="900" b="1" kern="1200" dirty="0">
              <a:solidFill>
                <a:schemeClr val="bg1"/>
              </a:solidFill>
            </a:rPr>
            <a:t>Application Phase	</a:t>
          </a:r>
          <a:endParaRPr lang="en-GB" sz="900" b="1" kern="1200" dirty="0">
            <a:solidFill>
              <a:schemeClr val="bg1"/>
            </a:solidFill>
          </a:endParaRPr>
        </a:p>
      </dsp:txBody>
      <dsp:txXfrm>
        <a:off x="230138" y="200312"/>
        <a:ext cx="1516183" cy="460276"/>
      </dsp:txXfrm>
    </dsp:sp>
    <dsp:sp modelId="{2C078B93-7C26-4645-9687-9B2B37A4F3CF}">
      <dsp:nvSpPr>
        <dsp:cNvPr id="0" name=""/>
        <dsp:cNvSpPr/>
      </dsp:nvSpPr>
      <dsp:spPr>
        <a:xfrm>
          <a:off x="1465157" y="200312"/>
          <a:ext cx="2627652" cy="460276"/>
        </a:xfrm>
        <a:prstGeom prst="chevron">
          <a:avLst/>
        </a:prstGeom>
        <a:solidFill>
          <a:srgbClr val="3E6FD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l" defTabSz="400050">
            <a:lnSpc>
              <a:spcPct val="90000"/>
            </a:lnSpc>
            <a:spcBef>
              <a:spcPct val="0"/>
            </a:spcBef>
            <a:spcAft>
              <a:spcPct val="35000"/>
            </a:spcAft>
            <a:buNone/>
          </a:pPr>
          <a:r>
            <a:rPr lang="fr-BE" sz="900" b="1" kern="1200" dirty="0"/>
            <a:t>   Contractualisation Phase</a:t>
          </a:r>
          <a:endParaRPr lang="en-GB" sz="900" b="1" kern="1200" dirty="0"/>
        </a:p>
      </dsp:txBody>
      <dsp:txXfrm>
        <a:off x="1695295" y="200312"/>
        <a:ext cx="2167376" cy="460276"/>
      </dsp:txXfrm>
    </dsp:sp>
    <dsp:sp modelId="{9C431DEC-3E9E-4A9C-B2F9-F5F0A2503237}">
      <dsp:nvSpPr>
        <dsp:cNvPr id="0" name=""/>
        <dsp:cNvSpPr/>
      </dsp:nvSpPr>
      <dsp:spPr>
        <a:xfrm>
          <a:off x="3658652" y="195258"/>
          <a:ext cx="3318266" cy="470383"/>
        </a:xfrm>
        <a:prstGeom prst="chevron">
          <a:avLst/>
        </a:prstGeom>
        <a:solidFill>
          <a:srgbClr val="0F5494"/>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12002" rIns="12002" bIns="12002" numCol="1" spcCol="1270" anchor="ctr" anchorCtr="0">
          <a:noAutofit/>
        </a:bodyPr>
        <a:lstStyle/>
        <a:p>
          <a:pPr marL="0" lvl="0" indent="0" algn="l" defTabSz="400050">
            <a:lnSpc>
              <a:spcPct val="90000"/>
            </a:lnSpc>
            <a:spcBef>
              <a:spcPct val="0"/>
            </a:spcBef>
            <a:spcAft>
              <a:spcPct val="35000"/>
            </a:spcAft>
            <a:buNone/>
            <a:tabLst>
              <a:tab pos="266700" algn="l"/>
            </a:tabLst>
          </a:pPr>
          <a:r>
            <a:rPr lang="en-GB" sz="900" b="1" kern="1200" noProof="0" dirty="0"/>
            <a:t>	Implementation &amp; Reporting Phase</a:t>
          </a:r>
        </a:p>
      </dsp:txBody>
      <dsp:txXfrm>
        <a:off x="3893844" y="195258"/>
        <a:ext cx="2847883" cy="47038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3191DA80-ADB6-417B-8AD8-53C77D3D8DC3}" type="slidenum">
              <a:rPr lang="en-GB" altLang="en-US"/>
              <a:pPr/>
              <a:t>‹#›</a:t>
            </a:fld>
            <a:endParaRPr lang="en-GB" altLang="en-US"/>
          </a:p>
        </p:txBody>
      </p:sp>
    </p:spTree>
    <p:extLst>
      <p:ext uri="{BB962C8B-B14F-4D97-AF65-F5344CB8AC3E}">
        <p14:creationId xmlns:p14="http://schemas.microsoft.com/office/powerpoint/2010/main" val="40517146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54183" y="0"/>
            <a:ext cx="2949841" cy="497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80244" y="4723170"/>
            <a:ext cx="5445126" cy="447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54183" y="9444749"/>
            <a:ext cx="2949841" cy="497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77" tIns="45789" rIns="91577" bIns="45789" numCol="1" anchor="b" anchorCtr="0" compatLnSpc="1">
            <a:prstTxWarp prst="textNoShape">
              <a:avLst/>
            </a:prstTxWarp>
          </a:bodyPr>
          <a:lstStyle>
            <a:lvl1pPr algn="r">
              <a:defRPr>
                <a:solidFill>
                  <a:schemeClr val="tx1"/>
                </a:solidFill>
                <a:latin typeface="Arial" charset="0"/>
              </a:defRPr>
            </a:lvl1pPr>
          </a:lstStyle>
          <a:p>
            <a:fld id="{8BEF61CF-CD5B-4078-90AE-318C21062855}" type="slidenum">
              <a:rPr lang="en-GB" altLang="en-US"/>
              <a:pPr/>
              <a:t>‹#›</a:t>
            </a:fld>
            <a:endParaRPr lang="en-GB" altLang="en-US"/>
          </a:p>
        </p:txBody>
      </p:sp>
    </p:spTree>
    <p:extLst>
      <p:ext uri="{BB962C8B-B14F-4D97-AF65-F5344CB8AC3E}">
        <p14:creationId xmlns:p14="http://schemas.microsoft.com/office/powerpoint/2010/main" val="10784625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189" algn="l" rtl="0" fontAlgn="base">
      <a:spcBef>
        <a:spcPct val="30000"/>
      </a:spcBef>
      <a:spcAft>
        <a:spcPct val="0"/>
      </a:spcAft>
      <a:defRPr sz="1200" kern="1200">
        <a:solidFill>
          <a:schemeClr val="tx1"/>
        </a:solidFill>
        <a:latin typeface="Arial" charset="0"/>
        <a:ea typeface="+mn-ea"/>
        <a:cs typeface="+mn-cs"/>
      </a:defRPr>
    </a:lvl2pPr>
    <a:lvl3pPr marL="914377" algn="l" rtl="0" fontAlgn="base">
      <a:spcBef>
        <a:spcPct val="30000"/>
      </a:spcBef>
      <a:spcAft>
        <a:spcPct val="0"/>
      </a:spcAft>
      <a:defRPr sz="1200" kern="1200">
        <a:solidFill>
          <a:schemeClr val="tx1"/>
        </a:solidFill>
        <a:latin typeface="Arial" charset="0"/>
        <a:ea typeface="+mn-ea"/>
        <a:cs typeface="+mn-cs"/>
      </a:defRPr>
    </a:lvl3pPr>
    <a:lvl4pPr marL="1371566" algn="l" rtl="0" fontAlgn="base">
      <a:spcBef>
        <a:spcPct val="30000"/>
      </a:spcBef>
      <a:spcAft>
        <a:spcPct val="0"/>
      </a:spcAft>
      <a:defRPr sz="1200" kern="1200">
        <a:solidFill>
          <a:schemeClr val="tx1"/>
        </a:solidFill>
        <a:latin typeface="Arial" charset="0"/>
        <a:ea typeface="+mn-ea"/>
        <a:cs typeface="+mn-cs"/>
      </a:defRPr>
    </a:lvl4pPr>
    <a:lvl5pPr marL="1828754" algn="l" rtl="0" fontAlgn="base">
      <a:spcBef>
        <a:spcPct val="30000"/>
      </a:spcBef>
      <a:spcAft>
        <a:spcPct val="0"/>
      </a:spcAft>
      <a:defRPr sz="1200" kern="1200">
        <a:solidFill>
          <a:schemeClr val="tx1"/>
        </a:solidFill>
        <a:latin typeface="Arial"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aseline="0" dirty="0"/>
              <a:t>This is a presentation linked to the 20</a:t>
            </a:r>
            <a:r>
              <a:rPr lang="cs-CZ" baseline="0" dirty="0"/>
              <a:t>20</a:t>
            </a:r>
            <a:r>
              <a:rPr lang="fr-BE" baseline="0" dirty="0"/>
              <a:t> call for proposals</a:t>
            </a:r>
          </a:p>
          <a:p>
            <a:r>
              <a:rPr lang="fr-BE" baseline="0" dirty="0"/>
              <a:t>Be sure to read the "what's new in ICM in 20</a:t>
            </a:r>
            <a:r>
              <a:rPr lang="cs-CZ" baseline="0" dirty="0"/>
              <a:t>20</a:t>
            </a:r>
            <a:r>
              <a:rPr lang="fr-BE" baseline="0" dirty="0"/>
              <a:t>" document – or have it with you!</a:t>
            </a:r>
          </a:p>
        </p:txBody>
      </p:sp>
      <p:sp>
        <p:nvSpPr>
          <p:cNvPr id="4" name="Slide Number Placeholder 3"/>
          <p:cNvSpPr>
            <a:spLocks noGrp="1"/>
          </p:cNvSpPr>
          <p:nvPr>
            <p:ph type="sldNum" sz="quarter" idx="10"/>
          </p:nvPr>
        </p:nvSpPr>
        <p:spPr/>
        <p:txBody>
          <a:bodyPr/>
          <a:lstStyle/>
          <a:p>
            <a:fld id="{464FCD9C-6DAA-4BF0-BFC5-6D6FB5C6663C}" type="slidenum">
              <a:rPr lang="en-GB" altLang="en-US" smtClean="0"/>
              <a:pPr/>
              <a:t>1</a:t>
            </a:fld>
            <a:endParaRPr lang="en-GB" altLang="en-US"/>
          </a:p>
        </p:txBody>
      </p:sp>
    </p:spTree>
    <p:extLst>
      <p:ext uri="{BB962C8B-B14F-4D97-AF65-F5344CB8AC3E}">
        <p14:creationId xmlns:p14="http://schemas.microsoft.com/office/powerpoint/2010/main" val="989757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6125"/>
            <a:ext cx="4973637" cy="3730625"/>
          </a:xfrm>
        </p:spPr>
      </p:sp>
      <p:sp>
        <p:nvSpPr>
          <p:cNvPr id="3" name="Notes Placeholder 2"/>
          <p:cNvSpPr>
            <a:spLocks noGrp="1"/>
          </p:cNvSpPr>
          <p:nvPr>
            <p:ph type="body" idx="1"/>
          </p:nvPr>
        </p:nvSpPr>
        <p:spPr/>
        <p:txBody>
          <a:bodyPr/>
          <a:lstStyle/>
          <a:p>
            <a:endParaRPr lang="en-GB" dirty="0"/>
          </a:p>
          <a:p>
            <a:r>
              <a:rPr lang="en-GB" dirty="0"/>
              <a:t>Please also</a:t>
            </a:r>
            <a:r>
              <a:rPr lang="en-GB" baseline="0" dirty="0"/>
              <a:t> refer to the Quick Reference Guide for Partner Country HEIs.</a:t>
            </a:r>
          </a:p>
          <a:p>
            <a:endParaRPr lang="fr-BE" baseline="0" dirty="0"/>
          </a:p>
          <a:p>
            <a:r>
              <a:rPr lang="fr-BE" dirty="0"/>
              <a:t>The initiative </a:t>
            </a:r>
            <a:r>
              <a:rPr lang="fr-BE" dirty="0" err="1"/>
              <a:t>comes</a:t>
            </a:r>
            <a:r>
              <a:rPr lang="fr-BE" dirty="0"/>
              <a:t> </a:t>
            </a:r>
            <a:r>
              <a:rPr lang="fr-BE" dirty="0" err="1"/>
              <a:t>from</a:t>
            </a:r>
            <a:r>
              <a:rPr lang="fr-BE" dirty="0"/>
              <a:t> the Programme Countr</a:t>
            </a:r>
            <a:r>
              <a:rPr lang="fr-BE" baseline="0" dirty="0"/>
              <a:t>y institutions. This </a:t>
            </a:r>
            <a:r>
              <a:rPr lang="fr-BE" baseline="0" dirty="0" err="1"/>
              <a:t>means</a:t>
            </a:r>
            <a:r>
              <a:rPr lang="fr-BE" baseline="0" dirty="0"/>
              <a:t> </a:t>
            </a:r>
            <a:r>
              <a:rPr lang="fr-BE" baseline="0" dirty="0" err="1"/>
              <a:t>you</a:t>
            </a:r>
            <a:r>
              <a:rPr lang="fr-BE" baseline="0" dirty="0"/>
              <a:t> </a:t>
            </a:r>
            <a:r>
              <a:rPr lang="fr-BE" baseline="0" dirty="0" err="1"/>
              <a:t>cannot</a:t>
            </a:r>
            <a:r>
              <a:rPr lang="fr-BE" baseline="0" dirty="0"/>
              <a:t> </a:t>
            </a:r>
            <a:r>
              <a:rPr lang="fr-BE" baseline="0" dirty="0" err="1"/>
              <a:t>apply</a:t>
            </a:r>
            <a:r>
              <a:rPr lang="fr-BE" baseline="0" dirty="0"/>
              <a:t> – </a:t>
            </a:r>
            <a:r>
              <a:rPr lang="fr-BE" baseline="0" dirty="0" err="1"/>
              <a:t>you</a:t>
            </a:r>
            <a:r>
              <a:rPr lang="fr-BE" baseline="0" dirty="0"/>
              <a:t> have to have a European </a:t>
            </a:r>
            <a:r>
              <a:rPr lang="fr-BE" baseline="0" dirty="0" err="1"/>
              <a:t>partner</a:t>
            </a:r>
            <a:r>
              <a:rPr lang="fr-BE" baseline="0" dirty="0"/>
              <a:t> to </a:t>
            </a:r>
            <a:r>
              <a:rPr lang="fr-BE" baseline="0" dirty="0" err="1"/>
              <a:t>work</a:t>
            </a:r>
            <a:r>
              <a:rPr lang="fr-BE" baseline="0" dirty="0"/>
              <a:t> </a:t>
            </a:r>
            <a:r>
              <a:rPr lang="fr-BE" baseline="0" dirty="0" err="1"/>
              <a:t>with</a:t>
            </a:r>
            <a:r>
              <a:rPr lang="fr-BE" baseline="0" dirty="0"/>
              <a:t>. </a:t>
            </a:r>
            <a:r>
              <a:rPr lang="fr-BE" baseline="0" dirty="0" err="1"/>
              <a:t>We’ll</a:t>
            </a:r>
            <a:r>
              <a:rPr lang="fr-BE" baseline="0" dirty="0"/>
              <a:t> look a bit </a:t>
            </a:r>
            <a:r>
              <a:rPr lang="fr-BE" baseline="0" dirty="0" err="1"/>
              <a:t>later</a:t>
            </a:r>
            <a:r>
              <a:rPr lang="fr-BE" baseline="0" dirty="0"/>
              <a:t> at </a:t>
            </a:r>
            <a:r>
              <a:rPr lang="fr-BE" baseline="0" dirty="0" err="1"/>
              <a:t>partner</a:t>
            </a:r>
            <a:r>
              <a:rPr lang="fr-BE" baseline="0" dirty="0"/>
              <a:t> </a:t>
            </a:r>
            <a:r>
              <a:rPr lang="fr-BE" baseline="0" dirty="0" err="1"/>
              <a:t>search</a:t>
            </a:r>
            <a:endParaRPr lang="fr-BE" baseline="0" dirty="0"/>
          </a:p>
          <a:p>
            <a:endParaRPr lang="fr-BE" baseline="0" dirty="0"/>
          </a:p>
          <a:p>
            <a:r>
              <a:rPr lang="fr-BE" baseline="0" dirty="0" err="1"/>
              <a:t>What</a:t>
            </a:r>
            <a:r>
              <a:rPr lang="fr-BE" baseline="0" dirty="0"/>
              <a:t> </a:t>
            </a:r>
            <a:r>
              <a:rPr lang="fr-BE" baseline="0" dirty="0" err="1"/>
              <a:t>is</a:t>
            </a:r>
            <a:r>
              <a:rPr lang="fr-BE" baseline="0" dirty="0"/>
              <a:t> </a:t>
            </a:r>
            <a:r>
              <a:rPr lang="fr-BE" baseline="0" dirty="0" err="1"/>
              <a:t>importatn</a:t>
            </a:r>
            <a:r>
              <a:rPr lang="fr-BE" baseline="0" dirty="0"/>
              <a:t> </a:t>
            </a:r>
            <a:r>
              <a:rPr lang="fr-BE" baseline="0" dirty="0" err="1"/>
              <a:t>is</a:t>
            </a:r>
            <a:r>
              <a:rPr lang="fr-BE" baseline="0" dirty="0"/>
              <a:t> </a:t>
            </a:r>
            <a:r>
              <a:rPr lang="fr-BE" baseline="0" dirty="0" err="1"/>
              <a:t>that</a:t>
            </a:r>
            <a:r>
              <a:rPr lang="fr-BE" baseline="0" dirty="0"/>
              <a:t> </a:t>
            </a:r>
            <a:r>
              <a:rPr lang="fr-BE" baseline="0" dirty="0" err="1"/>
              <a:t>you</a:t>
            </a:r>
            <a:r>
              <a:rPr lang="fr-BE" baseline="0" dirty="0"/>
              <a:t> </a:t>
            </a:r>
            <a:r>
              <a:rPr lang="fr-BE" baseline="0" dirty="0" err="1"/>
              <a:t>can</a:t>
            </a:r>
            <a:r>
              <a:rPr lang="fr-BE" baseline="0" dirty="0"/>
              <a:t> show </a:t>
            </a:r>
            <a:r>
              <a:rPr lang="fr-BE" baseline="0" dirty="0" err="1"/>
              <a:t>that</a:t>
            </a:r>
            <a:r>
              <a:rPr lang="fr-BE" baseline="0" dirty="0"/>
              <a:t> </a:t>
            </a:r>
            <a:r>
              <a:rPr lang="fr-BE" baseline="0" dirty="0" err="1"/>
              <a:t>you</a:t>
            </a:r>
            <a:r>
              <a:rPr lang="fr-BE" baseline="0" dirty="0"/>
              <a:t> are </a:t>
            </a:r>
            <a:r>
              <a:rPr lang="fr-BE" baseline="0" dirty="0" err="1"/>
              <a:t>ready</a:t>
            </a:r>
            <a:r>
              <a:rPr lang="fr-BE" baseline="0" dirty="0"/>
              <a:t> to </a:t>
            </a:r>
            <a:r>
              <a:rPr lang="fr-BE" baseline="0" dirty="0" err="1"/>
              <a:t>take</a:t>
            </a:r>
            <a:r>
              <a:rPr lang="fr-BE" baseline="0" dirty="0"/>
              <a:t> part in ICM. </a:t>
            </a:r>
          </a:p>
          <a:p>
            <a:endParaRPr lang="fr-BE" baseline="0" dirty="0"/>
          </a:p>
          <a:p>
            <a:r>
              <a:rPr lang="fr-BE" baseline="0" dirty="0" err="1"/>
              <a:t>What</a:t>
            </a:r>
            <a:r>
              <a:rPr lang="fr-BE" baseline="0" dirty="0"/>
              <a:t> </a:t>
            </a:r>
            <a:r>
              <a:rPr lang="fr-BE" baseline="0" dirty="0" err="1"/>
              <a:t>does</a:t>
            </a:r>
            <a:r>
              <a:rPr lang="fr-BE" baseline="0" dirty="0"/>
              <a:t> </a:t>
            </a:r>
            <a:r>
              <a:rPr lang="fr-BE" baseline="0" dirty="0" err="1"/>
              <a:t>this</a:t>
            </a:r>
            <a:r>
              <a:rPr lang="fr-BE" baseline="0" dirty="0"/>
              <a:t> </a:t>
            </a:r>
            <a:r>
              <a:rPr lang="fr-BE" baseline="0" dirty="0" err="1"/>
              <a:t>mean</a:t>
            </a:r>
            <a:r>
              <a:rPr lang="fr-BE" baseline="0" dirty="0"/>
              <a:t>?</a:t>
            </a:r>
          </a:p>
          <a:p>
            <a:endParaRPr lang="fr-BE" baseline="0" dirty="0"/>
          </a:p>
          <a:p>
            <a:r>
              <a:rPr lang="fr-BE" baseline="0" dirty="0"/>
              <a:t>You have to </a:t>
            </a:r>
            <a:r>
              <a:rPr lang="fr-BE" baseline="0" dirty="0" err="1"/>
              <a:t>be</a:t>
            </a:r>
            <a:r>
              <a:rPr lang="fr-BE" baseline="0" dirty="0"/>
              <a:t> </a:t>
            </a:r>
            <a:r>
              <a:rPr lang="fr-BE" baseline="0" dirty="0" err="1"/>
              <a:t>eligible</a:t>
            </a:r>
            <a:r>
              <a:rPr lang="fr-BE" baseline="0" dirty="0"/>
              <a:t>: </a:t>
            </a:r>
            <a:r>
              <a:rPr lang="fr-BE" baseline="0" dirty="0" err="1"/>
              <a:t>you</a:t>
            </a:r>
            <a:r>
              <a:rPr lang="fr-BE" baseline="0" dirty="0"/>
              <a:t> have to </a:t>
            </a:r>
            <a:r>
              <a:rPr lang="fr-BE" baseline="0" dirty="0" err="1"/>
              <a:t>be</a:t>
            </a:r>
            <a:r>
              <a:rPr lang="fr-BE" baseline="0" dirty="0"/>
              <a:t> </a:t>
            </a:r>
            <a:r>
              <a:rPr lang="fr-BE" baseline="0" dirty="0" err="1"/>
              <a:t>accredited</a:t>
            </a:r>
            <a:r>
              <a:rPr lang="fr-BE" baseline="0" dirty="0"/>
              <a:t> by </a:t>
            </a:r>
            <a:r>
              <a:rPr lang="fr-BE" baseline="0" dirty="0" err="1"/>
              <a:t>your</a:t>
            </a:r>
            <a:r>
              <a:rPr lang="fr-BE" baseline="0" dirty="0"/>
              <a:t> national </a:t>
            </a:r>
            <a:r>
              <a:rPr lang="fr-BE" baseline="0" dirty="0" err="1"/>
              <a:t>accreditation</a:t>
            </a:r>
            <a:r>
              <a:rPr lang="fr-BE" baseline="0" dirty="0"/>
              <a:t> </a:t>
            </a:r>
            <a:r>
              <a:rPr lang="fr-BE" baseline="0" dirty="0" err="1"/>
              <a:t>agency</a:t>
            </a:r>
            <a:r>
              <a:rPr lang="fr-BE" baseline="0" dirty="0"/>
              <a:t>.</a:t>
            </a:r>
          </a:p>
          <a:p>
            <a:endParaRPr lang="fr-BE" baseline="0" dirty="0"/>
          </a:p>
          <a:p>
            <a:r>
              <a:rPr lang="fr-BE" baseline="0" dirty="0"/>
              <a:t>You </a:t>
            </a:r>
            <a:r>
              <a:rPr lang="fr-BE" baseline="0" dirty="0" err="1"/>
              <a:t>also</a:t>
            </a:r>
            <a:r>
              <a:rPr lang="fr-BE" baseline="0" dirty="0"/>
              <a:t> have to </a:t>
            </a:r>
            <a:r>
              <a:rPr lang="fr-BE" baseline="0" dirty="0" err="1"/>
              <a:t>be</a:t>
            </a:r>
            <a:r>
              <a:rPr lang="fr-BE" baseline="0" dirty="0"/>
              <a:t> </a:t>
            </a:r>
            <a:r>
              <a:rPr lang="fr-BE" baseline="0" dirty="0" err="1"/>
              <a:t>fir</a:t>
            </a:r>
            <a:r>
              <a:rPr lang="fr-BE" baseline="0" dirty="0"/>
              <a:t> for </a:t>
            </a:r>
            <a:r>
              <a:rPr lang="fr-BE" baseline="0" dirty="0" err="1"/>
              <a:t>purpose</a:t>
            </a:r>
            <a:r>
              <a:rPr lang="fr-BE" baseline="0" dirty="0"/>
              <a:t>. In Europe </a:t>
            </a:r>
            <a:r>
              <a:rPr lang="fr-BE" baseline="0" dirty="0" err="1"/>
              <a:t>where</a:t>
            </a:r>
            <a:r>
              <a:rPr lang="fr-BE" baseline="0" dirty="0"/>
              <a:t> </a:t>
            </a:r>
            <a:r>
              <a:rPr lang="fr-BE" baseline="0" dirty="0" err="1"/>
              <a:t>we</a:t>
            </a:r>
            <a:r>
              <a:rPr lang="fr-BE" baseline="0" dirty="0"/>
              <a:t> have </a:t>
            </a:r>
            <a:r>
              <a:rPr lang="fr-BE" baseline="0" dirty="0" err="1"/>
              <a:t>had</a:t>
            </a:r>
            <a:r>
              <a:rPr lang="fr-BE" baseline="0" dirty="0"/>
              <a:t> Erasmus exchange for 32 </a:t>
            </a:r>
            <a:r>
              <a:rPr lang="fr-BE" baseline="0" dirty="0" err="1"/>
              <a:t>years</a:t>
            </a:r>
            <a:r>
              <a:rPr lang="fr-BE" baseline="0" dirty="0"/>
              <a:t>, </a:t>
            </a:r>
            <a:r>
              <a:rPr lang="fr-BE" baseline="0" dirty="0" err="1"/>
              <a:t>we</a:t>
            </a:r>
            <a:r>
              <a:rPr lang="fr-BE" baseline="0" dirty="0"/>
              <a:t> have a </a:t>
            </a:r>
            <a:r>
              <a:rPr lang="fr-BE" baseline="0" dirty="0" err="1"/>
              <a:t>special</a:t>
            </a:r>
            <a:r>
              <a:rPr lang="fr-BE" baseline="0" dirty="0"/>
              <a:t> charter </a:t>
            </a:r>
            <a:r>
              <a:rPr lang="fr-BE" baseline="0" dirty="0" err="1"/>
              <a:t>that</a:t>
            </a:r>
            <a:r>
              <a:rPr lang="fr-BE" baseline="0" dirty="0"/>
              <a:t> </a:t>
            </a:r>
            <a:r>
              <a:rPr lang="fr-BE" baseline="0" dirty="0" err="1"/>
              <a:t>is</a:t>
            </a:r>
            <a:r>
              <a:rPr lang="fr-BE" baseline="0" dirty="0"/>
              <a:t> </a:t>
            </a:r>
            <a:r>
              <a:rPr lang="fr-BE" baseline="0" dirty="0" err="1"/>
              <a:t>awarded</a:t>
            </a:r>
            <a:r>
              <a:rPr lang="fr-BE" baseline="0" dirty="0"/>
              <a:t> to </a:t>
            </a:r>
            <a:r>
              <a:rPr lang="fr-BE" baseline="0" dirty="0" err="1"/>
              <a:t>any</a:t>
            </a:r>
            <a:r>
              <a:rPr lang="fr-BE" baseline="0" dirty="0"/>
              <a:t> European </a:t>
            </a:r>
            <a:r>
              <a:rPr lang="fr-BE" baseline="0" dirty="0" err="1"/>
              <a:t>education</a:t>
            </a:r>
            <a:r>
              <a:rPr lang="fr-BE" baseline="0" dirty="0"/>
              <a:t> establishment </a:t>
            </a:r>
            <a:r>
              <a:rPr lang="fr-BE" baseline="0" dirty="0" err="1"/>
              <a:t>that</a:t>
            </a:r>
            <a:r>
              <a:rPr lang="fr-BE" baseline="0" dirty="0"/>
              <a:t> </a:t>
            </a:r>
            <a:r>
              <a:rPr lang="fr-BE" baseline="0" dirty="0" err="1"/>
              <a:t>meets</a:t>
            </a:r>
            <a:r>
              <a:rPr lang="fr-BE" baseline="0" dirty="0"/>
              <a:t> certain standards in the </a:t>
            </a:r>
            <a:r>
              <a:rPr lang="fr-BE" baseline="0" dirty="0" err="1"/>
              <a:t>education</a:t>
            </a:r>
            <a:r>
              <a:rPr lang="fr-BE" baseline="0" dirty="0"/>
              <a:t> </a:t>
            </a:r>
            <a:r>
              <a:rPr lang="fr-BE" baseline="0" dirty="0" err="1"/>
              <a:t>it</a:t>
            </a:r>
            <a:r>
              <a:rPr lang="fr-BE" baseline="0" dirty="0"/>
              <a:t> </a:t>
            </a:r>
            <a:r>
              <a:rPr lang="fr-BE" baseline="0" dirty="0" err="1"/>
              <a:t>provides</a:t>
            </a:r>
            <a:r>
              <a:rPr lang="fr-BE" baseline="0" dirty="0"/>
              <a:t> and the </a:t>
            </a:r>
            <a:r>
              <a:rPr lang="fr-BE" baseline="0" dirty="0" err="1"/>
              <a:t>way</a:t>
            </a:r>
            <a:r>
              <a:rPr lang="fr-BE" baseline="0" dirty="0"/>
              <a:t> </a:t>
            </a:r>
            <a:r>
              <a:rPr lang="fr-BE" baseline="0" dirty="0" err="1"/>
              <a:t>it</a:t>
            </a:r>
            <a:r>
              <a:rPr lang="fr-BE" baseline="0" dirty="0"/>
              <a:t> organises </a:t>
            </a:r>
            <a:r>
              <a:rPr lang="fr-BE" baseline="0" dirty="0" err="1"/>
              <a:t>it</a:t>
            </a:r>
            <a:r>
              <a:rPr lang="fr-BE" baseline="0" dirty="0"/>
              <a:t>.</a:t>
            </a:r>
          </a:p>
          <a:p>
            <a:endParaRPr lang="fr-BE" baseline="0" dirty="0"/>
          </a:p>
          <a:p>
            <a:r>
              <a:rPr lang="fr-BE" baseline="0" dirty="0" err="1"/>
              <a:t>You’re</a:t>
            </a:r>
            <a:r>
              <a:rPr lang="fr-BE" baseline="0" dirty="0"/>
              <a:t> not </a:t>
            </a:r>
            <a:r>
              <a:rPr lang="fr-BE" baseline="0" dirty="0" err="1"/>
              <a:t>from</a:t>
            </a:r>
            <a:r>
              <a:rPr lang="fr-BE" baseline="0" dirty="0"/>
              <a:t> a Programme Country </a:t>
            </a:r>
            <a:r>
              <a:rPr lang="fr-BE" baseline="0" dirty="0" err="1"/>
              <a:t>you</a:t>
            </a:r>
            <a:r>
              <a:rPr lang="fr-BE" baseline="0" dirty="0"/>
              <a:t> </a:t>
            </a:r>
            <a:r>
              <a:rPr lang="fr-BE" baseline="0" dirty="0" err="1"/>
              <a:t>can’t</a:t>
            </a:r>
            <a:r>
              <a:rPr lang="fr-BE" baseline="0" dirty="0"/>
              <a:t> have a ECHE. So</a:t>
            </a:r>
          </a:p>
          <a:p>
            <a:endParaRPr lang="fr-BE" baseline="0" dirty="0"/>
          </a:p>
          <a:p>
            <a:r>
              <a:rPr lang="fr-BE" baseline="0" dirty="0"/>
              <a:t>You </a:t>
            </a:r>
            <a:r>
              <a:rPr lang="fr-BE" baseline="0" dirty="0" err="1"/>
              <a:t>sign</a:t>
            </a:r>
            <a:r>
              <a:rPr lang="fr-BE" baseline="0" dirty="0"/>
              <a:t> up to </a:t>
            </a:r>
            <a:r>
              <a:rPr lang="fr-BE" baseline="0" dirty="0" err="1"/>
              <a:t>these</a:t>
            </a:r>
            <a:r>
              <a:rPr lang="fr-BE" baseline="0" dirty="0"/>
              <a:t> standards and </a:t>
            </a:r>
            <a:r>
              <a:rPr lang="fr-BE" baseline="0" dirty="0" err="1"/>
              <a:t>operational</a:t>
            </a:r>
            <a:r>
              <a:rPr lang="fr-BE" baseline="0" dirty="0"/>
              <a:t> </a:t>
            </a:r>
            <a:r>
              <a:rPr lang="fr-BE" baseline="0" dirty="0" err="1"/>
              <a:t>requirements</a:t>
            </a:r>
            <a:r>
              <a:rPr lang="fr-BE" baseline="0" dirty="0"/>
              <a:t> in the agreement </a:t>
            </a:r>
            <a:r>
              <a:rPr lang="fr-BE" baseline="0" dirty="0" err="1"/>
              <a:t>that</a:t>
            </a:r>
            <a:r>
              <a:rPr lang="fr-BE" baseline="0" dirty="0"/>
              <a:t> </a:t>
            </a:r>
            <a:r>
              <a:rPr lang="fr-BE" baseline="0" dirty="0" err="1"/>
              <a:t>you</a:t>
            </a:r>
            <a:r>
              <a:rPr lang="fr-BE" baseline="0" dirty="0"/>
              <a:t> </a:t>
            </a:r>
            <a:r>
              <a:rPr lang="fr-BE" baseline="0" dirty="0" err="1"/>
              <a:t>sign</a:t>
            </a:r>
            <a:r>
              <a:rPr lang="fr-BE" baseline="0" dirty="0"/>
              <a:t> </a:t>
            </a:r>
            <a:r>
              <a:rPr lang="fr-BE" baseline="0" dirty="0" err="1"/>
              <a:t>with</a:t>
            </a:r>
            <a:r>
              <a:rPr lang="fr-BE" baseline="0" dirty="0"/>
              <a:t> the European </a:t>
            </a:r>
            <a:r>
              <a:rPr lang="fr-BE" baseline="0" dirty="0" err="1"/>
              <a:t>university</a:t>
            </a:r>
            <a:r>
              <a:rPr lang="fr-BE" baseline="0" dirty="0"/>
              <a:t>. </a:t>
            </a:r>
          </a:p>
          <a:p>
            <a:r>
              <a:rPr lang="fr-BE" baseline="0" dirty="0" err="1"/>
              <a:t>Mobility</a:t>
            </a:r>
            <a:endParaRPr lang="fr-BE" baseline="0" dirty="0"/>
          </a:p>
          <a:p>
            <a:r>
              <a:rPr lang="fr-BE" baseline="0" dirty="0" err="1"/>
              <a:t>Clearly</a:t>
            </a:r>
            <a:r>
              <a:rPr lang="fr-BE" baseline="0" dirty="0"/>
              <a:t> </a:t>
            </a:r>
            <a:r>
              <a:rPr lang="fr-BE" baseline="0" dirty="0" err="1"/>
              <a:t>defined</a:t>
            </a:r>
            <a:r>
              <a:rPr lang="fr-BE" baseline="0" dirty="0"/>
              <a:t> </a:t>
            </a:r>
            <a:r>
              <a:rPr lang="fr-BE" baseline="0" dirty="0" err="1"/>
              <a:t>credits</a:t>
            </a:r>
            <a:r>
              <a:rPr lang="fr-BE" baseline="0" dirty="0"/>
              <a:t> </a:t>
            </a:r>
          </a:p>
          <a:p>
            <a:r>
              <a:rPr lang="fr-BE" baseline="0" dirty="0"/>
              <a:t>Recognition of </a:t>
            </a:r>
            <a:r>
              <a:rPr lang="fr-BE" baseline="0" dirty="0" err="1"/>
              <a:t>credits</a:t>
            </a:r>
            <a:r>
              <a:rPr lang="fr-BE" baseline="0" dirty="0"/>
              <a:t> </a:t>
            </a:r>
            <a:r>
              <a:rPr lang="fr-BE" baseline="0" dirty="0" err="1"/>
              <a:t>from</a:t>
            </a:r>
            <a:r>
              <a:rPr lang="fr-BE" baseline="0" dirty="0"/>
              <a:t> </a:t>
            </a:r>
            <a:r>
              <a:rPr lang="fr-BE" baseline="0" dirty="0" err="1"/>
              <a:t>other</a:t>
            </a:r>
            <a:r>
              <a:rPr lang="fr-BE" baseline="0" dirty="0"/>
              <a:t> </a:t>
            </a:r>
            <a:r>
              <a:rPr lang="fr-BE" baseline="0" dirty="0" err="1"/>
              <a:t>universities</a:t>
            </a:r>
            <a:endParaRPr lang="fr-BE" baseline="0" dirty="0"/>
          </a:p>
          <a:p>
            <a:endParaRPr lang="fr-BE" baseline="0" dirty="0"/>
          </a:p>
          <a:p>
            <a:endParaRPr lang="fr-BE" baseline="0" dirty="0"/>
          </a:p>
          <a:p>
            <a:endParaRPr lang="fr-BE" baseline="0" dirty="0"/>
          </a:p>
          <a:p>
            <a:endParaRPr lang="fr-BE" baseline="0" dirty="0"/>
          </a:p>
          <a:p>
            <a:endParaRPr lang="fr-BE" baseline="0" dirty="0"/>
          </a:p>
          <a:p>
            <a:r>
              <a:rPr lang="fr-BE" baseline="0" dirty="0"/>
              <a:t> </a:t>
            </a:r>
            <a:endParaRPr lang="en-GB" dirty="0"/>
          </a:p>
        </p:txBody>
      </p:sp>
      <p:sp>
        <p:nvSpPr>
          <p:cNvPr id="4" name="Slide Number Placeholder 3"/>
          <p:cNvSpPr>
            <a:spLocks noGrp="1"/>
          </p:cNvSpPr>
          <p:nvPr>
            <p:ph type="sldNum" sz="quarter" idx="10"/>
          </p:nvPr>
        </p:nvSpPr>
        <p:spPr/>
        <p:txBody>
          <a:bodyPr/>
          <a:lstStyle/>
          <a:p>
            <a:pPr defTabSz="918606">
              <a:defRPr/>
            </a:pPr>
            <a:fld id="{464FCD9C-6DAA-4BF0-BFC5-6D6FB5C6663C}" type="slidenum">
              <a:rPr lang="en-GB" altLang="en-US">
                <a:solidFill>
                  <a:srgbClr val="000000"/>
                </a:solidFill>
              </a:rPr>
              <a:pPr defTabSz="918606">
                <a:defRPr/>
              </a:pPr>
              <a:t>10</a:t>
            </a:fld>
            <a:endParaRPr lang="en-GB" altLang="en-US">
              <a:solidFill>
                <a:srgbClr val="000000"/>
              </a:solidFill>
            </a:endParaRPr>
          </a:p>
        </p:txBody>
      </p:sp>
    </p:spTree>
    <p:extLst>
      <p:ext uri="{BB962C8B-B14F-4D97-AF65-F5344CB8AC3E}">
        <p14:creationId xmlns:p14="http://schemas.microsoft.com/office/powerpoint/2010/main" val="3052655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64FCD9C-6DAA-4BF0-BFC5-6D6FB5C6663C}" type="slidenum">
              <a:rPr lang="en-GB" altLang="en-US" smtClean="0"/>
              <a:pPr/>
              <a:t>11</a:t>
            </a:fld>
            <a:endParaRPr lang="en-GB" altLang="en-US"/>
          </a:p>
        </p:txBody>
      </p:sp>
    </p:spTree>
    <p:extLst>
      <p:ext uri="{BB962C8B-B14F-4D97-AF65-F5344CB8AC3E}">
        <p14:creationId xmlns:p14="http://schemas.microsoft.com/office/powerpoint/2010/main" val="2817471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Programme Country gets a budget that it divides</a:t>
            </a:r>
            <a:r>
              <a:rPr lang="en-US" baseline="0" dirty="0"/>
              <a:t> up into this shape. So bear this in mind </a:t>
            </a:r>
          </a:p>
          <a:p>
            <a:r>
              <a:rPr lang="fr-BE" altLang="en-US" dirty="0" err="1"/>
              <a:t>Each</a:t>
            </a:r>
            <a:r>
              <a:rPr lang="fr-BE" altLang="en-US" dirty="0"/>
              <a:t> </a:t>
            </a:r>
            <a:r>
              <a:rPr lang="fr-BE" altLang="en-US" dirty="0" err="1"/>
              <a:t>European</a:t>
            </a:r>
            <a:r>
              <a:rPr lang="fr-BE" altLang="en-US" dirty="0"/>
              <a:t> programme country has a budget to </a:t>
            </a:r>
            <a:r>
              <a:rPr lang="fr-BE" altLang="en-US" dirty="0" err="1"/>
              <a:t>fund</a:t>
            </a:r>
            <a:r>
              <a:rPr lang="fr-BE" altLang="en-US" dirty="0"/>
              <a:t> </a:t>
            </a:r>
            <a:r>
              <a:rPr lang="fr-BE" altLang="en-US" dirty="0" err="1"/>
              <a:t>its</a:t>
            </a:r>
            <a:r>
              <a:rPr lang="fr-BE" altLang="en-US" dirty="0"/>
              <a:t> </a:t>
            </a:r>
            <a:r>
              <a:rPr lang="fr-BE" altLang="en-US" dirty="0" err="1"/>
              <a:t>country's</a:t>
            </a:r>
            <a:r>
              <a:rPr lang="fr-BE" altLang="en-US" dirty="0"/>
              <a:t> </a:t>
            </a:r>
            <a:r>
              <a:rPr lang="fr-BE" altLang="en-US" dirty="0" err="1"/>
              <a:t>agreements</a:t>
            </a:r>
            <a:r>
              <a:rPr lang="fr-BE" altLang="en-US" dirty="0"/>
              <a:t> </a:t>
            </a:r>
            <a:r>
              <a:rPr lang="fr-BE" altLang="en-US" dirty="0" err="1"/>
              <a:t>with</a:t>
            </a:r>
            <a:r>
              <a:rPr lang="fr-BE" altLang="en-US" dirty="0"/>
              <a:t> </a:t>
            </a:r>
            <a:r>
              <a:rPr lang="fr-BE" altLang="en-US" dirty="0" err="1"/>
              <a:t>partner</a:t>
            </a:r>
            <a:r>
              <a:rPr lang="fr-BE" altLang="en-US" dirty="0"/>
              <a:t> countries </a:t>
            </a:r>
            <a:r>
              <a:rPr lang="fr-BE" altLang="en-US" dirty="0" err="1"/>
              <a:t>worldwide</a:t>
            </a:r>
            <a:r>
              <a:rPr lang="fr-BE" altLang="en-US" dirty="0"/>
              <a:t>. </a:t>
            </a:r>
          </a:p>
          <a:p>
            <a:r>
              <a:rPr lang="fr-BE" altLang="en-US" dirty="0"/>
              <a:t>Budgets per </a:t>
            </a:r>
            <a:r>
              <a:rPr lang="fr-BE" altLang="en-US" dirty="0" err="1"/>
              <a:t>region</a:t>
            </a:r>
            <a:r>
              <a:rPr lang="fr-BE" altLang="en-US" dirty="0"/>
              <a:t> are </a:t>
            </a:r>
            <a:r>
              <a:rPr lang="fr-BE" altLang="en-US" dirty="0" err="1"/>
              <a:t>different</a:t>
            </a:r>
            <a:r>
              <a:rPr lang="fr-BE" altLang="en-US" dirty="0"/>
              <a:t>.</a:t>
            </a:r>
          </a:p>
          <a:p>
            <a:r>
              <a:rPr lang="fr-BE" altLang="en-US" dirty="0" err="1"/>
              <a:t>Each</a:t>
            </a:r>
            <a:r>
              <a:rPr lang="fr-BE" altLang="en-US" dirty="0"/>
              <a:t> </a:t>
            </a:r>
            <a:r>
              <a:rPr lang="fr-BE" altLang="en-US" dirty="0" err="1"/>
              <a:t>year</a:t>
            </a:r>
            <a:r>
              <a:rPr lang="fr-BE" altLang="en-US" dirty="0"/>
              <a:t> a call for </a:t>
            </a:r>
            <a:r>
              <a:rPr lang="fr-BE" altLang="en-US" dirty="0" err="1"/>
              <a:t>proposals</a:t>
            </a:r>
            <a:r>
              <a:rPr lang="fr-BE" altLang="en-US" dirty="0"/>
              <a:t> selects new </a:t>
            </a:r>
            <a:r>
              <a:rPr lang="fr-BE" altLang="en-US" dirty="0" err="1"/>
              <a:t>mobility</a:t>
            </a:r>
            <a:r>
              <a:rPr lang="fr-BE" altLang="en-US" dirty="0"/>
              <a:t> </a:t>
            </a:r>
            <a:r>
              <a:rPr lang="fr-BE" altLang="en-US" dirty="0" err="1"/>
              <a:t>projects</a:t>
            </a:r>
            <a:r>
              <a:rPr lang="fr-BE" altLang="en-US" dirty="0"/>
              <a:t> </a:t>
            </a:r>
            <a:r>
              <a:rPr lang="fr-BE" altLang="en-US" dirty="0" err="1"/>
              <a:t>with</a:t>
            </a:r>
            <a:r>
              <a:rPr lang="fr-BE" altLang="en-US" dirty="0"/>
              <a:t> the </a:t>
            </a:r>
            <a:r>
              <a:rPr lang="fr-BE" altLang="en-US" dirty="0" err="1"/>
              <a:t>above</a:t>
            </a:r>
            <a:r>
              <a:rPr lang="fr-BE" altLang="en-US" dirty="0"/>
              <a:t> budget. </a:t>
            </a:r>
            <a:r>
              <a:rPr lang="fr-BE" altLang="en-US" dirty="0" err="1"/>
              <a:t>Each</a:t>
            </a:r>
            <a:r>
              <a:rPr lang="fr-BE" altLang="en-US" dirty="0"/>
              <a:t> </a:t>
            </a:r>
            <a:r>
              <a:rPr lang="fr-BE" altLang="en-US" dirty="0" err="1"/>
              <a:t>year</a:t>
            </a:r>
            <a:r>
              <a:rPr lang="fr-BE" altLang="en-US" dirty="0"/>
              <a:t> the </a:t>
            </a:r>
            <a:r>
              <a:rPr lang="fr-BE" altLang="en-US" dirty="0" err="1"/>
              <a:t>projects</a:t>
            </a:r>
            <a:r>
              <a:rPr lang="fr-BE" altLang="en-US" dirty="0"/>
              <a:t> </a:t>
            </a:r>
            <a:r>
              <a:rPr lang="fr-BE" altLang="en-US" dirty="0" err="1"/>
              <a:t>together</a:t>
            </a:r>
            <a:r>
              <a:rPr lang="fr-BE" altLang="en-US" dirty="0"/>
              <a:t> </a:t>
            </a:r>
            <a:r>
              <a:rPr lang="fr-BE" altLang="en-US" dirty="0" err="1"/>
              <a:t>will</a:t>
            </a:r>
            <a:r>
              <a:rPr lang="fr-BE" altLang="en-US" dirty="0"/>
              <a:t> </a:t>
            </a:r>
            <a:r>
              <a:rPr lang="fr-BE" altLang="en-US" dirty="0" err="1"/>
              <a:t>result</a:t>
            </a:r>
            <a:r>
              <a:rPr lang="fr-BE" altLang="en-US" dirty="0"/>
              <a:t> in about 35,000 </a:t>
            </a:r>
            <a:r>
              <a:rPr lang="fr-BE" altLang="en-US" dirty="0" err="1"/>
              <a:t>mobilities</a:t>
            </a:r>
            <a:r>
              <a:rPr lang="fr-BE" altLang="en-US" dirty="0"/>
              <a:t> in </a:t>
            </a:r>
            <a:r>
              <a:rPr lang="fr-BE" altLang="en-US" dirty="0" err="1"/>
              <a:t>each</a:t>
            </a:r>
            <a:r>
              <a:rPr lang="fr-BE" altLang="en-US" dirty="0"/>
              <a:t> direction.</a:t>
            </a:r>
          </a:p>
          <a:p>
            <a:endParaRPr lang="fr-BE" altLang="en-US" dirty="0"/>
          </a:p>
          <a:p>
            <a:r>
              <a:rPr lang="fr-BE" altLang="en-US" dirty="0" err="1"/>
              <a:t>Universities</a:t>
            </a:r>
            <a:r>
              <a:rPr lang="fr-BE" altLang="en-US" dirty="0"/>
              <a:t> in </a:t>
            </a:r>
            <a:r>
              <a:rPr lang="fr-BE" altLang="en-US" dirty="0" err="1"/>
              <a:t>partner</a:t>
            </a:r>
            <a:r>
              <a:rPr lang="fr-BE" altLang="en-US" dirty="0"/>
              <a:t> countries: </a:t>
            </a:r>
            <a:r>
              <a:rPr lang="fr-BE" altLang="en-US" dirty="0" err="1"/>
              <a:t>Make</a:t>
            </a:r>
            <a:r>
              <a:rPr lang="fr-BE" altLang="en-US" dirty="0"/>
              <a:t> use of </a:t>
            </a:r>
            <a:r>
              <a:rPr lang="fr-BE" altLang="en-US" dirty="0" err="1"/>
              <a:t>existing</a:t>
            </a:r>
            <a:r>
              <a:rPr lang="fr-BE" altLang="en-US" dirty="0"/>
              <a:t> contacts </a:t>
            </a:r>
            <a:r>
              <a:rPr lang="fr-BE" altLang="en-US" dirty="0" err="1"/>
              <a:t>you</a:t>
            </a:r>
            <a:r>
              <a:rPr lang="fr-BE" altLang="en-US" dirty="0"/>
              <a:t> have </a:t>
            </a:r>
            <a:r>
              <a:rPr lang="fr-BE" altLang="en-US" dirty="0" err="1"/>
              <a:t>with</a:t>
            </a:r>
            <a:r>
              <a:rPr lang="fr-BE" altLang="en-US" dirty="0"/>
              <a:t> </a:t>
            </a:r>
            <a:r>
              <a:rPr lang="fr-BE" altLang="en-US" dirty="0" err="1"/>
              <a:t>European</a:t>
            </a:r>
            <a:r>
              <a:rPr lang="fr-BE" altLang="en-US" dirty="0"/>
              <a:t> </a:t>
            </a:r>
            <a:r>
              <a:rPr lang="fr-BE" altLang="en-US" dirty="0" err="1"/>
              <a:t>universities</a:t>
            </a:r>
            <a:r>
              <a:rPr lang="fr-BE" altLang="en-US" dirty="0"/>
              <a:t> at </a:t>
            </a:r>
            <a:r>
              <a:rPr lang="fr-BE" altLang="en-US" dirty="0" err="1"/>
              <a:t>institutional</a:t>
            </a:r>
            <a:r>
              <a:rPr lang="fr-BE" altLang="en-US" dirty="0"/>
              <a:t> </a:t>
            </a:r>
            <a:r>
              <a:rPr lang="fr-BE" altLang="en-US" dirty="0" err="1"/>
              <a:t>level</a:t>
            </a:r>
            <a:r>
              <a:rPr lang="fr-BE" altLang="en-US" dirty="0"/>
              <a:t>, or </a:t>
            </a:r>
            <a:r>
              <a:rPr lang="fr-BE" altLang="en-US" dirty="0" err="1"/>
              <a:t>within</a:t>
            </a:r>
            <a:r>
              <a:rPr lang="fr-BE" altLang="en-US" dirty="0"/>
              <a:t> </a:t>
            </a:r>
            <a:r>
              <a:rPr lang="fr-BE" altLang="en-US" dirty="0" err="1"/>
              <a:t>your</a:t>
            </a:r>
            <a:r>
              <a:rPr lang="fr-BE" altLang="en-US" dirty="0"/>
              <a:t> </a:t>
            </a:r>
            <a:r>
              <a:rPr lang="fr-BE" altLang="en-US" dirty="0" err="1"/>
              <a:t>faculties</a:t>
            </a:r>
            <a:r>
              <a:rPr lang="fr-BE" altLang="en-US" dirty="0"/>
              <a:t>. You </a:t>
            </a:r>
            <a:r>
              <a:rPr lang="fr-BE" altLang="en-US" dirty="0" err="1"/>
              <a:t>could</a:t>
            </a:r>
            <a:r>
              <a:rPr lang="fr-BE" altLang="en-US" dirty="0"/>
              <a:t> use </a:t>
            </a:r>
            <a:r>
              <a:rPr lang="fr-BE" altLang="en-US" dirty="0" err="1"/>
              <a:t>these</a:t>
            </a:r>
            <a:r>
              <a:rPr lang="fr-BE" altLang="en-US" dirty="0"/>
              <a:t> contacts to propose an Erasmus+ </a:t>
            </a:r>
            <a:r>
              <a:rPr lang="fr-BE" altLang="en-US" dirty="0" err="1"/>
              <a:t>mobility</a:t>
            </a:r>
            <a:r>
              <a:rPr lang="fr-BE" altLang="en-US" dirty="0"/>
              <a:t> agreement. </a:t>
            </a:r>
          </a:p>
          <a:p>
            <a:endParaRPr lang="fr-BE" altLang="en-US" dirty="0"/>
          </a:p>
          <a:p>
            <a:r>
              <a:rPr lang="fr-BE" altLang="en-US" dirty="0" err="1"/>
              <a:t>Each</a:t>
            </a:r>
            <a:r>
              <a:rPr lang="fr-BE" altLang="en-US" dirty="0"/>
              <a:t> </a:t>
            </a:r>
            <a:r>
              <a:rPr lang="fr-BE" altLang="en-US" dirty="0" err="1"/>
              <a:t>European</a:t>
            </a:r>
            <a:r>
              <a:rPr lang="fr-BE" altLang="en-US" dirty="0"/>
              <a:t> programme country has a budget </a:t>
            </a:r>
            <a:r>
              <a:rPr lang="fr-BE" altLang="en-US" dirty="0" err="1"/>
              <a:t>structured</a:t>
            </a:r>
            <a:r>
              <a:rPr lang="fr-BE" altLang="en-US" dirty="0"/>
              <a:t> in </a:t>
            </a:r>
            <a:r>
              <a:rPr lang="fr-BE" altLang="en-US" dirty="0" err="1"/>
              <a:t>this</a:t>
            </a:r>
            <a:r>
              <a:rPr lang="fr-BE" altLang="en-US" dirty="0"/>
              <a:t> </a:t>
            </a:r>
            <a:r>
              <a:rPr lang="fr-BE" altLang="en-US" dirty="0" err="1"/>
              <a:t>way</a:t>
            </a:r>
            <a:r>
              <a:rPr lang="fr-BE" altLang="en-US" dirty="0"/>
              <a:t>, </a:t>
            </a:r>
            <a:r>
              <a:rPr lang="fr-BE" altLang="en-US" dirty="0" err="1"/>
              <a:t>so</a:t>
            </a:r>
            <a:r>
              <a:rPr lang="fr-BE" altLang="en-US" dirty="0"/>
              <a:t> all 3</a:t>
            </a:r>
            <a:r>
              <a:rPr lang="cs-CZ" altLang="en-US" dirty="0"/>
              <a:t>4</a:t>
            </a:r>
            <a:r>
              <a:rPr lang="fr-BE" altLang="en-US" dirty="0"/>
              <a:t> programme countries </a:t>
            </a:r>
            <a:r>
              <a:rPr lang="fr-BE" altLang="en-US" dirty="0" err="1"/>
              <a:t>can</a:t>
            </a:r>
            <a:r>
              <a:rPr lang="fr-BE" altLang="en-US" dirty="0"/>
              <a:t> </a:t>
            </a:r>
            <a:r>
              <a:rPr lang="fr-BE" altLang="en-US" dirty="0" err="1"/>
              <a:t>fund</a:t>
            </a:r>
            <a:r>
              <a:rPr lang="fr-BE" altLang="en-US" dirty="0"/>
              <a:t> </a:t>
            </a:r>
            <a:r>
              <a:rPr lang="fr-BE" altLang="en-US" dirty="0" err="1"/>
              <a:t>mobility</a:t>
            </a:r>
            <a:r>
              <a:rPr lang="fr-BE" altLang="en-US" dirty="0"/>
              <a:t> </a:t>
            </a:r>
            <a:r>
              <a:rPr lang="fr-BE" altLang="en-US" dirty="0" err="1"/>
              <a:t>between</a:t>
            </a:r>
            <a:r>
              <a:rPr lang="fr-BE" altLang="en-US" dirty="0"/>
              <a:t> </a:t>
            </a:r>
            <a:r>
              <a:rPr lang="fr-BE" altLang="en-US" dirty="0" err="1"/>
              <a:t>their</a:t>
            </a:r>
            <a:r>
              <a:rPr lang="fr-BE" altLang="en-US" dirty="0"/>
              <a:t> </a:t>
            </a:r>
            <a:r>
              <a:rPr lang="fr-BE" altLang="en-US" dirty="0" err="1"/>
              <a:t>universities</a:t>
            </a:r>
            <a:r>
              <a:rPr lang="fr-BE" altLang="en-US" dirty="0"/>
              <a:t> and </a:t>
            </a:r>
            <a:r>
              <a:rPr lang="fr-BE" altLang="en-US" dirty="0" err="1"/>
              <a:t>universities</a:t>
            </a:r>
            <a:r>
              <a:rPr lang="fr-BE" altLang="en-US" dirty="0"/>
              <a:t> in all the </a:t>
            </a:r>
            <a:r>
              <a:rPr lang="fr-BE" altLang="en-US" dirty="0" err="1"/>
              <a:t>regions</a:t>
            </a:r>
            <a:r>
              <a:rPr lang="fr-BE" altLang="en-US" dirty="0"/>
              <a:t>. Note "Middle</a:t>
            </a:r>
            <a:r>
              <a:rPr lang="fr-BE" altLang="en-US" baseline="0" dirty="0"/>
              <a:t> East" on </a:t>
            </a:r>
            <a:r>
              <a:rPr lang="fr-BE" altLang="en-US" baseline="0" dirty="0" err="1"/>
              <a:t>this</a:t>
            </a:r>
            <a:r>
              <a:rPr lang="fr-BE" altLang="en-US" baseline="0" dirty="0"/>
              <a:t> chart = Iran-Iraq-</a:t>
            </a:r>
            <a:r>
              <a:rPr lang="fr-BE" altLang="en-US" baseline="0" dirty="0" err="1"/>
              <a:t>Yemen</a:t>
            </a:r>
            <a:r>
              <a:rPr lang="fr-BE" altLang="en-US" baseline="0" dirty="0"/>
              <a:t>.</a:t>
            </a:r>
            <a:r>
              <a:rPr lang="fr-BE" altLang="en-US" dirty="0"/>
              <a:t> </a:t>
            </a:r>
          </a:p>
          <a:p>
            <a:endParaRPr lang="fr-BE" altLang="en-US" dirty="0"/>
          </a:p>
          <a:p>
            <a:r>
              <a:rPr lang="fr-BE" altLang="en-US" dirty="0" err="1"/>
              <a:t>Don't</a:t>
            </a:r>
            <a:r>
              <a:rPr lang="fr-BE" altLang="en-US" dirty="0"/>
              <a:t> </a:t>
            </a:r>
            <a:r>
              <a:rPr lang="fr-BE" altLang="en-US" dirty="0" err="1"/>
              <a:t>just</a:t>
            </a:r>
            <a:r>
              <a:rPr lang="fr-BE" altLang="en-US" dirty="0"/>
              <a:t> </a:t>
            </a:r>
            <a:r>
              <a:rPr lang="fr-BE" altLang="en-US" dirty="0" err="1"/>
              <a:t>think</a:t>
            </a:r>
            <a:r>
              <a:rPr lang="fr-BE" altLang="en-US" dirty="0"/>
              <a:t> about </a:t>
            </a:r>
            <a:r>
              <a:rPr lang="fr-BE" altLang="en-US" dirty="0" err="1"/>
              <a:t>student</a:t>
            </a:r>
            <a:r>
              <a:rPr lang="fr-BE" altLang="en-US" dirty="0"/>
              <a:t> </a:t>
            </a:r>
            <a:r>
              <a:rPr lang="fr-BE" altLang="en-US" dirty="0" err="1"/>
              <a:t>mobility</a:t>
            </a:r>
            <a:r>
              <a:rPr lang="fr-BE" altLang="en-US" dirty="0"/>
              <a:t> – the staff </a:t>
            </a:r>
            <a:r>
              <a:rPr lang="fr-BE" altLang="en-US" dirty="0" err="1"/>
              <a:t>scholarships</a:t>
            </a:r>
            <a:r>
              <a:rPr lang="fr-BE" altLang="en-US" dirty="0"/>
              <a:t> </a:t>
            </a:r>
            <a:r>
              <a:rPr lang="fr-BE" altLang="en-US" dirty="0" err="1"/>
              <a:t>can</a:t>
            </a:r>
            <a:r>
              <a:rPr lang="fr-BE" altLang="en-US" dirty="0"/>
              <a:t> </a:t>
            </a:r>
            <a:r>
              <a:rPr lang="fr-BE" altLang="en-US" dirty="0" err="1"/>
              <a:t>be</a:t>
            </a:r>
            <a:r>
              <a:rPr lang="fr-BE" altLang="en-US" dirty="0"/>
              <a:t> </a:t>
            </a:r>
            <a:r>
              <a:rPr lang="fr-BE" altLang="en-US" dirty="0" err="1"/>
              <a:t>very</a:t>
            </a:r>
            <a:r>
              <a:rPr lang="fr-BE" altLang="en-US" dirty="0"/>
              <a:t> </a:t>
            </a:r>
            <a:r>
              <a:rPr lang="fr-BE" altLang="en-US" dirty="0" err="1"/>
              <a:t>interesting</a:t>
            </a:r>
            <a:r>
              <a:rPr lang="fr-BE" altLang="en-US" dirty="0"/>
              <a:t> for </a:t>
            </a:r>
            <a:r>
              <a:rPr lang="fr-BE" altLang="en-US" dirty="0" err="1"/>
              <a:t>your</a:t>
            </a:r>
            <a:r>
              <a:rPr lang="fr-BE" altLang="en-US" dirty="0"/>
              <a:t> </a:t>
            </a:r>
            <a:r>
              <a:rPr lang="fr-BE" altLang="en-US" dirty="0" err="1"/>
              <a:t>universities</a:t>
            </a:r>
            <a:r>
              <a:rPr lang="fr-BE" altLang="en-US" dirty="0"/>
              <a:t> to host or </a:t>
            </a:r>
            <a:r>
              <a:rPr lang="fr-BE" altLang="en-US" dirty="0" err="1"/>
              <a:t>send</a:t>
            </a:r>
            <a:r>
              <a:rPr lang="fr-BE" altLang="en-US" dirty="0"/>
              <a:t> </a:t>
            </a:r>
            <a:r>
              <a:rPr lang="fr-BE" altLang="en-US" dirty="0" err="1"/>
              <a:t>academics</a:t>
            </a:r>
            <a:r>
              <a:rPr lang="fr-BE" altLang="en-US" dirty="0"/>
              <a:t> to </a:t>
            </a:r>
            <a:r>
              <a:rPr lang="fr-BE" altLang="en-US" dirty="0" err="1"/>
              <a:t>share</a:t>
            </a:r>
            <a:r>
              <a:rPr lang="fr-BE" altLang="en-US" dirty="0"/>
              <a:t> new </a:t>
            </a:r>
            <a:r>
              <a:rPr lang="fr-BE" altLang="en-US" dirty="0" err="1"/>
              <a:t>knoweldge</a:t>
            </a:r>
            <a:r>
              <a:rPr lang="fr-BE" altLang="en-US" dirty="0"/>
              <a:t> and techniques. </a:t>
            </a:r>
            <a:r>
              <a:rPr lang="fr-BE" altLang="en-US" dirty="0" err="1"/>
              <a:t>Admininstrative</a:t>
            </a:r>
            <a:r>
              <a:rPr lang="fr-BE" altLang="en-US" dirty="0"/>
              <a:t> staff </a:t>
            </a:r>
            <a:r>
              <a:rPr lang="fr-BE" altLang="en-US" dirty="0" err="1"/>
              <a:t>can</a:t>
            </a:r>
            <a:r>
              <a:rPr lang="fr-BE" altLang="en-US" dirty="0"/>
              <a:t> move </a:t>
            </a:r>
            <a:r>
              <a:rPr lang="fr-BE" altLang="en-US" dirty="0" err="1"/>
              <a:t>too</a:t>
            </a:r>
            <a:r>
              <a:rPr lang="fr-BE" altLang="en-US" dirty="0"/>
              <a:t> – </a:t>
            </a:r>
            <a:r>
              <a:rPr lang="fr-BE" altLang="en-US" dirty="0" err="1"/>
              <a:t>often</a:t>
            </a:r>
            <a:r>
              <a:rPr lang="fr-BE" altLang="en-US" dirty="0"/>
              <a:t> </a:t>
            </a:r>
            <a:r>
              <a:rPr lang="fr-BE" altLang="en-US" dirty="0" err="1"/>
              <a:t>useful</a:t>
            </a:r>
            <a:r>
              <a:rPr lang="fr-BE" altLang="en-US" dirty="0"/>
              <a:t> as a first </a:t>
            </a:r>
            <a:r>
              <a:rPr lang="fr-BE" altLang="en-US" dirty="0" err="1"/>
              <a:t>step</a:t>
            </a:r>
            <a:r>
              <a:rPr lang="fr-BE" altLang="en-US" dirty="0"/>
              <a:t> to set new </a:t>
            </a:r>
            <a:r>
              <a:rPr lang="fr-BE" altLang="en-US" dirty="0" err="1"/>
              <a:t>agreements</a:t>
            </a:r>
            <a:r>
              <a:rPr lang="fr-BE" altLang="en-US" dirty="0"/>
              <a:t> on </a:t>
            </a:r>
            <a:r>
              <a:rPr lang="fr-BE" altLang="en-US" dirty="0" err="1"/>
              <a:t>track</a:t>
            </a:r>
            <a:r>
              <a:rPr lang="fr-BE" altLang="en-US" dirty="0"/>
              <a:t>.</a:t>
            </a:r>
          </a:p>
          <a:p>
            <a:endParaRPr lang="fr-BE" altLang="en-US" dirty="0"/>
          </a:p>
          <a:p>
            <a:r>
              <a:rPr lang="en-GB" sz="1200" kern="1200" dirty="0">
                <a:solidFill>
                  <a:schemeClr val="tx1"/>
                </a:solidFill>
                <a:effectLst/>
                <a:latin typeface="Calibri" pitchFamily="34" charset="0"/>
                <a:ea typeface="+mn-ea"/>
                <a:cs typeface="+mn-cs"/>
              </a:rPr>
              <a:t>The 2020 budget will be broadly similar to the previous call's budget</a:t>
            </a:r>
            <a:r>
              <a:rPr lang="en-GB" sz="1200" kern="1200" baseline="0" dirty="0">
                <a:solidFill>
                  <a:schemeClr val="tx1"/>
                </a:solidFill>
                <a:effectLst/>
                <a:latin typeface="Calibri" pitchFamily="34" charset="0"/>
                <a:ea typeface="+mn-ea"/>
                <a:cs typeface="+mn-cs"/>
              </a:rPr>
              <a:t> </a:t>
            </a:r>
            <a:r>
              <a:rPr lang="en-GB" sz="1200" kern="1200" dirty="0">
                <a:solidFill>
                  <a:schemeClr val="tx1"/>
                </a:solidFill>
                <a:effectLst/>
                <a:latin typeface="Calibri" pitchFamily="34" charset="0"/>
                <a:ea typeface="+mn-ea"/>
                <a:cs typeface="+mn-cs"/>
              </a:rPr>
              <a:t>in terms of the number of envelopes. You will see a big increase in funding for the ACP region, In addition to 12 discrete budget envelopes covering each region of the world, the European Commission is providing </a:t>
            </a:r>
            <a:r>
              <a:rPr lang="en-GB" sz="1200" b="1" kern="1200" dirty="0">
                <a:solidFill>
                  <a:schemeClr val="tx1"/>
                </a:solidFill>
                <a:effectLst/>
                <a:latin typeface="Calibri" pitchFamily="34" charset="0"/>
                <a:ea typeface="+mn-ea"/>
                <a:cs typeface="+mn-cs"/>
              </a:rPr>
              <a:t>additional funding</a:t>
            </a:r>
            <a:r>
              <a:rPr lang="en-GB" sz="1200" kern="1200" dirty="0">
                <a:solidFill>
                  <a:schemeClr val="tx1"/>
                </a:solidFill>
                <a:effectLst/>
                <a:latin typeface="Calibri" pitchFamily="34" charset="0"/>
                <a:ea typeface="+mn-ea"/>
                <a:cs typeface="+mn-cs"/>
              </a:rPr>
              <a:t> for a number of priority countries. National Agencies will be able to opt-in for a share of the following budget 'windows':</a:t>
            </a:r>
          </a:p>
          <a:p>
            <a:pPr lvl="0"/>
            <a:r>
              <a:rPr lang="en-GB" sz="1200" b="1" kern="1200" dirty="0">
                <a:solidFill>
                  <a:schemeClr val="tx1"/>
                </a:solidFill>
                <a:effectLst/>
                <a:latin typeface="Calibri" pitchFamily="34" charset="0"/>
                <a:ea typeface="+mn-ea"/>
                <a:cs typeface="+mn-cs"/>
              </a:rPr>
              <a:t>Tunisia</a:t>
            </a:r>
            <a:endParaRPr lang="en-GB" sz="1200" kern="1200" dirty="0">
              <a:solidFill>
                <a:schemeClr val="tx1"/>
              </a:solidFill>
              <a:effectLst/>
              <a:latin typeface="Calibri" pitchFamily="34" charset="0"/>
              <a:ea typeface="+mn-ea"/>
              <a:cs typeface="+mn-cs"/>
            </a:endParaRPr>
          </a:p>
          <a:p>
            <a:pPr lvl="0"/>
            <a:r>
              <a:rPr lang="en-GB" sz="1200" b="1" kern="1200" dirty="0">
                <a:solidFill>
                  <a:schemeClr val="tx1"/>
                </a:solidFill>
                <a:effectLst/>
                <a:latin typeface="Calibri" pitchFamily="34" charset="0"/>
                <a:ea typeface="+mn-ea"/>
                <a:cs typeface="+mn-cs"/>
              </a:rPr>
              <a:t>Georgia</a:t>
            </a:r>
            <a:endParaRPr lang="en-GB" sz="1200" kern="1200" dirty="0">
              <a:solidFill>
                <a:schemeClr val="tx1"/>
              </a:solidFill>
              <a:effectLst/>
              <a:latin typeface="Calibri" pitchFamily="34" charset="0"/>
              <a:ea typeface="+mn-ea"/>
              <a:cs typeface="+mn-cs"/>
            </a:endParaRPr>
          </a:p>
          <a:p>
            <a:pPr lvl="0"/>
            <a:r>
              <a:rPr lang="en-GB" sz="1200" b="1" kern="1200" dirty="0">
                <a:solidFill>
                  <a:schemeClr val="tx1"/>
                </a:solidFill>
                <a:effectLst/>
                <a:latin typeface="Calibri" pitchFamily="34" charset="0"/>
                <a:ea typeface="+mn-ea"/>
                <a:cs typeface="+mn-cs"/>
              </a:rPr>
              <a:t>Moldova</a:t>
            </a:r>
            <a:endParaRPr lang="en-GB" sz="1200" kern="1200" dirty="0">
              <a:solidFill>
                <a:schemeClr val="tx1"/>
              </a:solidFill>
              <a:effectLst/>
              <a:latin typeface="Calibri" pitchFamily="34" charset="0"/>
              <a:ea typeface="+mn-ea"/>
              <a:cs typeface="+mn-cs"/>
            </a:endParaRPr>
          </a:p>
          <a:p>
            <a:pPr lvl="0"/>
            <a:r>
              <a:rPr lang="en-GB" sz="1200" b="1" kern="1200" dirty="0">
                <a:solidFill>
                  <a:schemeClr val="tx1"/>
                </a:solidFill>
                <a:effectLst/>
                <a:latin typeface="Calibri" pitchFamily="34" charset="0"/>
                <a:ea typeface="+mn-ea"/>
                <a:cs typeface="+mn-cs"/>
              </a:rPr>
              <a:t>Ukraine</a:t>
            </a:r>
          </a:p>
          <a:p>
            <a:pPr lvl="0"/>
            <a:endParaRPr lang="fr-BE" sz="1200" b="1" kern="1200" dirty="0">
              <a:solidFill>
                <a:schemeClr val="tx1"/>
              </a:solidFill>
              <a:effectLst/>
              <a:latin typeface="Calibri" pitchFamily="34" charset="0"/>
              <a:ea typeface="+mn-ea"/>
              <a:cs typeface="+mn-cs"/>
            </a:endParaRPr>
          </a:p>
          <a:p>
            <a:pPr lvl="0"/>
            <a:r>
              <a:rPr lang="fr-BE" sz="1200" b="1" kern="1200" dirty="0" err="1">
                <a:solidFill>
                  <a:schemeClr val="tx1"/>
                </a:solidFill>
                <a:effectLst/>
                <a:latin typeface="Calibri" pitchFamily="34" charset="0"/>
                <a:ea typeface="+mn-ea"/>
                <a:cs typeface="+mn-cs"/>
              </a:rPr>
              <a:t>See</a:t>
            </a:r>
            <a:r>
              <a:rPr lang="fr-BE" sz="1200" b="1" kern="1200" dirty="0">
                <a:solidFill>
                  <a:schemeClr val="tx1"/>
                </a:solidFill>
                <a:effectLst/>
                <a:latin typeface="Calibri" pitchFamily="34" charset="0"/>
                <a:ea typeface="+mn-ea"/>
                <a:cs typeface="+mn-cs"/>
              </a:rPr>
              <a:t> the </a:t>
            </a:r>
            <a:r>
              <a:rPr lang="fr-BE" sz="1200" b="1" kern="1200" dirty="0" err="1">
                <a:solidFill>
                  <a:schemeClr val="tx1"/>
                </a:solidFill>
                <a:effectLst/>
                <a:latin typeface="Calibri" pitchFamily="34" charset="0"/>
                <a:ea typeface="+mn-ea"/>
                <a:cs typeface="+mn-cs"/>
              </a:rPr>
              <a:t>What's</a:t>
            </a:r>
            <a:r>
              <a:rPr lang="fr-BE" sz="1200" b="1" kern="1200" dirty="0">
                <a:solidFill>
                  <a:schemeClr val="tx1"/>
                </a:solidFill>
                <a:effectLst/>
                <a:latin typeface="Calibri" pitchFamily="34" charset="0"/>
                <a:ea typeface="+mn-ea"/>
                <a:cs typeface="+mn-cs"/>
              </a:rPr>
              <a:t> new document</a:t>
            </a:r>
            <a:endParaRPr lang="en-GB" sz="1200" kern="1200" dirty="0">
              <a:solidFill>
                <a:schemeClr val="tx1"/>
              </a:solidFill>
              <a:effectLst/>
              <a:latin typeface="Calibri" pitchFamily="34" charset="0"/>
              <a:ea typeface="+mn-ea"/>
              <a:cs typeface="+mn-cs"/>
            </a:endParaRPr>
          </a:p>
          <a:p>
            <a:endParaRPr lang="en-GB" altLang="en-US" dirty="0"/>
          </a:p>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12</a:t>
            </a:fld>
            <a:endParaRPr lang="en-GB" altLang="en-US"/>
          </a:p>
        </p:txBody>
      </p:sp>
    </p:spTree>
    <p:extLst>
      <p:ext uri="{BB962C8B-B14F-4D97-AF65-F5344CB8AC3E}">
        <p14:creationId xmlns:p14="http://schemas.microsoft.com/office/powerpoint/2010/main" val="613124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BE" altLang="en-US" sz="1600" dirty="0">
              <a:cs typeface="Arial" pitchFamily="34" charset="0"/>
            </a:endParaRPr>
          </a:p>
        </p:txBody>
      </p:sp>
      <p:sp>
        <p:nvSpPr>
          <p:cNvPr id="204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74" indent="-285721">
              <a:defRPr>
                <a:solidFill>
                  <a:schemeClr val="tx1"/>
                </a:solidFill>
                <a:latin typeface="Calibri" pitchFamily="34" charset="0"/>
              </a:defRPr>
            </a:lvl2pPr>
            <a:lvl3pPr marL="1142883" indent="-228576">
              <a:defRPr>
                <a:solidFill>
                  <a:schemeClr val="tx1"/>
                </a:solidFill>
                <a:latin typeface="Calibri" pitchFamily="34" charset="0"/>
              </a:defRPr>
            </a:lvl3pPr>
            <a:lvl4pPr marL="1600036" indent="-228576">
              <a:defRPr>
                <a:solidFill>
                  <a:schemeClr val="tx1"/>
                </a:solidFill>
                <a:latin typeface="Calibri" pitchFamily="34" charset="0"/>
              </a:defRPr>
            </a:lvl4pPr>
            <a:lvl5pPr marL="2057189" indent="-228576">
              <a:defRPr>
                <a:solidFill>
                  <a:schemeClr val="tx1"/>
                </a:solidFill>
                <a:latin typeface="Calibri" pitchFamily="34" charset="0"/>
              </a:defRPr>
            </a:lvl5pPr>
            <a:lvl6pPr marL="2514343" indent="-228576" defTabSz="457153" fontAlgn="base">
              <a:spcBef>
                <a:spcPct val="0"/>
              </a:spcBef>
              <a:spcAft>
                <a:spcPct val="0"/>
              </a:spcAft>
              <a:defRPr>
                <a:solidFill>
                  <a:schemeClr val="tx1"/>
                </a:solidFill>
                <a:latin typeface="Calibri" pitchFamily="34" charset="0"/>
              </a:defRPr>
            </a:lvl6pPr>
            <a:lvl7pPr marL="2971496" indent="-228576" defTabSz="457153" fontAlgn="base">
              <a:spcBef>
                <a:spcPct val="0"/>
              </a:spcBef>
              <a:spcAft>
                <a:spcPct val="0"/>
              </a:spcAft>
              <a:defRPr>
                <a:solidFill>
                  <a:schemeClr val="tx1"/>
                </a:solidFill>
                <a:latin typeface="Calibri" pitchFamily="34" charset="0"/>
              </a:defRPr>
            </a:lvl7pPr>
            <a:lvl8pPr marL="3428649" indent="-228576" defTabSz="457153" fontAlgn="base">
              <a:spcBef>
                <a:spcPct val="0"/>
              </a:spcBef>
              <a:spcAft>
                <a:spcPct val="0"/>
              </a:spcAft>
              <a:defRPr>
                <a:solidFill>
                  <a:schemeClr val="tx1"/>
                </a:solidFill>
                <a:latin typeface="Calibri" pitchFamily="34" charset="0"/>
              </a:defRPr>
            </a:lvl8pPr>
            <a:lvl9pPr marL="3885802" indent="-228576" defTabSz="457153" fontAlgn="base">
              <a:spcBef>
                <a:spcPct val="0"/>
              </a:spcBef>
              <a:spcAft>
                <a:spcPct val="0"/>
              </a:spcAft>
              <a:defRPr>
                <a:solidFill>
                  <a:schemeClr val="tx1"/>
                </a:solidFill>
                <a:latin typeface="Calibri" pitchFamily="34" charset="0"/>
              </a:defRPr>
            </a:lvl9pPr>
          </a:lstStyle>
          <a:p>
            <a:pPr>
              <a:defRPr/>
            </a:pPr>
            <a:fld id="{DAAEDC52-7E95-471B-9796-56C8FD9600EE}" type="slidenum">
              <a:rPr lang="fr-FR" altLang="en-US" smtClean="0">
                <a:solidFill>
                  <a:srgbClr val="000000"/>
                </a:solidFill>
              </a:rPr>
              <a:pPr>
                <a:defRPr/>
              </a:pPr>
              <a:t>13</a:t>
            </a:fld>
            <a:endParaRPr lang="fr-FR" altLang="en-US">
              <a:solidFill>
                <a:srgbClr val="000000"/>
              </a:solidFill>
            </a:endParaRPr>
          </a:p>
        </p:txBody>
      </p:sp>
    </p:spTree>
    <p:extLst>
      <p:ext uri="{BB962C8B-B14F-4D97-AF65-F5344CB8AC3E}">
        <p14:creationId xmlns:p14="http://schemas.microsoft.com/office/powerpoint/2010/main" val="34282688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also</a:t>
            </a:r>
            <a:r>
              <a:rPr lang="en-GB" baseline="0" dirty="0"/>
              <a:t> refer to the Quick Reference Guide for Partner Country HEIs.</a:t>
            </a:r>
            <a:endParaRPr lang="en-GB" dirty="0"/>
          </a:p>
        </p:txBody>
      </p:sp>
      <p:sp>
        <p:nvSpPr>
          <p:cNvPr id="4" name="Slide Number Placeholder 3"/>
          <p:cNvSpPr>
            <a:spLocks noGrp="1"/>
          </p:cNvSpPr>
          <p:nvPr>
            <p:ph type="sldNum" sz="quarter" idx="10"/>
          </p:nvPr>
        </p:nvSpPr>
        <p:spPr/>
        <p:txBody>
          <a:bodyPr/>
          <a:lstStyle/>
          <a:p>
            <a:fld id="{464FCD9C-6DAA-4BF0-BFC5-6D6FB5C6663C}" type="slidenum">
              <a:rPr lang="en-GB" altLang="en-US" smtClean="0"/>
              <a:pPr/>
              <a:t>14</a:t>
            </a:fld>
            <a:endParaRPr lang="en-GB" altLang="en-US"/>
          </a:p>
        </p:txBody>
      </p:sp>
    </p:spTree>
    <p:extLst>
      <p:ext uri="{BB962C8B-B14F-4D97-AF65-F5344CB8AC3E}">
        <p14:creationId xmlns:p14="http://schemas.microsoft.com/office/powerpoint/2010/main" val="4229276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Programme Country HEI has applied and received notification that project is selected. </a:t>
            </a:r>
          </a:p>
          <a:p>
            <a:pPr lvl="0"/>
            <a:endParaRPr lang="en-US" dirty="0"/>
          </a:p>
          <a:p>
            <a:pPr lvl="0"/>
            <a:r>
              <a:rPr lang="en-US" dirty="0"/>
              <a:t>They sign grant agreement with the NA: Beneficiary Grant Agreement, which provides the financial support for the project</a:t>
            </a:r>
          </a:p>
          <a:p>
            <a:pPr lvl="0"/>
            <a:endParaRPr lang="en-GB" dirty="0"/>
          </a:p>
          <a:p>
            <a:pPr lvl="0"/>
            <a:r>
              <a:rPr lang="en-US" dirty="0"/>
              <a:t>As a partner </a:t>
            </a:r>
            <a:r>
              <a:rPr lang="en-US" dirty="0" err="1"/>
              <a:t>organisation</a:t>
            </a:r>
            <a:r>
              <a:rPr lang="en-US" dirty="0"/>
              <a:t>, you are not a direct party to this agreement, although your project is covered within it</a:t>
            </a:r>
          </a:p>
          <a:p>
            <a:pPr lvl="0"/>
            <a:endParaRPr lang="en-US" dirty="0"/>
          </a:p>
          <a:p>
            <a:pPr defTabSz="915772">
              <a:defRPr/>
            </a:pPr>
            <a:r>
              <a:rPr lang="en-US" dirty="0"/>
              <a:t>This means </a:t>
            </a:r>
            <a:r>
              <a:rPr lang="en-US" dirty="0" err="1"/>
              <a:t>Programme</a:t>
            </a:r>
            <a:r>
              <a:rPr lang="en-US" dirty="0"/>
              <a:t> Country HEI is solely responsible for the grant, which is why it will be responsible for signing all grant agreements with the participant.</a:t>
            </a:r>
          </a:p>
          <a:p>
            <a:pPr defTabSz="915772">
              <a:defRPr/>
            </a:pPr>
            <a:endParaRPr lang="en-GB" dirty="0"/>
          </a:p>
          <a:p>
            <a:pPr lvl="0"/>
            <a:endParaRPr lang="en-GB" dirty="0"/>
          </a:p>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15</a:t>
            </a:fld>
            <a:endParaRPr lang="en-GB" altLang="en-US"/>
          </a:p>
        </p:txBody>
      </p:sp>
    </p:spTree>
    <p:extLst>
      <p:ext uri="{BB962C8B-B14F-4D97-AF65-F5344CB8AC3E}">
        <p14:creationId xmlns:p14="http://schemas.microsoft.com/office/powerpoint/2010/main" val="1111609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signing an inter-institutional agreement, the institutions commit themselves to respecting the principles and quality requirements of the Erasmus Charter for Higher Education (ECHE) relating to the </a:t>
            </a:r>
            <a:r>
              <a:rPr lang="en-US" dirty="0" err="1"/>
              <a:t>organisation</a:t>
            </a:r>
            <a:r>
              <a:rPr lang="en-US" dirty="0"/>
              <a:t> and management of mobility, and agree on a series of measures to ensure high quality mobility. </a:t>
            </a:r>
          </a:p>
          <a:p>
            <a:endParaRPr lang="en-US" dirty="0"/>
          </a:p>
          <a:p>
            <a:pPr defTabSz="915772">
              <a:defRPr/>
            </a:pPr>
            <a:r>
              <a:rPr lang="en-US" dirty="0"/>
              <a:t>The sending institution is responsible for selecting participants and providing them with all necessary support including pre-departure preparation, monitoring during mobility, and formally </a:t>
            </a:r>
            <a:r>
              <a:rPr lang="en-US" dirty="0" err="1"/>
              <a:t>recognising</a:t>
            </a:r>
            <a:r>
              <a:rPr lang="en-US" dirty="0"/>
              <a:t> the mobility period. The receiving institution offers participants a study </a:t>
            </a:r>
            <a:r>
              <a:rPr lang="en-US" dirty="0" err="1"/>
              <a:t>programme</a:t>
            </a:r>
            <a:r>
              <a:rPr lang="en-US" dirty="0"/>
              <a:t>, or a </a:t>
            </a:r>
            <a:r>
              <a:rPr lang="en-US" dirty="0" err="1"/>
              <a:t>programme</a:t>
            </a:r>
            <a:r>
              <a:rPr lang="en-US" dirty="0"/>
              <a:t> of staff training or teaching activities at their institution. The inter-institutional agreement details the obligations of each institution. </a:t>
            </a:r>
          </a:p>
          <a:p>
            <a:endParaRPr lang="en-US" dirty="0"/>
          </a:p>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16</a:t>
            </a:fld>
            <a:endParaRPr lang="en-GB" altLang="en-US"/>
          </a:p>
        </p:txBody>
      </p:sp>
    </p:spTree>
    <p:extLst>
      <p:ext uri="{BB962C8B-B14F-4D97-AF65-F5344CB8AC3E}">
        <p14:creationId xmlns:p14="http://schemas.microsoft.com/office/powerpoint/2010/main" val="19115452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err="1"/>
              <a:t>Prog</a:t>
            </a:r>
            <a:r>
              <a:rPr lang="en-US" dirty="0"/>
              <a:t> HEI will receive the entire OS grant, which you can agree to share between partners in the IIA. We strongly encourage including it in the Inter-Institutional Agreement.</a:t>
            </a:r>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17</a:t>
            </a:fld>
            <a:endParaRPr lang="en-GB" altLang="en-US"/>
          </a:p>
        </p:txBody>
      </p:sp>
    </p:spTree>
    <p:extLst>
      <p:ext uri="{BB962C8B-B14F-4D97-AF65-F5344CB8AC3E}">
        <p14:creationId xmlns:p14="http://schemas.microsoft.com/office/powerpoint/2010/main" val="265431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fr-BE" sz="1400" dirty="0"/>
          </a:p>
          <a:p>
            <a:endParaRPr lang="fr-BE" sz="1400" dirty="0"/>
          </a:p>
          <a:p>
            <a:r>
              <a:rPr lang="fr-BE" sz="1400" dirty="0"/>
              <a:t>LIVING AND TRAVEL</a:t>
            </a:r>
          </a:p>
          <a:p>
            <a:endParaRPr lang="fr-BE" sz="1400" dirty="0"/>
          </a:p>
          <a:p>
            <a:r>
              <a:rPr lang="fr-BE" sz="1400" dirty="0" err="1"/>
              <a:t>Now</a:t>
            </a:r>
            <a:r>
              <a:rPr lang="fr-BE" sz="1400" dirty="0"/>
              <a:t> </a:t>
            </a:r>
            <a:r>
              <a:rPr lang="fr-BE" sz="1400" dirty="0" err="1"/>
              <a:t>we</a:t>
            </a:r>
            <a:r>
              <a:rPr lang="fr-BE" sz="1400" dirty="0"/>
              <a:t> have the </a:t>
            </a:r>
            <a:r>
              <a:rPr lang="fr-BE" sz="1400" dirty="0" err="1"/>
              <a:t>same</a:t>
            </a:r>
            <a:r>
              <a:rPr lang="fr-BE" sz="1400" dirty="0"/>
              <a:t> </a:t>
            </a:r>
            <a:r>
              <a:rPr lang="fr-BE" sz="1400" dirty="0" err="1"/>
              <a:t>categories</a:t>
            </a:r>
            <a:r>
              <a:rPr lang="fr-BE" sz="1400" dirty="0"/>
              <a:t> for </a:t>
            </a:r>
            <a:r>
              <a:rPr lang="fr-BE" sz="1400" dirty="0" err="1"/>
              <a:t>students</a:t>
            </a:r>
            <a:r>
              <a:rPr lang="fr-BE" sz="1400" dirty="0"/>
              <a:t> and staff. </a:t>
            </a:r>
            <a:r>
              <a:rPr lang="fr-BE" sz="1400" dirty="0" err="1"/>
              <a:t>Also</a:t>
            </a:r>
            <a:r>
              <a:rPr lang="fr-BE" sz="1400" dirty="0"/>
              <a:t> </a:t>
            </a:r>
            <a:r>
              <a:rPr lang="fr-BE" sz="1400" dirty="0" err="1"/>
              <a:t>some</a:t>
            </a:r>
            <a:r>
              <a:rPr lang="fr-BE" sz="1400" dirty="0"/>
              <a:t> </a:t>
            </a:r>
            <a:r>
              <a:rPr lang="fr-BE" sz="1400" dirty="0" err="1"/>
              <a:t>re-aligning</a:t>
            </a:r>
            <a:r>
              <a:rPr lang="fr-BE" sz="1400" dirty="0"/>
              <a:t> of countries </a:t>
            </a:r>
            <a:r>
              <a:rPr lang="fr-BE" sz="1400" dirty="0" err="1"/>
              <a:t>between</a:t>
            </a:r>
            <a:r>
              <a:rPr lang="fr-BE" sz="1400" dirty="0"/>
              <a:t> </a:t>
            </a:r>
            <a:r>
              <a:rPr lang="fr-BE" sz="1400" dirty="0" err="1"/>
              <a:t>categories</a:t>
            </a:r>
            <a:r>
              <a:rPr lang="fr-BE" sz="1400" dirty="0"/>
              <a:t>, all </a:t>
            </a:r>
            <a:r>
              <a:rPr lang="fr-BE" sz="1400" dirty="0" err="1"/>
              <a:t>costs</a:t>
            </a:r>
            <a:r>
              <a:rPr lang="fr-BE" sz="1400" dirty="0"/>
              <a:t> </a:t>
            </a:r>
            <a:r>
              <a:rPr lang="fr-BE" sz="1400" dirty="0" err="1"/>
              <a:t>increased</a:t>
            </a:r>
            <a:r>
              <a:rPr lang="fr-BE" sz="1400" dirty="0"/>
              <a:t>. </a:t>
            </a:r>
          </a:p>
          <a:p>
            <a:endParaRPr lang="fr-BE" sz="1400" dirty="0"/>
          </a:p>
          <a:p>
            <a:r>
              <a:rPr lang="fr-BE" sz="1400" dirty="0"/>
              <a:t>Distance – more for far </a:t>
            </a:r>
            <a:r>
              <a:rPr lang="fr-BE" sz="1400" dirty="0" err="1"/>
              <a:t>travel</a:t>
            </a:r>
            <a:r>
              <a:rPr lang="fr-BE" sz="1400" dirty="0"/>
              <a:t> &gt; 8000 km </a:t>
            </a:r>
            <a:r>
              <a:rPr lang="fr-BE" sz="1400" dirty="0" err="1"/>
              <a:t>is</a:t>
            </a:r>
            <a:r>
              <a:rPr lang="fr-BE" sz="1400" dirty="0"/>
              <a:t> </a:t>
            </a:r>
            <a:r>
              <a:rPr lang="fr-BE" sz="1400" dirty="0" err="1"/>
              <a:t>now</a:t>
            </a:r>
            <a:r>
              <a:rPr lang="fr-BE" sz="1400" dirty="0"/>
              <a:t> EUR 1500, </a:t>
            </a:r>
            <a:r>
              <a:rPr lang="fr-BE" sz="1400" dirty="0" err="1"/>
              <a:t>travel</a:t>
            </a:r>
            <a:r>
              <a:rPr lang="fr-BE" sz="1400" dirty="0"/>
              <a:t> of </a:t>
            </a:r>
            <a:r>
              <a:rPr lang="fr-BE" sz="1400" dirty="0" err="1"/>
              <a:t>less</a:t>
            </a:r>
            <a:r>
              <a:rPr lang="fr-BE" sz="1400" dirty="0"/>
              <a:t> </a:t>
            </a:r>
            <a:r>
              <a:rPr lang="fr-BE" sz="1400" dirty="0" err="1"/>
              <a:t>than</a:t>
            </a:r>
            <a:r>
              <a:rPr lang="fr-BE" sz="1400" dirty="0"/>
              <a:t> 100km </a:t>
            </a:r>
            <a:r>
              <a:rPr lang="fr-BE" sz="1400" dirty="0" err="1"/>
              <a:t>also</a:t>
            </a:r>
            <a:r>
              <a:rPr lang="fr-BE" sz="1400" dirty="0"/>
              <a:t> </a:t>
            </a:r>
            <a:r>
              <a:rPr lang="fr-BE" sz="1400" dirty="0" err="1"/>
              <a:t>covered</a:t>
            </a:r>
            <a:r>
              <a:rPr lang="fr-BE" sz="1400" dirty="0"/>
              <a:t>, but </a:t>
            </a:r>
            <a:r>
              <a:rPr lang="fr-BE" sz="1400" dirty="0" err="1"/>
              <a:t>only</a:t>
            </a:r>
            <a:r>
              <a:rPr lang="fr-BE" sz="1400" dirty="0"/>
              <a:t> EUR 20.</a:t>
            </a:r>
          </a:p>
          <a:p>
            <a:endParaRPr lang="fr-BE" sz="1400" dirty="0"/>
          </a:p>
        </p:txBody>
      </p:sp>
      <p:sp>
        <p:nvSpPr>
          <p:cNvPr id="4" name="Slide Number Placeholder 3"/>
          <p:cNvSpPr>
            <a:spLocks noGrp="1"/>
          </p:cNvSpPr>
          <p:nvPr>
            <p:ph type="sldNum" sz="quarter" idx="10"/>
          </p:nvPr>
        </p:nvSpPr>
        <p:spPr/>
        <p:txBody>
          <a:bodyPr/>
          <a:lstStyle/>
          <a:p>
            <a:fld id="{464FCD9C-6DAA-4BF0-BFC5-6D6FB5C6663C}" type="slidenum">
              <a:rPr lang="en-GB" altLang="en-US"/>
              <a:pPr/>
              <a:t>18</a:t>
            </a:fld>
            <a:endParaRPr lang="en-GB" altLang="en-US"/>
          </a:p>
        </p:txBody>
      </p:sp>
    </p:spTree>
    <p:extLst>
      <p:ext uri="{BB962C8B-B14F-4D97-AF65-F5344CB8AC3E}">
        <p14:creationId xmlns:p14="http://schemas.microsoft.com/office/powerpoint/2010/main" val="4229276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lstStyle/>
          <a:p>
            <a:endParaRPr lang="fr-BE" sz="1400" dirty="0"/>
          </a:p>
          <a:p>
            <a:endParaRPr lang="fr-BE" sz="1400" dirty="0"/>
          </a:p>
          <a:p>
            <a:r>
              <a:rPr lang="fr-BE" sz="1400" dirty="0"/>
              <a:t>LIVING AND TRAVEL</a:t>
            </a:r>
          </a:p>
          <a:p>
            <a:endParaRPr lang="fr-BE" sz="1400" dirty="0"/>
          </a:p>
          <a:p>
            <a:r>
              <a:rPr lang="fr-BE" sz="1400" dirty="0" err="1"/>
              <a:t>Now</a:t>
            </a:r>
            <a:r>
              <a:rPr lang="fr-BE" sz="1400" dirty="0"/>
              <a:t> </a:t>
            </a:r>
            <a:r>
              <a:rPr lang="fr-BE" sz="1400" dirty="0" err="1"/>
              <a:t>we</a:t>
            </a:r>
            <a:r>
              <a:rPr lang="fr-BE" sz="1400" dirty="0"/>
              <a:t> have the </a:t>
            </a:r>
            <a:r>
              <a:rPr lang="fr-BE" sz="1400" dirty="0" err="1"/>
              <a:t>same</a:t>
            </a:r>
            <a:r>
              <a:rPr lang="fr-BE" sz="1400" dirty="0"/>
              <a:t> </a:t>
            </a:r>
            <a:r>
              <a:rPr lang="fr-BE" sz="1400" dirty="0" err="1"/>
              <a:t>categories</a:t>
            </a:r>
            <a:r>
              <a:rPr lang="fr-BE" sz="1400" dirty="0"/>
              <a:t> for </a:t>
            </a:r>
            <a:r>
              <a:rPr lang="fr-BE" sz="1400" dirty="0" err="1"/>
              <a:t>students</a:t>
            </a:r>
            <a:r>
              <a:rPr lang="fr-BE" sz="1400" dirty="0"/>
              <a:t> and staff. </a:t>
            </a:r>
            <a:r>
              <a:rPr lang="fr-BE" sz="1400" dirty="0" err="1"/>
              <a:t>Also</a:t>
            </a:r>
            <a:r>
              <a:rPr lang="fr-BE" sz="1400" dirty="0"/>
              <a:t> </a:t>
            </a:r>
            <a:r>
              <a:rPr lang="fr-BE" sz="1400" dirty="0" err="1"/>
              <a:t>some</a:t>
            </a:r>
            <a:r>
              <a:rPr lang="fr-BE" sz="1400" dirty="0"/>
              <a:t> </a:t>
            </a:r>
            <a:r>
              <a:rPr lang="fr-BE" sz="1400" dirty="0" err="1"/>
              <a:t>re-aligning</a:t>
            </a:r>
            <a:r>
              <a:rPr lang="fr-BE" sz="1400" dirty="0"/>
              <a:t> of countries </a:t>
            </a:r>
            <a:r>
              <a:rPr lang="fr-BE" sz="1400" dirty="0" err="1"/>
              <a:t>between</a:t>
            </a:r>
            <a:r>
              <a:rPr lang="fr-BE" sz="1400" dirty="0"/>
              <a:t> </a:t>
            </a:r>
            <a:r>
              <a:rPr lang="fr-BE" sz="1400" dirty="0" err="1"/>
              <a:t>categories</a:t>
            </a:r>
            <a:r>
              <a:rPr lang="fr-BE" sz="1400" dirty="0"/>
              <a:t>, all </a:t>
            </a:r>
            <a:r>
              <a:rPr lang="fr-BE" sz="1400" dirty="0" err="1"/>
              <a:t>costs</a:t>
            </a:r>
            <a:r>
              <a:rPr lang="fr-BE" sz="1400" dirty="0"/>
              <a:t> </a:t>
            </a:r>
            <a:r>
              <a:rPr lang="fr-BE" sz="1400" dirty="0" err="1"/>
              <a:t>increased</a:t>
            </a:r>
            <a:r>
              <a:rPr lang="fr-BE" sz="1400" dirty="0"/>
              <a:t>. </a:t>
            </a:r>
          </a:p>
          <a:p>
            <a:endParaRPr lang="fr-BE" sz="1400" dirty="0"/>
          </a:p>
          <a:p>
            <a:r>
              <a:rPr lang="fr-BE" sz="1400" dirty="0"/>
              <a:t>Distance – more for far </a:t>
            </a:r>
            <a:r>
              <a:rPr lang="fr-BE" sz="1400" dirty="0" err="1"/>
              <a:t>travel</a:t>
            </a:r>
            <a:r>
              <a:rPr lang="fr-BE" sz="1400" dirty="0"/>
              <a:t> &gt; 8000 km </a:t>
            </a:r>
            <a:r>
              <a:rPr lang="fr-BE" sz="1400" dirty="0" err="1"/>
              <a:t>is</a:t>
            </a:r>
            <a:r>
              <a:rPr lang="fr-BE" sz="1400" dirty="0"/>
              <a:t> </a:t>
            </a:r>
            <a:r>
              <a:rPr lang="fr-BE" sz="1400" dirty="0" err="1"/>
              <a:t>now</a:t>
            </a:r>
            <a:r>
              <a:rPr lang="fr-BE" sz="1400" dirty="0"/>
              <a:t> EUR 1500, </a:t>
            </a:r>
            <a:r>
              <a:rPr lang="fr-BE" sz="1400" dirty="0" err="1"/>
              <a:t>travel</a:t>
            </a:r>
            <a:r>
              <a:rPr lang="fr-BE" sz="1400" dirty="0"/>
              <a:t> of </a:t>
            </a:r>
            <a:r>
              <a:rPr lang="fr-BE" sz="1400" dirty="0" err="1"/>
              <a:t>less</a:t>
            </a:r>
            <a:r>
              <a:rPr lang="fr-BE" sz="1400" dirty="0"/>
              <a:t> </a:t>
            </a:r>
            <a:r>
              <a:rPr lang="fr-BE" sz="1400" dirty="0" err="1"/>
              <a:t>than</a:t>
            </a:r>
            <a:r>
              <a:rPr lang="fr-BE" sz="1400" dirty="0"/>
              <a:t> 100km </a:t>
            </a:r>
            <a:r>
              <a:rPr lang="fr-BE" sz="1400" dirty="0" err="1"/>
              <a:t>also</a:t>
            </a:r>
            <a:r>
              <a:rPr lang="fr-BE" sz="1400" dirty="0"/>
              <a:t> </a:t>
            </a:r>
            <a:r>
              <a:rPr lang="fr-BE" sz="1400" dirty="0" err="1"/>
              <a:t>covered</a:t>
            </a:r>
            <a:r>
              <a:rPr lang="fr-BE" sz="1400" dirty="0"/>
              <a:t>, but </a:t>
            </a:r>
            <a:r>
              <a:rPr lang="fr-BE" sz="1400" dirty="0" err="1"/>
              <a:t>only</a:t>
            </a:r>
            <a:r>
              <a:rPr lang="fr-BE" sz="1400" dirty="0"/>
              <a:t> EUR 20.</a:t>
            </a:r>
          </a:p>
          <a:p>
            <a:endParaRPr lang="fr-BE" sz="1400" dirty="0"/>
          </a:p>
        </p:txBody>
      </p:sp>
      <p:sp>
        <p:nvSpPr>
          <p:cNvPr id="4" name="Slide Number Placeholder 3"/>
          <p:cNvSpPr>
            <a:spLocks noGrp="1"/>
          </p:cNvSpPr>
          <p:nvPr>
            <p:ph type="sldNum" sz="quarter" idx="10"/>
          </p:nvPr>
        </p:nvSpPr>
        <p:spPr/>
        <p:txBody>
          <a:bodyPr/>
          <a:lstStyle/>
          <a:p>
            <a:fld id="{464FCD9C-6DAA-4BF0-BFC5-6D6FB5C6663C}" type="slidenum">
              <a:rPr lang="en-GB" altLang="en-US"/>
              <a:pPr/>
              <a:t>19</a:t>
            </a:fld>
            <a:endParaRPr lang="en-GB" altLang="en-US"/>
          </a:p>
        </p:txBody>
      </p:sp>
    </p:spTree>
    <p:extLst>
      <p:ext uri="{BB962C8B-B14F-4D97-AF65-F5344CB8AC3E}">
        <p14:creationId xmlns:p14="http://schemas.microsoft.com/office/powerpoint/2010/main" val="4229276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57625" y="9445625"/>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1" tIns="45840" rIns="91681" bIns="45840" anchor="b"/>
          <a:lstStyle>
            <a:lvl1pPr defTabSz="904875" eaLnBrk="0" hangingPunct="0">
              <a:spcBef>
                <a:spcPct val="30000"/>
              </a:spcBef>
              <a:defRPr sz="1200">
                <a:solidFill>
                  <a:schemeClr val="tx1"/>
                </a:solidFill>
                <a:latin typeface="Calibri" pitchFamily="34" charset="0"/>
              </a:defRPr>
            </a:lvl1pPr>
            <a:lvl2pPr marL="742950" indent="-285750" defTabSz="904875" eaLnBrk="0" hangingPunct="0">
              <a:spcBef>
                <a:spcPct val="30000"/>
              </a:spcBef>
              <a:defRPr sz="1200">
                <a:solidFill>
                  <a:schemeClr val="tx1"/>
                </a:solidFill>
                <a:latin typeface="Calibri" pitchFamily="34" charset="0"/>
              </a:defRPr>
            </a:lvl2pPr>
            <a:lvl3pPr marL="1143000" indent="-228600" defTabSz="904875" eaLnBrk="0" hangingPunct="0">
              <a:spcBef>
                <a:spcPct val="30000"/>
              </a:spcBef>
              <a:defRPr sz="1200">
                <a:solidFill>
                  <a:schemeClr val="tx1"/>
                </a:solidFill>
                <a:latin typeface="Calibri" pitchFamily="34" charset="0"/>
              </a:defRPr>
            </a:lvl3pPr>
            <a:lvl4pPr marL="1600200" indent="-228600" defTabSz="904875" eaLnBrk="0" hangingPunct="0">
              <a:spcBef>
                <a:spcPct val="30000"/>
              </a:spcBef>
              <a:defRPr sz="1200">
                <a:solidFill>
                  <a:schemeClr val="tx1"/>
                </a:solidFill>
                <a:latin typeface="Calibri" pitchFamily="34" charset="0"/>
              </a:defRPr>
            </a:lvl4pPr>
            <a:lvl5pPr marL="2057400" indent="-228600" defTabSz="904875" eaLnBrk="0" hangingPunct="0">
              <a:spcBef>
                <a:spcPct val="30000"/>
              </a:spcBef>
              <a:defRPr sz="1200">
                <a:solidFill>
                  <a:schemeClr val="tx1"/>
                </a:solidFill>
                <a:latin typeface="Calibri" pitchFamily="34" charset="0"/>
              </a:defRPr>
            </a:lvl5pPr>
            <a:lvl6pPr marL="2514600" indent="-228600" defTabSz="904875" eaLnBrk="0" fontAlgn="base" hangingPunct="0">
              <a:spcBef>
                <a:spcPct val="30000"/>
              </a:spcBef>
              <a:spcAft>
                <a:spcPct val="0"/>
              </a:spcAft>
              <a:defRPr sz="1200">
                <a:solidFill>
                  <a:schemeClr val="tx1"/>
                </a:solidFill>
                <a:latin typeface="Calibri" pitchFamily="34" charset="0"/>
              </a:defRPr>
            </a:lvl6pPr>
            <a:lvl7pPr marL="2971800" indent="-228600" defTabSz="904875" eaLnBrk="0" fontAlgn="base" hangingPunct="0">
              <a:spcBef>
                <a:spcPct val="30000"/>
              </a:spcBef>
              <a:spcAft>
                <a:spcPct val="0"/>
              </a:spcAft>
              <a:defRPr sz="1200">
                <a:solidFill>
                  <a:schemeClr val="tx1"/>
                </a:solidFill>
                <a:latin typeface="Calibri" pitchFamily="34" charset="0"/>
              </a:defRPr>
            </a:lvl7pPr>
            <a:lvl8pPr marL="3429000" indent="-228600" defTabSz="904875" eaLnBrk="0" fontAlgn="base" hangingPunct="0">
              <a:spcBef>
                <a:spcPct val="30000"/>
              </a:spcBef>
              <a:spcAft>
                <a:spcPct val="0"/>
              </a:spcAft>
              <a:defRPr sz="1200">
                <a:solidFill>
                  <a:schemeClr val="tx1"/>
                </a:solidFill>
                <a:latin typeface="Calibri" pitchFamily="34" charset="0"/>
              </a:defRPr>
            </a:lvl8pPr>
            <a:lvl9pPr marL="3886200" indent="-228600" defTabSz="904875"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A1044355-9F9B-437C-98FA-98BFE1990A9A}" type="slidenum">
              <a:rPr lang="en-GB" altLang="en-US" smtClean="0">
                <a:solidFill>
                  <a:srgbClr val="000000"/>
                </a:solidFill>
                <a:latin typeface="Times" pitchFamily="18" charset="0"/>
                <a:ea typeface="MS PGothic" pitchFamily="34" charset="-128"/>
                <a:cs typeface="Arial" pitchFamily="34" charset="0"/>
              </a:rPr>
              <a:pPr algn="r">
                <a:spcBef>
                  <a:spcPct val="0"/>
                </a:spcBef>
              </a:pPr>
              <a:t>2</a:t>
            </a:fld>
            <a:endParaRPr lang="en-GB" altLang="en-US">
              <a:solidFill>
                <a:srgbClr val="000000"/>
              </a:solidFill>
              <a:latin typeface="Times" pitchFamily="18" charset="0"/>
              <a:ea typeface="MS PGothic" pitchFamily="34" charset="-128"/>
              <a:cs typeface="Arial" pitchFamily="34"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defRPr/>
            </a:pPr>
            <a:r>
              <a:rPr lang="fr-BE" altLang="en-US" b="1" dirty="0">
                <a:latin typeface="Arial" panose="020B0604020202020204" pitchFamily="34" charset="0"/>
                <a:cs typeface="Arial" panose="020B0604020202020204" pitchFamily="34" charset="0"/>
              </a:rPr>
              <a:t>Show of hands</a:t>
            </a:r>
          </a:p>
          <a:p>
            <a:pPr marL="342900" indent="-342900">
              <a:spcBef>
                <a:spcPct val="0"/>
              </a:spcBef>
              <a:buFontTx/>
              <a:buAutoNum type="arabicPeriod"/>
              <a:defRPr/>
            </a:pPr>
            <a:r>
              <a:rPr lang="fr-BE" altLang="en-US" dirty="0" err="1">
                <a:latin typeface="Arial" panose="020B0604020202020204" pitchFamily="34" charset="0"/>
                <a:cs typeface="Arial" panose="020B0604020202020204" pitchFamily="34" charset="0"/>
              </a:rPr>
              <a:t>Who</a:t>
            </a:r>
            <a:r>
              <a:rPr lang="fr-BE" altLang="en-US" dirty="0">
                <a:latin typeface="Arial" panose="020B0604020202020204" pitchFamily="34" charset="0"/>
                <a:cs typeface="Arial" panose="020B0604020202020204" pitchFamily="34" charset="0"/>
              </a:rPr>
              <a:t> </a:t>
            </a:r>
            <a:r>
              <a:rPr lang="fr-BE" altLang="en-US" dirty="0" err="1">
                <a:latin typeface="Arial" panose="020B0604020202020204" pitchFamily="34" charset="0"/>
                <a:cs typeface="Arial" panose="020B0604020202020204" pitchFamily="34" charset="0"/>
              </a:rPr>
              <a:t>is</a:t>
            </a:r>
            <a:r>
              <a:rPr lang="fr-BE" altLang="en-US" dirty="0">
                <a:latin typeface="Arial" panose="020B0604020202020204" pitchFamily="34" charset="0"/>
                <a:cs typeface="Arial" panose="020B0604020202020204" pitchFamily="34" charset="0"/>
              </a:rPr>
              <a:t> </a:t>
            </a:r>
            <a:r>
              <a:rPr lang="fr-BE" altLang="en-US" dirty="0" err="1">
                <a:latin typeface="Arial" panose="020B0604020202020204" pitchFamily="34" charset="0"/>
                <a:cs typeface="Arial" panose="020B0604020202020204" pitchFamily="34" charset="0"/>
              </a:rPr>
              <a:t>familiar</a:t>
            </a:r>
            <a:r>
              <a:rPr lang="fr-BE" altLang="en-US" dirty="0">
                <a:latin typeface="Arial" panose="020B0604020202020204" pitchFamily="34" charset="0"/>
                <a:cs typeface="Arial" panose="020B0604020202020204" pitchFamily="34" charset="0"/>
              </a:rPr>
              <a:t> </a:t>
            </a:r>
            <a:r>
              <a:rPr lang="fr-BE" altLang="en-US" dirty="0" err="1">
                <a:latin typeface="Arial" panose="020B0604020202020204" pitchFamily="34" charset="0"/>
                <a:cs typeface="Arial" panose="020B0604020202020204" pitchFamily="34" charset="0"/>
              </a:rPr>
              <a:t>with</a:t>
            </a:r>
            <a:r>
              <a:rPr lang="fr-BE" altLang="en-US" dirty="0">
                <a:latin typeface="Arial" panose="020B0604020202020204" pitchFamily="34" charset="0"/>
                <a:cs typeface="Arial" panose="020B0604020202020204" pitchFamily="34" charset="0"/>
              </a:rPr>
              <a:t> the Erasmus programme? Erasmus+?</a:t>
            </a:r>
          </a:p>
          <a:p>
            <a:pPr marL="342900" indent="-342900">
              <a:spcBef>
                <a:spcPct val="0"/>
              </a:spcBef>
              <a:buFontTx/>
              <a:buAutoNum type="arabicPeriod"/>
              <a:defRPr/>
            </a:pPr>
            <a:r>
              <a:rPr lang="fr-BE" altLang="en-US" dirty="0" err="1">
                <a:latin typeface="Arial" panose="020B0604020202020204" pitchFamily="34" charset="0"/>
                <a:cs typeface="Arial" panose="020B0604020202020204" pitchFamily="34" charset="0"/>
              </a:rPr>
              <a:t>Who</a:t>
            </a:r>
            <a:r>
              <a:rPr lang="fr-BE" altLang="en-US" dirty="0">
                <a:latin typeface="Arial" panose="020B0604020202020204" pitchFamily="34" charset="0"/>
                <a:cs typeface="Arial" panose="020B0604020202020204" pitchFamily="34" charset="0"/>
              </a:rPr>
              <a:t> </a:t>
            </a:r>
            <a:r>
              <a:rPr lang="fr-BE" altLang="en-US" dirty="0" err="1">
                <a:latin typeface="Arial" panose="020B0604020202020204" pitchFamily="34" charset="0"/>
                <a:cs typeface="Arial" panose="020B0604020202020204" pitchFamily="34" charset="0"/>
              </a:rPr>
              <a:t>is</a:t>
            </a:r>
            <a:r>
              <a:rPr lang="fr-BE" altLang="en-US" dirty="0">
                <a:latin typeface="Arial" panose="020B0604020202020204" pitchFamily="34" charset="0"/>
                <a:cs typeface="Arial" panose="020B0604020202020204" pitchFamily="34" charset="0"/>
              </a:rPr>
              <a:t> </a:t>
            </a:r>
            <a:r>
              <a:rPr lang="fr-BE" altLang="en-US" dirty="0" err="1">
                <a:latin typeface="Arial" panose="020B0604020202020204" pitchFamily="34" charset="0"/>
                <a:cs typeface="Arial" panose="020B0604020202020204" pitchFamily="34" charset="0"/>
              </a:rPr>
              <a:t>already</a:t>
            </a:r>
            <a:r>
              <a:rPr lang="fr-BE" altLang="en-US" dirty="0">
                <a:latin typeface="Arial" panose="020B0604020202020204" pitchFamily="34" charset="0"/>
                <a:cs typeface="Arial" panose="020B0604020202020204" pitchFamily="34" charset="0"/>
              </a:rPr>
              <a:t> </a:t>
            </a:r>
            <a:r>
              <a:rPr lang="fr-BE" altLang="en-US" dirty="0" err="1">
                <a:latin typeface="Arial" panose="020B0604020202020204" pitchFamily="34" charset="0"/>
                <a:cs typeface="Arial" panose="020B0604020202020204" pitchFamily="34" charset="0"/>
              </a:rPr>
              <a:t>working</a:t>
            </a:r>
            <a:r>
              <a:rPr lang="fr-BE" altLang="en-US" dirty="0">
                <a:latin typeface="Arial" panose="020B0604020202020204" pitchFamily="34" charset="0"/>
                <a:cs typeface="Arial" panose="020B0604020202020204" pitchFamily="34" charset="0"/>
              </a:rPr>
              <a:t> </a:t>
            </a:r>
            <a:r>
              <a:rPr lang="fr-BE" altLang="en-US" dirty="0" err="1">
                <a:latin typeface="Arial" panose="020B0604020202020204" pitchFamily="34" charset="0"/>
                <a:cs typeface="Arial" panose="020B0604020202020204" pitchFamily="34" charset="0"/>
              </a:rPr>
              <a:t>with</a:t>
            </a:r>
            <a:r>
              <a:rPr lang="fr-BE" altLang="en-US" dirty="0">
                <a:latin typeface="Arial" panose="020B0604020202020204" pitchFamily="34" charset="0"/>
                <a:cs typeface="Arial" panose="020B0604020202020204" pitchFamily="34" charset="0"/>
              </a:rPr>
              <a:t> European </a:t>
            </a:r>
            <a:r>
              <a:rPr lang="fr-BE" altLang="en-US" dirty="0" err="1">
                <a:latin typeface="Arial" panose="020B0604020202020204" pitchFamily="34" charset="0"/>
                <a:cs typeface="Arial" panose="020B0604020202020204" pitchFamily="34" charset="0"/>
              </a:rPr>
              <a:t>partners</a:t>
            </a:r>
            <a:r>
              <a:rPr lang="fr-BE" altLang="en-US" dirty="0">
                <a:latin typeface="Arial" panose="020B0604020202020204" pitchFamily="34" charset="0"/>
                <a:cs typeface="Arial" panose="020B0604020202020204" pitchFamily="34" charset="0"/>
              </a:rPr>
              <a:t> in the </a:t>
            </a:r>
            <a:r>
              <a:rPr lang="fr-BE" altLang="en-US" dirty="0" err="1">
                <a:latin typeface="Arial" panose="020B0604020202020204" pitchFamily="34" charset="0"/>
                <a:cs typeface="Arial" panose="020B0604020202020204" pitchFamily="34" charset="0"/>
              </a:rPr>
              <a:t>framework</a:t>
            </a:r>
            <a:r>
              <a:rPr lang="fr-BE" altLang="en-US" dirty="0">
                <a:latin typeface="Arial" panose="020B0604020202020204" pitchFamily="34" charset="0"/>
                <a:cs typeface="Arial" panose="020B0604020202020204" pitchFamily="34" charset="0"/>
              </a:rPr>
              <a:t> of the Erasmus+ programme? ICM? </a:t>
            </a:r>
            <a:r>
              <a:rPr lang="fr-BE" altLang="en-US" dirty="0" err="1">
                <a:latin typeface="Arial" panose="020B0604020202020204" pitchFamily="34" charset="0"/>
                <a:cs typeface="Arial" panose="020B0604020202020204" pitchFamily="34" charset="0"/>
              </a:rPr>
              <a:t>Other</a:t>
            </a:r>
            <a:r>
              <a:rPr lang="fr-BE" altLang="en-US" dirty="0">
                <a:latin typeface="Arial" panose="020B0604020202020204" pitchFamily="34" charset="0"/>
                <a:cs typeface="Arial" panose="020B0604020202020204" pitchFamily="34" charset="0"/>
              </a:rPr>
              <a:t>?</a:t>
            </a:r>
          </a:p>
          <a:p>
            <a:pPr>
              <a:spcBef>
                <a:spcPct val="0"/>
              </a:spcBef>
              <a:defRPr/>
            </a:pPr>
            <a:endParaRPr lang="fr-BE" altLang="en-US" dirty="0">
              <a:latin typeface="Arial" panose="020B0604020202020204" pitchFamily="34" charset="0"/>
              <a:cs typeface="Arial" panose="020B0604020202020204" pitchFamily="34" charset="0"/>
            </a:endParaRPr>
          </a:p>
          <a:p>
            <a:pPr>
              <a:spcBef>
                <a:spcPct val="0"/>
              </a:spcBef>
              <a:defRPr/>
            </a:pPr>
            <a:r>
              <a:rPr lang="fr-BE" altLang="en-US" dirty="0">
                <a:latin typeface="Arial" panose="020B0604020202020204" pitchFamily="34" charset="0"/>
                <a:cs typeface="Arial" panose="020B0604020202020204" pitchFamily="34" charset="0"/>
              </a:rPr>
              <a:t>Erasmus EU's higher education programme, celebrating 3</a:t>
            </a:r>
            <a:r>
              <a:rPr lang="cs-CZ" altLang="en-US" dirty="0">
                <a:latin typeface="Arial" panose="020B0604020202020204" pitchFamily="34" charset="0"/>
                <a:cs typeface="Arial" panose="020B0604020202020204" pitchFamily="34" charset="0"/>
              </a:rPr>
              <a:t>2</a:t>
            </a:r>
            <a:r>
              <a:rPr lang="fr-BE" altLang="en-US" dirty="0">
                <a:latin typeface="Arial" panose="020B0604020202020204" pitchFamily="34" charset="0"/>
                <a:cs typeface="Arial" panose="020B0604020202020204" pitchFamily="34" charset="0"/>
              </a:rPr>
              <a:t> years.</a:t>
            </a:r>
          </a:p>
          <a:p>
            <a:pPr>
              <a:spcBef>
                <a:spcPct val="0"/>
              </a:spcBef>
              <a:defRPr/>
            </a:pPr>
            <a:endParaRPr lang="fr-BE" altLang="en-US"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Erasmus+ is the EU's programme for education, training, youth and sport starting in 2014 and running until 2020.</a:t>
            </a:r>
          </a:p>
          <a:p>
            <a:pPr>
              <a:defRPr/>
            </a:pPr>
            <a:endParaRPr lang="en-GB"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With a budget of over 1.7 billion euros earmarked for cooperation with third countries, </a:t>
            </a:r>
            <a:r>
              <a:rPr lang="en-GB" b="1" dirty="0">
                <a:latin typeface="Arial" panose="020B0604020202020204" pitchFamily="34" charset="0"/>
                <a:cs typeface="Arial" panose="020B0604020202020204" pitchFamily="34" charset="0"/>
              </a:rPr>
              <a:t>it's our most international programme yet</a:t>
            </a:r>
            <a:r>
              <a:rPr lang="en-GB" dirty="0">
                <a:latin typeface="Arial" panose="020B0604020202020204" pitchFamily="34" charset="0"/>
                <a:cs typeface="Arial" panose="020B0604020202020204" pitchFamily="34" charset="0"/>
              </a:rPr>
              <a:t>.</a:t>
            </a:r>
          </a:p>
          <a:p>
            <a:pPr marL="171676" indent="-171676">
              <a:buFont typeface="Arial" panose="020B0604020202020204" pitchFamily="34" charset="0"/>
              <a:buChar char="•"/>
              <a:defRPr/>
            </a:pPr>
            <a:endParaRPr lang="en-AU" dirty="0">
              <a:latin typeface="Arial" panose="020B0604020202020204" pitchFamily="34" charset="0"/>
              <a:cs typeface="Arial" panose="020B0604020202020204" pitchFamily="34" charset="0"/>
            </a:endParaRPr>
          </a:p>
          <a:p>
            <a:pPr marL="171676" indent="-171676">
              <a:buFont typeface="Arial" panose="020B0604020202020204" pitchFamily="34" charset="0"/>
              <a:buChar char="•"/>
              <a:defRPr/>
            </a:pPr>
            <a:endParaRPr lang="en-AU" dirty="0">
              <a:latin typeface="Arial" panose="020B0604020202020204" pitchFamily="34" charset="0"/>
              <a:cs typeface="Arial" panose="020B0604020202020204" pitchFamily="34" charset="0"/>
            </a:endParaRPr>
          </a:p>
          <a:p>
            <a:pPr marL="171676" indent="-171676">
              <a:buFont typeface="Arial" panose="020B0604020202020204" pitchFamily="34" charset="0"/>
              <a:buChar char="•"/>
              <a:defRPr/>
            </a:pPr>
            <a:r>
              <a:rPr lang="en-AU" dirty="0">
                <a:latin typeface="Arial" panose="020B0604020202020204" pitchFamily="34" charset="0"/>
                <a:cs typeface="Arial" panose="020B0604020202020204" pitchFamily="34" charset="0"/>
              </a:rPr>
              <a:t>For those who are new to Erasmus+, the way the programme works is that participating countries are divided into two groups: Programme and Partner Countries.</a:t>
            </a:r>
          </a:p>
          <a:p>
            <a:pPr>
              <a:defRPr/>
            </a:pPr>
            <a:endParaRPr lang="en-GB" dirty="0">
              <a:latin typeface="Arial" panose="020B0604020202020204" pitchFamily="34" charset="0"/>
              <a:cs typeface="Arial" panose="020B0604020202020204" pitchFamily="34" charset="0"/>
            </a:endParaRPr>
          </a:p>
          <a:p>
            <a:pPr marL="171195" indent="-171195">
              <a:buFont typeface="Arial" panose="020B0604020202020204" pitchFamily="34" charset="0"/>
              <a:buChar char="•"/>
              <a:defRPr/>
            </a:pPr>
            <a:r>
              <a:rPr lang="en-AU" dirty="0">
                <a:latin typeface="Arial" panose="020B0604020202020204" pitchFamily="34" charset="0"/>
                <a:cs typeface="Arial" panose="020B0604020202020204" pitchFamily="34" charset="0"/>
              </a:rPr>
              <a:t>34 </a:t>
            </a:r>
            <a:r>
              <a:rPr lang="en-AU" b="1" dirty="0">
                <a:latin typeface="Arial" panose="020B0604020202020204" pitchFamily="34" charset="0"/>
                <a:cs typeface="Arial" panose="020B0604020202020204" pitchFamily="34" charset="0"/>
              </a:rPr>
              <a:t>Programme Countries</a:t>
            </a:r>
            <a:r>
              <a:rPr lang="en-AU"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EU 28 +</a:t>
            </a:r>
            <a:r>
              <a:rPr lang="en-AU" dirty="0">
                <a:latin typeface="Arial" panose="020B0604020202020204" pitchFamily="34" charset="0"/>
                <a:cs typeface="Arial" panose="020B0604020202020204" pitchFamily="34" charset="0"/>
              </a:rPr>
              <a:t> </a:t>
            </a:r>
            <a:r>
              <a:rPr lang="fr-BE" dirty="0">
                <a:latin typeface="Arial" panose="020B0604020202020204" pitchFamily="34" charset="0"/>
                <a:cs typeface="Arial" panose="020B0604020202020204" pitchFamily="34" charset="0"/>
              </a:rPr>
              <a:t>6</a:t>
            </a:r>
            <a:r>
              <a:rPr lang="en-AU" dirty="0">
                <a:latin typeface="Arial" panose="020B0604020202020204" pitchFamily="34" charset="0"/>
                <a:cs typeface="Arial" panose="020B0604020202020204" pitchFamily="34" charset="0"/>
              </a:rPr>
              <a:t>) </a:t>
            </a:r>
            <a:r>
              <a:rPr lang="en-GB" altLang="en-US" dirty="0">
                <a:latin typeface="Arial" panose="020B0604020202020204" pitchFamily="34" charset="0"/>
                <a:cs typeface="Arial" panose="020B0604020202020204" pitchFamily="34" charset="0"/>
              </a:rPr>
              <a:t>contribute financially to the programme and have a National Agency to manage it. The latest member to join is Serbia (2019).</a:t>
            </a:r>
          </a:p>
          <a:p>
            <a:pPr eaLnBrk="1" hangingPunct="1">
              <a:spcBef>
                <a:spcPct val="15000"/>
              </a:spcBef>
              <a:defRPr/>
            </a:pPr>
            <a:endParaRPr lang="en-US" altLang="en-US" sz="1400" b="1" dirty="0">
              <a:solidFill>
                <a:schemeClr val="bg1"/>
              </a:solidFill>
              <a:latin typeface="Arial" panose="020B060402020202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01621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 mobility can start, the sending and receiving institutions, together with the participant (student or staff), must agree on the activities that the participant will undertake during the period abroad. </a:t>
            </a:r>
          </a:p>
          <a:p>
            <a:r>
              <a:rPr lang="en-US" dirty="0"/>
              <a:t>The learning agreement sets out the study </a:t>
            </a:r>
            <a:r>
              <a:rPr lang="en-US" dirty="0" err="1"/>
              <a:t>programme</a:t>
            </a:r>
            <a:r>
              <a:rPr lang="en-US" dirty="0"/>
              <a:t> to be followed by the student, defines the target learning outcomes and specifies the formal recognition provisions. For more detailed information, please refer to these 'Guidelines on how to use the learning agreement for studies'. </a:t>
            </a:r>
          </a:p>
          <a:p>
            <a:r>
              <a:rPr lang="en-US" dirty="0"/>
              <a:t>Similarly, the mobility agreement for members of staff sets out the teaching or training </a:t>
            </a:r>
            <a:r>
              <a:rPr lang="en-US" dirty="0" err="1"/>
              <a:t>programme</a:t>
            </a:r>
            <a:r>
              <a:rPr lang="en-US" dirty="0"/>
              <a:t> to be followed, and lists the rights and obligations of each party. </a:t>
            </a:r>
          </a:p>
          <a:p>
            <a:endParaRPr lang="en-US"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20</a:t>
            </a:fld>
            <a:endParaRPr lang="en-GB" altLang="en-US"/>
          </a:p>
        </p:txBody>
      </p:sp>
    </p:spTree>
    <p:extLst>
      <p:ext uri="{BB962C8B-B14F-4D97-AF65-F5344CB8AC3E}">
        <p14:creationId xmlns:p14="http://schemas.microsoft.com/office/powerpoint/2010/main" val="191154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242" y="4723770"/>
            <a:ext cx="5445134" cy="4473883"/>
          </a:xfrm>
          <a:prstGeom prst="rect">
            <a:avLst/>
          </a:prstGeom>
        </p:spPr>
        <p:txBody>
          <a:bodyPr lIns="92395" tIns="46197" rIns="92395" bIns="46197"/>
          <a:lstStyle/>
          <a:p>
            <a:r>
              <a:rPr lang="fr-BE" b="1" dirty="0"/>
              <a:t>Important</a:t>
            </a:r>
            <a:r>
              <a:rPr lang="fr-BE" b="1" baseline="0" dirty="0"/>
              <a:t> </a:t>
            </a:r>
            <a:r>
              <a:rPr lang="fr-BE" b="1" baseline="0" dirty="0" err="1"/>
              <a:t>difference</a:t>
            </a:r>
            <a:r>
              <a:rPr lang="fr-BE" b="1" baseline="0" dirty="0"/>
              <a:t> </a:t>
            </a:r>
            <a:r>
              <a:rPr lang="fr-BE" b="1" baseline="0" dirty="0" err="1"/>
              <a:t>with</a:t>
            </a:r>
            <a:r>
              <a:rPr lang="fr-BE" b="1" baseline="0" dirty="0"/>
              <a:t> </a:t>
            </a:r>
            <a:r>
              <a:rPr lang="fr-BE" b="1" baseline="0" dirty="0" err="1"/>
              <a:t>intra-european</a:t>
            </a:r>
            <a:r>
              <a:rPr lang="fr-BE" b="1" baseline="0" dirty="0"/>
              <a:t>  </a:t>
            </a:r>
            <a:r>
              <a:rPr lang="fr-BE" b="1" baseline="0" dirty="0" err="1"/>
              <a:t>mobility</a:t>
            </a:r>
            <a:r>
              <a:rPr lang="fr-BE" b="1" baseline="0" dirty="0"/>
              <a:t> </a:t>
            </a:r>
          </a:p>
          <a:p>
            <a:r>
              <a:rPr lang="fr-BE" b="0" baseline="0" dirty="0" err="1"/>
              <a:t>Development</a:t>
            </a:r>
            <a:r>
              <a:rPr lang="fr-BE" b="0" baseline="0" dirty="0"/>
              <a:t> money</a:t>
            </a:r>
          </a:p>
          <a:p>
            <a:r>
              <a:rPr lang="fr-BE" b="0" baseline="0" dirty="0"/>
              <a:t>Relevance for </a:t>
            </a:r>
            <a:r>
              <a:rPr lang="fr-BE" b="0" baseline="0" dirty="0" err="1"/>
              <a:t>regions</a:t>
            </a:r>
            <a:r>
              <a:rPr lang="fr-BE" b="0" baseline="0" dirty="0"/>
              <a:t> (</a:t>
            </a:r>
            <a:r>
              <a:rPr lang="fr-BE" b="0" baseline="0" dirty="0" err="1"/>
              <a:t>both</a:t>
            </a:r>
            <a:r>
              <a:rPr lang="fr-BE" b="0" baseline="0" dirty="0"/>
              <a:t> </a:t>
            </a:r>
            <a:r>
              <a:rPr lang="fr-BE" b="0" baseline="0" dirty="0" err="1"/>
              <a:t>sides</a:t>
            </a:r>
            <a:r>
              <a:rPr lang="fr-BE" b="0" baseline="0" dirty="0"/>
              <a:t>)</a:t>
            </a:r>
          </a:p>
          <a:p>
            <a:r>
              <a:rPr lang="fr-BE" b="0" baseline="0" dirty="0" err="1"/>
              <a:t>These</a:t>
            </a:r>
            <a:r>
              <a:rPr lang="fr-BE" b="0" baseline="0" dirty="0"/>
              <a:t> are </a:t>
            </a:r>
            <a:r>
              <a:rPr lang="fr-BE" b="0" baseline="0" dirty="0" err="1"/>
              <a:t>projects</a:t>
            </a:r>
            <a:endParaRPr lang="fr-BE" b="0" baseline="0" dirty="0"/>
          </a:p>
          <a:p>
            <a:endParaRPr lang="en-GB" b="0" dirty="0"/>
          </a:p>
        </p:txBody>
      </p:sp>
      <p:sp>
        <p:nvSpPr>
          <p:cNvPr id="4" name="Slide Number Placeholder 3"/>
          <p:cNvSpPr>
            <a:spLocks noGrp="1"/>
          </p:cNvSpPr>
          <p:nvPr>
            <p:ph type="sldNum" sz="quarter" idx="10"/>
          </p:nvPr>
        </p:nvSpPr>
        <p:spPr/>
        <p:txBody>
          <a:bodyPr/>
          <a:lstStyle/>
          <a:p>
            <a:fld id="{F7030F57-F46E-4446-A601-0CF240EDF0B0}" type="slidenum">
              <a:rPr lang="en-GB" smtClean="0"/>
              <a:pPr/>
              <a:t>21</a:t>
            </a:fld>
            <a:endParaRPr lang="en-GB"/>
          </a:p>
        </p:txBody>
      </p:sp>
    </p:spTree>
    <p:extLst>
      <p:ext uri="{BB962C8B-B14F-4D97-AF65-F5344CB8AC3E}">
        <p14:creationId xmlns:p14="http://schemas.microsoft.com/office/powerpoint/2010/main" val="1659258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All projects will start on 1 August and last 24 or 36 months. This will allow to not lose the last semester (until now projects would end on 31 May). </a:t>
            </a:r>
            <a:endParaRPr lang="en-GB"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22</a:t>
            </a:fld>
            <a:endParaRPr lang="en-GB" altLang="en-US"/>
          </a:p>
        </p:txBody>
      </p:sp>
    </p:spTree>
    <p:extLst>
      <p:ext uri="{BB962C8B-B14F-4D97-AF65-F5344CB8AC3E}">
        <p14:creationId xmlns:p14="http://schemas.microsoft.com/office/powerpoint/2010/main" val="2025439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73" indent="-171673">
              <a:buFont typeface="Arial" panose="020B0604020202020204" pitchFamily="34" charset="0"/>
              <a:buChar char="•"/>
            </a:pPr>
            <a:r>
              <a:rPr lang="fr-BE" baseline="0" dirty="0">
                <a:solidFill>
                  <a:schemeClr val="tx1"/>
                </a:solidFill>
              </a:rPr>
              <a:t>In addition to the Programme Guide, </a:t>
            </a:r>
            <a:r>
              <a:rPr lang="fr-BE" baseline="0" dirty="0" err="1">
                <a:solidFill>
                  <a:schemeClr val="tx1"/>
                </a:solidFill>
              </a:rPr>
              <a:t>we</a:t>
            </a:r>
            <a:r>
              <a:rPr lang="fr-BE" baseline="0" dirty="0">
                <a:solidFill>
                  <a:schemeClr val="tx1"/>
                </a:solidFill>
              </a:rPr>
              <a:t> have </a:t>
            </a:r>
            <a:r>
              <a:rPr lang="fr-BE" baseline="0" dirty="0" err="1">
                <a:solidFill>
                  <a:schemeClr val="tx1"/>
                </a:solidFill>
              </a:rPr>
              <a:t>produced</a:t>
            </a:r>
            <a:r>
              <a:rPr lang="fr-BE" baseline="0" dirty="0">
                <a:solidFill>
                  <a:schemeClr val="tx1"/>
                </a:solidFill>
              </a:rPr>
              <a:t> a </a:t>
            </a:r>
            <a:r>
              <a:rPr lang="fr-BE" baseline="0" dirty="0" err="1">
                <a:solidFill>
                  <a:schemeClr val="tx1"/>
                </a:solidFill>
              </a:rPr>
              <a:t>series</a:t>
            </a:r>
            <a:r>
              <a:rPr lang="fr-BE" baseline="0" dirty="0">
                <a:solidFill>
                  <a:schemeClr val="tx1"/>
                </a:solidFill>
              </a:rPr>
              <a:t> of guidelines to help </a:t>
            </a:r>
            <a:r>
              <a:rPr lang="fr-BE" baseline="0" dirty="0" err="1">
                <a:solidFill>
                  <a:schemeClr val="tx1"/>
                </a:solidFill>
              </a:rPr>
              <a:t>you</a:t>
            </a:r>
            <a:r>
              <a:rPr lang="fr-BE" baseline="0" dirty="0">
                <a:solidFill>
                  <a:schemeClr val="tx1"/>
                </a:solidFill>
              </a:rPr>
              <a:t> </a:t>
            </a:r>
            <a:r>
              <a:rPr lang="fr-BE" baseline="0" dirty="0" err="1">
                <a:solidFill>
                  <a:schemeClr val="tx1"/>
                </a:solidFill>
              </a:rPr>
              <a:t>understand</a:t>
            </a:r>
            <a:r>
              <a:rPr lang="fr-BE" baseline="0" dirty="0">
                <a:solidFill>
                  <a:schemeClr val="tx1"/>
                </a:solidFill>
              </a:rPr>
              <a:t> the action.</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23</a:t>
            </a:fld>
            <a:endParaRPr lang="en-GB"/>
          </a:p>
        </p:txBody>
      </p:sp>
    </p:spTree>
    <p:extLst>
      <p:ext uri="{BB962C8B-B14F-4D97-AF65-F5344CB8AC3E}">
        <p14:creationId xmlns:p14="http://schemas.microsoft.com/office/powerpoint/2010/main" val="3166980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73" indent="-171673">
              <a:buFont typeface="Arial" panose="020B0604020202020204" pitchFamily="34" charset="0"/>
              <a:buChar char="•"/>
            </a:pPr>
            <a:r>
              <a:rPr lang="fr-BE" baseline="0">
                <a:solidFill>
                  <a:schemeClr val="tx1"/>
                </a:solidFill>
              </a:rPr>
              <a:t> </a:t>
            </a:r>
            <a:endParaRPr lang="fr-BE" baseline="0" dirty="0">
              <a:solidFill>
                <a:schemeClr val="tx1"/>
              </a:solidFill>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a:p>
        </p:txBody>
      </p:sp>
    </p:spTree>
    <p:extLst>
      <p:ext uri="{BB962C8B-B14F-4D97-AF65-F5344CB8AC3E}">
        <p14:creationId xmlns:p14="http://schemas.microsoft.com/office/powerpoint/2010/main" val="31669802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25</a:t>
            </a:fld>
            <a:endParaRPr lang="en-GB"/>
          </a:p>
        </p:txBody>
      </p:sp>
    </p:spTree>
    <p:extLst>
      <p:ext uri="{BB962C8B-B14F-4D97-AF65-F5344CB8AC3E}">
        <p14:creationId xmlns:p14="http://schemas.microsoft.com/office/powerpoint/2010/main" val="11550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57625" y="9445625"/>
            <a:ext cx="2947988"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81" tIns="45840" rIns="91681" bIns="45840" anchor="b"/>
          <a:lstStyle>
            <a:lvl1pPr defTabSz="904875" eaLnBrk="0" hangingPunct="0">
              <a:spcBef>
                <a:spcPct val="30000"/>
              </a:spcBef>
              <a:defRPr sz="1200">
                <a:solidFill>
                  <a:schemeClr val="tx1"/>
                </a:solidFill>
                <a:latin typeface="Calibri" pitchFamily="34" charset="0"/>
              </a:defRPr>
            </a:lvl1pPr>
            <a:lvl2pPr marL="742950" indent="-285750" defTabSz="904875" eaLnBrk="0" hangingPunct="0">
              <a:spcBef>
                <a:spcPct val="30000"/>
              </a:spcBef>
              <a:defRPr sz="1200">
                <a:solidFill>
                  <a:schemeClr val="tx1"/>
                </a:solidFill>
                <a:latin typeface="Calibri" pitchFamily="34" charset="0"/>
              </a:defRPr>
            </a:lvl2pPr>
            <a:lvl3pPr marL="1143000" indent="-228600" defTabSz="904875" eaLnBrk="0" hangingPunct="0">
              <a:spcBef>
                <a:spcPct val="30000"/>
              </a:spcBef>
              <a:defRPr sz="1200">
                <a:solidFill>
                  <a:schemeClr val="tx1"/>
                </a:solidFill>
                <a:latin typeface="Calibri" pitchFamily="34" charset="0"/>
              </a:defRPr>
            </a:lvl3pPr>
            <a:lvl4pPr marL="1600200" indent="-228600" defTabSz="904875" eaLnBrk="0" hangingPunct="0">
              <a:spcBef>
                <a:spcPct val="30000"/>
              </a:spcBef>
              <a:defRPr sz="1200">
                <a:solidFill>
                  <a:schemeClr val="tx1"/>
                </a:solidFill>
                <a:latin typeface="Calibri" pitchFamily="34" charset="0"/>
              </a:defRPr>
            </a:lvl4pPr>
            <a:lvl5pPr marL="2057400" indent="-228600" defTabSz="904875" eaLnBrk="0" hangingPunct="0">
              <a:spcBef>
                <a:spcPct val="30000"/>
              </a:spcBef>
              <a:defRPr sz="1200">
                <a:solidFill>
                  <a:schemeClr val="tx1"/>
                </a:solidFill>
                <a:latin typeface="Calibri" pitchFamily="34" charset="0"/>
              </a:defRPr>
            </a:lvl5pPr>
            <a:lvl6pPr marL="2514600" indent="-228600" defTabSz="904875" eaLnBrk="0" fontAlgn="base" hangingPunct="0">
              <a:spcBef>
                <a:spcPct val="30000"/>
              </a:spcBef>
              <a:spcAft>
                <a:spcPct val="0"/>
              </a:spcAft>
              <a:defRPr sz="1200">
                <a:solidFill>
                  <a:schemeClr val="tx1"/>
                </a:solidFill>
                <a:latin typeface="Calibri" pitchFamily="34" charset="0"/>
              </a:defRPr>
            </a:lvl6pPr>
            <a:lvl7pPr marL="2971800" indent="-228600" defTabSz="904875" eaLnBrk="0" fontAlgn="base" hangingPunct="0">
              <a:spcBef>
                <a:spcPct val="30000"/>
              </a:spcBef>
              <a:spcAft>
                <a:spcPct val="0"/>
              </a:spcAft>
              <a:defRPr sz="1200">
                <a:solidFill>
                  <a:schemeClr val="tx1"/>
                </a:solidFill>
                <a:latin typeface="Calibri" pitchFamily="34" charset="0"/>
              </a:defRPr>
            </a:lvl7pPr>
            <a:lvl8pPr marL="3429000" indent="-228600" defTabSz="904875" eaLnBrk="0" fontAlgn="base" hangingPunct="0">
              <a:spcBef>
                <a:spcPct val="30000"/>
              </a:spcBef>
              <a:spcAft>
                <a:spcPct val="0"/>
              </a:spcAft>
              <a:defRPr sz="1200">
                <a:solidFill>
                  <a:schemeClr val="tx1"/>
                </a:solidFill>
                <a:latin typeface="Calibri" pitchFamily="34" charset="0"/>
              </a:defRPr>
            </a:lvl8pPr>
            <a:lvl9pPr marL="3886200" indent="-228600" defTabSz="904875" eaLnBrk="0" fontAlgn="base" hangingPunct="0">
              <a:spcBef>
                <a:spcPct val="30000"/>
              </a:spcBef>
              <a:spcAft>
                <a:spcPct val="0"/>
              </a:spcAft>
              <a:defRPr sz="1200">
                <a:solidFill>
                  <a:schemeClr val="tx1"/>
                </a:solidFill>
                <a:latin typeface="Calibri" pitchFamily="34" charset="0"/>
              </a:defRPr>
            </a:lvl9pPr>
          </a:lstStyle>
          <a:p>
            <a:pPr algn="r">
              <a:spcBef>
                <a:spcPct val="0"/>
              </a:spcBef>
            </a:pPr>
            <a:fld id="{12DF6FD9-5F71-400F-8A20-C137E34CE492}" type="slidenum">
              <a:rPr lang="en-GB" altLang="en-US" smtClean="0">
                <a:solidFill>
                  <a:srgbClr val="000000"/>
                </a:solidFill>
                <a:latin typeface="Times" pitchFamily="18" charset="0"/>
                <a:ea typeface="MS PGothic" pitchFamily="34" charset="-128"/>
                <a:cs typeface="Arial" pitchFamily="34" charset="0"/>
              </a:rPr>
              <a:pPr algn="r">
                <a:spcBef>
                  <a:spcPct val="0"/>
                </a:spcBef>
              </a:pPr>
              <a:t>3</a:t>
            </a:fld>
            <a:endParaRPr lang="en-GB" altLang="en-US">
              <a:solidFill>
                <a:srgbClr val="000000"/>
              </a:solidFill>
              <a:latin typeface="Times" pitchFamily="18" charset="0"/>
              <a:ea typeface="MS PGothic" pitchFamily="34" charset="-128"/>
              <a:cs typeface="Arial" pitchFamily="34"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15000"/>
              </a:spcBef>
            </a:pPr>
            <a:r>
              <a:rPr lang="en-AU" altLang="en-US" b="1">
                <a:latin typeface="Arial" pitchFamily="34" charset="0"/>
                <a:cs typeface="Arial" pitchFamily="34" charset="0"/>
              </a:rPr>
              <a:t>Partner Countries</a:t>
            </a:r>
            <a:r>
              <a:rPr lang="en-AU" altLang="en-US">
                <a:latin typeface="Arial" pitchFamily="34" charset="0"/>
                <a:cs typeface="Arial" pitchFamily="34" charset="0"/>
              </a:rPr>
              <a:t> are all other countries </a:t>
            </a:r>
            <a:r>
              <a:rPr lang="en-GB" altLang="en-US">
                <a:latin typeface="Arial" pitchFamily="34" charset="0"/>
                <a:cs typeface="Arial" pitchFamily="34" charset="0"/>
              </a:rPr>
              <a:t>throughout the world, who also benefit from our programmes. </a:t>
            </a:r>
            <a:endParaRPr lang="en-US" altLang="en-US" sz="1400" b="1">
              <a:solidFill>
                <a:schemeClr val="bg1"/>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3574192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The</a:t>
            </a:r>
            <a:r>
              <a:rPr lang="fr-BE" baseline="0" dirty="0"/>
              <a:t> international dimension of Erasmus+ has the </a:t>
            </a:r>
            <a:r>
              <a:rPr lang="fr-BE" baseline="0" dirty="0" err="1"/>
              <a:t>same</a:t>
            </a:r>
            <a:r>
              <a:rPr lang="fr-BE" baseline="0" dirty="0"/>
              <a:t> objectives as the </a:t>
            </a:r>
            <a:r>
              <a:rPr lang="fr-BE" baseline="0" dirty="0" err="1"/>
              <a:t>European</a:t>
            </a:r>
            <a:r>
              <a:rPr lang="fr-BE" baseline="0" dirty="0"/>
              <a:t> dimension: to </a:t>
            </a:r>
            <a:r>
              <a:rPr lang="fr-BE" baseline="0" dirty="0" err="1"/>
              <a:t>invest</a:t>
            </a:r>
            <a:r>
              <a:rPr lang="fr-BE" baseline="0" dirty="0"/>
              <a:t> in </a:t>
            </a:r>
            <a:r>
              <a:rPr lang="fr-BE" baseline="0" dirty="0" err="1"/>
              <a:t>knowledge</a:t>
            </a:r>
            <a:r>
              <a:rPr lang="fr-BE" baseline="0" dirty="0"/>
              <a:t> </a:t>
            </a:r>
            <a:r>
              <a:rPr lang="fr-BE" baseline="0" dirty="0" err="1"/>
              <a:t>skills</a:t>
            </a:r>
            <a:r>
              <a:rPr lang="fr-BE" baseline="0" dirty="0"/>
              <a:t> and </a:t>
            </a:r>
            <a:r>
              <a:rPr lang="fr-BE" baseline="0" dirty="0" err="1"/>
              <a:t>competences</a:t>
            </a:r>
            <a:r>
              <a:rPr lang="fr-BE" baseline="0" dirty="0"/>
              <a:t> </a:t>
            </a:r>
            <a:r>
              <a:rPr lang="fr-BE" baseline="0" dirty="0" err="1"/>
              <a:t>that</a:t>
            </a:r>
            <a:r>
              <a:rPr lang="fr-BE" baseline="0" dirty="0"/>
              <a:t> </a:t>
            </a:r>
            <a:r>
              <a:rPr lang="fr-BE" baseline="0" dirty="0" err="1"/>
              <a:t>can</a:t>
            </a:r>
            <a:r>
              <a:rPr lang="fr-BE" baseline="0" dirty="0"/>
              <a:t> drive </a:t>
            </a:r>
            <a:r>
              <a:rPr lang="fr-BE" baseline="0" dirty="0" err="1"/>
              <a:t>personal</a:t>
            </a:r>
            <a:r>
              <a:rPr lang="fr-BE" baseline="0" dirty="0"/>
              <a:t>, </a:t>
            </a:r>
            <a:r>
              <a:rPr lang="fr-BE" baseline="0" dirty="0" err="1"/>
              <a:t>societal</a:t>
            </a:r>
            <a:r>
              <a:rPr lang="fr-BE" baseline="0" dirty="0"/>
              <a:t> and </a:t>
            </a:r>
            <a:r>
              <a:rPr lang="fr-BE" baseline="0" dirty="0" err="1"/>
              <a:t>economic</a:t>
            </a:r>
            <a:r>
              <a:rPr lang="fr-BE" baseline="0" dirty="0"/>
              <a:t> </a:t>
            </a:r>
            <a:r>
              <a:rPr lang="fr-BE" baseline="0" dirty="0" err="1"/>
              <a:t>development</a:t>
            </a:r>
            <a:r>
              <a:rPr lang="fr-BE" baseline="0" dirty="0"/>
              <a:t>.</a:t>
            </a:r>
          </a:p>
          <a:p>
            <a:endParaRPr lang="fr-BE" baseline="0" dirty="0"/>
          </a:p>
          <a:p>
            <a:r>
              <a:rPr lang="fr-BE" baseline="0" dirty="0"/>
              <a:t>Our </a:t>
            </a:r>
            <a:r>
              <a:rPr lang="fr-BE" baseline="0" dirty="0" err="1"/>
              <a:t>higher</a:t>
            </a:r>
            <a:r>
              <a:rPr lang="fr-BE" baseline="0" dirty="0"/>
              <a:t> </a:t>
            </a:r>
            <a:r>
              <a:rPr lang="fr-BE" baseline="0" dirty="0" err="1"/>
              <a:t>education</a:t>
            </a:r>
            <a:r>
              <a:rPr lang="fr-BE" baseline="0" dirty="0"/>
              <a:t> </a:t>
            </a:r>
            <a:r>
              <a:rPr lang="fr-BE" baseline="0" dirty="0" err="1"/>
              <a:t>policies</a:t>
            </a:r>
            <a:r>
              <a:rPr lang="fr-BE" baseline="0" dirty="0"/>
              <a:t> and programmes </a:t>
            </a:r>
            <a:r>
              <a:rPr lang="fr-BE" baseline="0" dirty="0" err="1"/>
              <a:t>attach</a:t>
            </a:r>
            <a:r>
              <a:rPr lang="fr-BE" baseline="0" dirty="0"/>
              <a:t> </a:t>
            </a:r>
            <a:r>
              <a:rPr lang="fr-BE" baseline="0" dirty="0" err="1"/>
              <a:t>great</a:t>
            </a:r>
            <a:r>
              <a:rPr lang="fr-BE" baseline="0" dirty="0"/>
              <a:t> importance to </a:t>
            </a:r>
            <a:r>
              <a:rPr lang="fr-BE" baseline="0" dirty="0" err="1"/>
              <a:t>cooperation</a:t>
            </a:r>
            <a:r>
              <a:rPr lang="fr-BE" baseline="0" dirty="0"/>
              <a:t> </a:t>
            </a:r>
            <a:r>
              <a:rPr lang="fr-BE" baseline="0" dirty="0" err="1"/>
              <a:t>across</a:t>
            </a:r>
            <a:r>
              <a:rPr lang="fr-BE" baseline="0" dirty="0"/>
              <a:t> </a:t>
            </a:r>
            <a:r>
              <a:rPr lang="fr-BE" baseline="0" dirty="0" err="1"/>
              <a:t>borders</a:t>
            </a:r>
            <a:r>
              <a:rPr lang="fr-BE" baseline="0" dirty="0"/>
              <a:t>.</a:t>
            </a:r>
          </a:p>
          <a:p>
            <a:endParaRPr lang="fr-BE" baseline="0" dirty="0"/>
          </a:p>
          <a:p>
            <a:endParaRPr lang="fr-BE" baseline="0" dirty="0"/>
          </a:p>
          <a:p>
            <a:r>
              <a:rPr lang="fr-BE" baseline="0" dirty="0"/>
              <a:t>The </a:t>
            </a:r>
            <a:r>
              <a:rPr lang="fr-BE" baseline="0" dirty="0" err="1"/>
              <a:t>EU's</a:t>
            </a:r>
            <a:r>
              <a:rPr lang="fr-BE" baseline="0" dirty="0"/>
              <a:t> international </a:t>
            </a:r>
            <a:r>
              <a:rPr lang="fr-BE" baseline="0" dirty="0" err="1"/>
              <a:t>cooperation</a:t>
            </a:r>
            <a:r>
              <a:rPr lang="fr-BE" baseline="0" dirty="0"/>
              <a:t> </a:t>
            </a:r>
            <a:r>
              <a:rPr lang="fr-BE" baseline="0" dirty="0" err="1"/>
              <a:t>sees</a:t>
            </a:r>
            <a:r>
              <a:rPr lang="fr-BE" baseline="0" dirty="0"/>
              <a:t> a </a:t>
            </a:r>
            <a:r>
              <a:rPr lang="fr-BE" baseline="0" dirty="0" err="1"/>
              <a:t>strong</a:t>
            </a:r>
            <a:r>
              <a:rPr lang="fr-BE" baseline="0" dirty="0"/>
              <a:t> </a:t>
            </a:r>
            <a:r>
              <a:rPr lang="fr-BE" baseline="0" dirty="0" err="1"/>
              <a:t>role</a:t>
            </a:r>
            <a:r>
              <a:rPr lang="fr-BE" baseline="0" dirty="0"/>
              <a:t> for </a:t>
            </a:r>
            <a:r>
              <a:rPr lang="fr-BE" baseline="0" dirty="0" err="1"/>
              <a:t>higher</a:t>
            </a:r>
            <a:r>
              <a:rPr lang="fr-BE" baseline="0" dirty="0"/>
              <a:t> </a:t>
            </a:r>
            <a:r>
              <a:rPr lang="fr-BE" baseline="0" dirty="0" err="1"/>
              <a:t>education</a:t>
            </a:r>
            <a:r>
              <a:rPr lang="fr-BE" baseline="0" dirty="0"/>
              <a:t> </a:t>
            </a:r>
            <a:r>
              <a:rPr lang="fr-BE" baseline="0" dirty="0" err="1"/>
              <a:t>cooperation</a:t>
            </a:r>
            <a:r>
              <a:rPr lang="fr-BE" baseline="0" dirty="0"/>
              <a:t> to </a:t>
            </a:r>
            <a:r>
              <a:rPr lang="fr-BE" baseline="0" dirty="0" err="1"/>
              <a:t>assist</a:t>
            </a:r>
            <a:r>
              <a:rPr lang="fr-BE" baseline="0" dirty="0"/>
              <a:t> countries' </a:t>
            </a:r>
            <a:r>
              <a:rPr lang="fr-BE" baseline="0" dirty="0" err="1"/>
              <a:t>development</a:t>
            </a:r>
            <a:r>
              <a:rPr lang="fr-BE" baseline="0" dirty="0"/>
              <a:t> and to </a:t>
            </a:r>
            <a:r>
              <a:rPr lang="fr-BE" baseline="0" dirty="0" err="1"/>
              <a:t>cement</a:t>
            </a:r>
            <a:r>
              <a:rPr lang="fr-BE" baseline="0" dirty="0"/>
              <a:t> </a:t>
            </a:r>
            <a:r>
              <a:rPr lang="fr-BE" baseline="0" dirty="0" err="1"/>
              <a:t>closer</a:t>
            </a:r>
            <a:r>
              <a:rPr lang="fr-BE" baseline="0" dirty="0"/>
              <a:t> </a:t>
            </a:r>
            <a:r>
              <a:rPr lang="fr-BE" baseline="0" dirty="0" err="1"/>
              <a:t>ties</a:t>
            </a:r>
            <a:r>
              <a:rPr lang="fr-BE" baseline="0" dirty="0"/>
              <a:t> </a:t>
            </a:r>
            <a:r>
              <a:rPr lang="fr-BE" baseline="0" dirty="0" err="1"/>
              <a:t>between</a:t>
            </a:r>
            <a:r>
              <a:rPr lang="fr-BE" baseline="0" dirty="0"/>
              <a:t> Europe and </a:t>
            </a:r>
            <a:r>
              <a:rPr lang="fr-BE" baseline="0" dirty="0" err="1"/>
              <a:t>other</a:t>
            </a:r>
            <a:r>
              <a:rPr lang="fr-BE" baseline="0" dirty="0"/>
              <a:t> </a:t>
            </a:r>
            <a:r>
              <a:rPr lang="fr-BE" baseline="0" dirty="0" err="1"/>
              <a:t>regions</a:t>
            </a:r>
            <a:r>
              <a:rPr lang="fr-BE" baseline="0" dirty="0"/>
              <a:t> and countries world-</a:t>
            </a:r>
            <a:r>
              <a:rPr lang="fr-BE" baseline="0" dirty="0" err="1"/>
              <a:t>wide</a:t>
            </a:r>
            <a:r>
              <a:rPr lang="fr-BE" baseline="0" dirty="0"/>
              <a:t>. </a:t>
            </a:r>
            <a:endParaRPr lang="en-GB"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4</a:t>
            </a:fld>
            <a:endParaRPr lang="en-GB" altLang="en-US"/>
          </a:p>
        </p:txBody>
      </p:sp>
    </p:spTree>
    <p:extLst>
      <p:ext uri="{BB962C8B-B14F-4D97-AF65-F5344CB8AC3E}">
        <p14:creationId xmlns:p14="http://schemas.microsoft.com/office/powerpoint/2010/main" val="416798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a:buChar char="•"/>
            </a:pPr>
            <a:r>
              <a:rPr lang="fr-BE" dirty="0"/>
              <a:t>To </a:t>
            </a:r>
            <a:r>
              <a:rPr lang="fr-BE" dirty="0" err="1"/>
              <a:t>some</a:t>
            </a:r>
            <a:r>
              <a:rPr lang="fr-BE" dirty="0"/>
              <a:t> </a:t>
            </a:r>
            <a:r>
              <a:rPr lang="fr-BE" dirty="0" err="1"/>
              <a:t>extent</a:t>
            </a:r>
            <a:r>
              <a:rPr lang="fr-BE" dirty="0"/>
              <a:t>, </a:t>
            </a:r>
            <a:r>
              <a:rPr lang="fr-BE" dirty="0" err="1"/>
              <a:t>it</a:t>
            </a:r>
            <a:r>
              <a:rPr lang="fr-BE" dirty="0"/>
              <a:t> </a:t>
            </a:r>
            <a:r>
              <a:rPr lang="fr-BE" dirty="0" err="1"/>
              <a:t>could</a:t>
            </a:r>
            <a:r>
              <a:rPr lang="fr-BE" dirty="0"/>
              <a:t> </a:t>
            </a:r>
            <a:r>
              <a:rPr lang="fr-BE" dirty="0" err="1"/>
              <a:t>be</a:t>
            </a:r>
            <a:r>
              <a:rPr lang="fr-BE" dirty="0"/>
              <a:t> </a:t>
            </a:r>
            <a:r>
              <a:rPr lang="fr-BE" dirty="0" err="1"/>
              <a:t>considered</a:t>
            </a:r>
            <a:r>
              <a:rPr lang="fr-BE" dirty="0"/>
              <a:t> an extension</a:t>
            </a:r>
            <a:r>
              <a:rPr lang="fr-BE" baseline="0" dirty="0"/>
              <a:t> of the Erasmus programme to the world</a:t>
            </a:r>
            <a:r>
              <a:rPr lang="fr-BE" dirty="0"/>
              <a:t>.</a:t>
            </a:r>
            <a:r>
              <a:rPr lang="fr-BE" baseline="0" dirty="0"/>
              <a:t> </a:t>
            </a:r>
            <a:r>
              <a:rPr lang="fr-BE" baseline="0" dirty="0" err="1"/>
              <a:t>However</a:t>
            </a:r>
            <a:r>
              <a:rPr lang="fr-BE" baseline="0" dirty="0"/>
              <a:t>, as </a:t>
            </a:r>
            <a:r>
              <a:rPr lang="fr-BE" baseline="0" dirty="0" err="1"/>
              <a:t>opposed</a:t>
            </a:r>
            <a:r>
              <a:rPr lang="fr-BE" baseline="0" dirty="0"/>
              <a:t> to </a:t>
            </a:r>
            <a:r>
              <a:rPr lang="fr-BE" baseline="0" dirty="0" err="1"/>
              <a:t>intra-European</a:t>
            </a:r>
            <a:r>
              <a:rPr lang="fr-BE" baseline="0" dirty="0"/>
              <a:t> Erasmus, the </a:t>
            </a:r>
            <a:r>
              <a:rPr lang="fr-BE" baseline="0" dirty="0" err="1"/>
              <a:t>financial</a:t>
            </a:r>
            <a:r>
              <a:rPr lang="fr-BE" baseline="0" dirty="0"/>
              <a:t> </a:t>
            </a:r>
            <a:r>
              <a:rPr lang="fr-BE" baseline="0" dirty="0" err="1"/>
              <a:t>resources</a:t>
            </a:r>
            <a:r>
              <a:rPr lang="fr-BE" baseline="0" dirty="0"/>
              <a:t> are </a:t>
            </a:r>
            <a:r>
              <a:rPr lang="fr-BE" baseline="0" dirty="0" err="1"/>
              <a:t>limited</a:t>
            </a:r>
            <a:r>
              <a:rPr lang="fr-BE" baseline="0" dirty="0"/>
              <a:t> and </a:t>
            </a:r>
            <a:r>
              <a:rPr lang="fr-BE" baseline="0" dirty="0" err="1"/>
              <a:t>there</a:t>
            </a:r>
            <a:r>
              <a:rPr lang="fr-BE" baseline="0" dirty="0"/>
              <a:t> </a:t>
            </a:r>
            <a:r>
              <a:rPr lang="fr-BE" baseline="0" dirty="0" err="1"/>
              <a:t>is</a:t>
            </a:r>
            <a:r>
              <a:rPr lang="fr-BE" baseline="0" dirty="0"/>
              <a:t> a </a:t>
            </a:r>
            <a:r>
              <a:rPr lang="fr-BE" baseline="0" dirty="0" err="1"/>
              <a:t>competitive</a:t>
            </a:r>
            <a:r>
              <a:rPr lang="fr-BE" baseline="0" dirty="0"/>
              <a:t> </a:t>
            </a:r>
            <a:r>
              <a:rPr lang="fr-BE" baseline="0" dirty="0" err="1"/>
              <a:t>selection</a:t>
            </a:r>
            <a:r>
              <a:rPr lang="fr-BE" baseline="0" dirty="0"/>
              <a:t> </a:t>
            </a:r>
            <a:r>
              <a:rPr lang="fr-BE" baseline="0" dirty="0" err="1"/>
              <a:t>process</a:t>
            </a:r>
            <a:r>
              <a:rPr lang="fr-BE" baseline="0" dirty="0"/>
              <a:t>, the </a:t>
            </a:r>
            <a:r>
              <a:rPr lang="fr-BE" baseline="0" dirty="0" err="1"/>
              <a:t>funding</a:t>
            </a:r>
            <a:r>
              <a:rPr lang="fr-BE" baseline="0" dirty="0"/>
              <a:t> </a:t>
            </a:r>
            <a:r>
              <a:rPr lang="fr-BE" baseline="0" dirty="0" err="1"/>
              <a:t>reflects</a:t>
            </a:r>
            <a:r>
              <a:rPr lang="fr-BE" baseline="0" dirty="0"/>
              <a:t> the </a:t>
            </a:r>
            <a:r>
              <a:rPr lang="fr-BE" baseline="0" dirty="0" err="1"/>
              <a:t>EU's</a:t>
            </a:r>
            <a:r>
              <a:rPr lang="fr-BE" baseline="0" dirty="0"/>
              <a:t> </a:t>
            </a:r>
            <a:r>
              <a:rPr lang="fr-BE" baseline="0" dirty="0" err="1"/>
              <a:t>external</a:t>
            </a:r>
            <a:r>
              <a:rPr lang="fr-BE" baseline="0" dirty="0"/>
              <a:t> </a:t>
            </a:r>
            <a:r>
              <a:rPr lang="fr-BE" baseline="0" dirty="0" err="1"/>
              <a:t>policy</a:t>
            </a:r>
            <a:r>
              <a:rPr lang="fr-BE" baseline="0" dirty="0"/>
              <a:t> </a:t>
            </a:r>
            <a:r>
              <a:rPr lang="fr-BE" baseline="0" dirty="0" err="1"/>
              <a:t>priorities</a:t>
            </a:r>
            <a:r>
              <a:rPr lang="fr-BE" baseline="0" dirty="0"/>
              <a:t>, and the </a:t>
            </a:r>
            <a:r>
              <a:rPr lang="fr-BE" baseline="0" dirty="0" err="1"/>
              <a:t>European</a:t>
            </a:r>
            <a:r>
              <a:rPr lang="fr-BE" baseline="0" dirty="0"/>
              <a:t> </a:t>
            </a:r>
            <a:r>
              <a:rPr lang="fr-BE" baseline="0" dirty="0" err="1"/>
              <a:t>university</a:t>
            </a:r>
            <a:r>
              <a:rPr lang="fr-BE" baseline="0" dirty="0"/>
              <a:t> manages </a:t>
            </a:r>
            <a:r>
              <a:rPr lang="fr-BE" baseline="0" dirty="0" err="1"/>
              <a:t>both</a:t>
            </a:r>
            <a:r>
              <a:rPr lang="fr-BE" baseline="0" dirty="0"/>
              <a:t> </a:t>
            </a:r>
            <a:r>
              <a:rPr lang="fr-BE" baseline="0" dirty="0" err="1"/>
              <a:t>incoming</a:t>
            </a:r>
            <a:r>
              <a:rPr lang="fr-BE" baseline="0" dirty="0"/>
              <a:t> and </a:t>
            </a:r>
            <a:r>
              <a:rPr lang="fr-BE" baseline="0" dirty="0" err="1"/>
              <a:t>outgoing</a:t>
            </a:r>
            <a:r>
              <a:rPr lang="fr-BE" baseline="0" dirty="0"/>
              <a:t> </a:t>
            </a:r>
            <a:r>
              <a:rPr lang="fr-BE" baseline="0" dirty="0" err="1"/>
              <a:t>mobility</a:t>
            </a:r>
            <a:r>
              <a:rPr lang="fr-BE" baseline="0" dirty="0"/>
              <a:t>.</a:t>
            </a:r>
          </a:p>
          <a:p>
            <a:endParaRPr lang="en-GB" dirty="0"/>
          </a:p>
          <a:p>
            <a:pPr marL="171676" indent="-171676" defTabSz="915605">
              <a:buFont typeface="Arial" panose="020B0604020202020204" pitchFamily="34" charset="0"/>
              <a:buChar char="•"/>
            </a:pPr>
            <a:r>
              <a:rPr lang="fr-BE" dirty="0" err="1"/>
              <a:t>Although</a:t>
            </a:r>
            <a:r>
              <a:rPr lang="fr-BE" dirty="0"/>
              <a:t> </a:t>
            </a:r>
            <a:r>
              <a:rPr lang="fr-BE" dirty="0" err="1"/>
              <a:t>it</a:t>
            </a:r>
            <a:r>
              <a:rPr lang="fr-BE" dirty="0"/>
              <a:t> </a:t>
            </a:r>
            <a:r>
              <a:rPr lang="fr-BE" dirty="0" err="1"/>
              <a:t>is</a:t>
            </a:r>
            <a:r>
              <a:rPr lang="fr-BE" dirty="0"/>
              <a:t> </a:t>
            </a:r>
            <a:r>
              <a:rPr lang="fr-BE" dirty="0" err="1"/>
              <a:t>similar</a:t>
            </a:r>
            <a:r>
              <a:rPr lang="fr-BE" dirty="0"/>
              <a:t> to </a:t>
            </a:r>
            <a:r>
              <a:rPr lang="fr-BE" baseline="0" dirty="0"/>
              <a:t>Erasmus </a:t>
            </a:r>
            <a:r>
              <a:rPr lang="fr-BE" baseline="0" dirty="0" err="1"/>
              <a:t>Mundus</a:t>
            </a:r>
            <a:r>
              <a:rPr lang="fr-BE" baseline="0" dirty="0"/>
              <a:t> Action 2, </a:t>
            </a:r>
            <a:r>
              <a:rPr lang="fr-BE" baseline="0" dirty="0" err="1"/>
              <a:t>there</a:t>
            </a:r>
            <a:r>
              <a:rPr lang="fr-BE" baseline="0" dirty="0"/>
              <a:t> are </a:t>
            </a:r>
            <a:r>
              <a:rPr lang="fr-BE" baseline="0" dirty="0" err="1"/>
              <a:t>some</a:t>
            </a:r>
            <a:r>
              <a:rPr lang="fr-BE" baseline="0" dirty="0"/>
              <a:t> key </a:t>
            </a:r>
            <a:r>
              <a:rPr lang="fr-BE" baseline="0" dirty="0" err="1"/>
              <a:t>differences</a:t>
            </a:r>
            <a:r>
              <a:rPr lang="fr-BE" baseline="0" dirty="0"/>
              <a:t>. </a:t>
            </a:r>
            <a:r>
              <a:rPr lang="fr-BE" baseline="0" dirty="0" err="1"/>
              <a:t>With</a:t>
            </a:r>
            <a:r>
              <a:rPr lang="fr-BE" baseline="0" dirty="0"/>
              <a:t> ICM, </a:t>
            </a:r>
            <a:r>
              <a:rPr lang="fr-BE" baseline="0" dirty="0" err="1"/>
              <a:t>we've</a:t>
            </a:r>
            <a:r>
              <a:rPr lang="fr-BE" baseline="0" dirty="0"/>
              <a:t> </a:t>
            </a:r>
            <a:r>
              <a:rPr lang="fr-BE" baseline="0" dirty="0" err="1"/>
              <a:t>moved</a:t>
            </a:r>
            <a:r>
              <a:rPr lang="fr-BE" baseline="0" dirty="0"/>
              <a:t> </a:t>
            </a:r>
            <a:r>
              <a:rPr lang="fr-BE" baseline="0" dirty="0" err="1"/>
              <a:t>from</a:t>
            </a:r>
            <a:r>
              <a:rPr lang="fr-BE" baseline="0" dirty="0"/>
              <a:t> international consortia to </a:t>
            </a:r>
            <a:r>
              <a:rPr lang="fr-BE" baseline="0" dirty="0" err="1"/>
              <a:t>bilateral</a:t>
            </a:r>
            <a:r>
              <a:rPr lang="fr-BE" baseline="0" dirty="0"/>
              <a:t> </a:t>
            </a:r>
            <a:r>
              <a:rPr lang="fr-BE" baseline="0" dirty="0" err="1"/>
              <a:t>agreements</a:t>
            </a:r>
            <a:r>
              <a:rPr lang="fr-BE" baseline="0" dirty="0"/>
              <a:t>, and </a:t>
            </a:r>
            <a:r>
              <a:rPr lang="fr-BE" baseline="0" dirty="0" err="1"/>
              <a:t>from</a:t>
            </a:r>
            <a:r>
              <a:rPr lang="fr-BE" baseline="0" dirty="0"/>
              <a:t> </a:t>
            </a:r>
            <a:r>
              <a:rPr lang="fr-BE" baseline="0" dirty="0" err="1"/>
              <a:t>centralised</a:t>
            </a:r>
            <a:r>
              <a:rPr lang="fr-BE" baseline="0" dirty="0"/>
              <a:t> to </a:t>
            </a:r>
            <a:r>
              <a:rPr lang="fr-BE" baseline="0" dirty="0" err="1"/>
              <a:t>decentralised</a:t>
            </a:r>
            <a:r>
              <a:rPr lang="fr-BE" baseline="0" dirty="0"/>
              <a:t> management by the National </a:t>
            </a:r>
            <a:r>
              <a:rPr lang="fr-BE" baseline="0" dirty="0" err="1"/>
              <a:t>Agencies</a:t>
            </a:r>
            <a:r>
              <a:rPr lang="fr-BE" baseline="0" dirty="0"/>
              <a:t>.</a:t>
            </a:r>
          </a:p>
          <a:p>
            <a:endParaRPr lang="en-GB" dirty="0"/>
          </a:p>
        </p:txBody>
      </p:sp>
      <p:sp>
        <p:nvSpPr>
          <p:cNvPr id="4" name="Slide Number Placeholder 3"/>
          <p:cNvSpPr>
            <a:spLocks noGrp="1"/>
          </p:cNvSpPr>
          <p:nvPr>
            <p:ph type="sldNum" sz="quarter" idx="10"/>
          </p:nvPr>
        </p:nvSpPr>
        <p:spPr/>
        <p:txBody>
          <a:bodyPr/>
          <a:lstStyle/>
          <a:p>
            <a:fld id="{464FCD9C-6DAA-4BF0-BFC5-6D6FB5C6663C}" type="slidenum">
              <a:rPr lang="en-GB" altLang="en-US" smtClean="0"/>
              <a:pPr/>
              <a:t>5</a:t>
            </a:fld>
            <a:endParaRPr lang="en-GB" altLang="en-US"/>
          </a:p>
        </p:txBody>
      </p:sp>
    </p:spTree>
    <p:extLst>
      <p:ext uri="{BB962C8B-B14F-4D97-AF65-F5344CB8AC3E}">
        <p14:creationId xmlns:p14="http://schemas.microsoft.com/office/powerpoint/2010/main" val="238538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noProof="0" dirty="0"/>
          </a:p>
        </p:txBody>
      </p:sp>
      <p:sp>
        <p:nvSpPr>
          <p:cNvPr id="4" name="Slide Number Placeholder 3"/>
          <p:cNvSpPr>
            <a:spLocks noGrp="1"/>
          </p:cNvSpPr>
          <p:nvPr>
            <p:ph type="sldNum" sz="quarter" idx="10"/>
          </p:nvPr>
        </p:nvSpPr>
        <p:spPr/>
        <p:txBody>
          <a:bodyPr/>
          <a:lstStyle/>
          <a:p>
            <a:fld id="{464FCD9C-6DAA-4BF0-BFC5-6D6FB5C6663C}" type="slidenum">
              <a:rPr lang="en-GB" altLang="en-US" smtClean="0"/>
              <a:pPr/>
              <a:t>6</a:t>
            </a:fld>
            <a:endParaRPr lang="en-GB" altLang="en-US"/>
          </a:p>
        </p:txBody>
      </p:sp>
    </p:spTree>
    <p:extLst>
      <p:ext uri="{BB962C8B-B14F-4D97-AF65-F5344CB8AC3E}">
        <p14:creationId xmlns:p14="http://schemas.microsoft.com/office/powerpoint/2010/main" val="4229276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7</a:t>
            </a:fld>
            <a:endParaRPr lang="en-GB" altLang="en-US"/>
          </a:p>
        </p:txBody>
      </p:sp>
    </p:spTree>
    <p:extLst>
      <p:ext uri="{BB962C8B-B14F-4D97-AF65-F5344CB8AC3E}">
        <p14:creationId xmlns:p14="http://schemas.microsoft.com/office/powerpoint/2010/main" val="1386707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Action is managed by National Agencies in each Programme Country (EU28 + 6)</a:t>
            </a:r>
            <a:endParaRPr lang="en-GB"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8</a:t>
            </a:fld>
            <a:endParaRPr lang="en-GB" altLang="en-US"/>
          </a:p>
        </p:txBody>
      </p:sp>
    </p:spTree>
    <p:extLst>
      <p:ext uri="{BB962C8B-B14F-4D97-AF65-F5344CB8AC3E}">
        <p14:creationId xmlns:p14="http://schemas.microsoft.com/office/powerpoint/2010/main" val="1911545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…and the </a:t>
            </a:r>
            <a:r>
              <a:rPr lang="en-US" dirty="0" err="1"/>
              <a:t>Programme</a:t>
            </a:r>
            <a:r>
              <a:rPr lang="en-US" dirty="0"/>
              <a:t> Country HEI applies to their National Agency on behalf of their partners around the world</a:t>
            </a:r>
            <a:endParaRPr lang="en-GB" dirty="0"/>
          </a:p>
        </p:txBody>
      </p:sp>
      <p:sp>
        <p:nvSpPr>
          <p:cNvPr id="4" name="Slide Number Placeholder 3"/>
          <p:cNvSpPr>
            <a:spLocks noGrp="1"/>
          </p:cNvSpPr>
          <p:nvPr>
            <p:ph type="sldNum" sz="quarter" idx="10"/>
          </p:nvPr>
        </p:nvSpPr>
        <p:spPr/>
        <p:txBody>
          <a:bodyPr/>
          <a:lstStyle/>
          <a:p>
            <a:fld id="{8BEF61CF-CD5B-4078-90AE-318C21062855}" type="slidenum">
              <a:rPr lang="en-GB" altLang="en-US" smtClean="0"/>
              <a:pPr/>
              <a:t>9</a:t>
            </a:fld>
            <a:endParaRPr lang="en-GB" altLang="en-US"/>
          </a:p>
        </p:txBody>
      </p:sp>
    </p:spTree>
    <p:extLst>
      <p:ext uri="{BB962C8B-B14F-4D97-AF65-F5344CB8AC3E}">
        <p14:creationId xmlns:p14="http://schemas.microsoft.com/office/powerpoint/2010/main" val="1911545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3"/>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lIns="91438" tIns="45719" rIns="91438" bIns="45719" anchor="ctr"/>
          <a:lstStyle/>
          <a:p>
            <a:pPr algn="ctr" defTabSz="457189" fontAlgn="auto">
              <a:spcBef>
                <a:spcPts val="0"/>
              </a:spcBef>
              <a:spcAft>
                <a:spcPts val="0"/>
              </a:spcAft>
              <a:defRPr/>
            </a:pPr>
            <a:endParaRPr lang="en-US" sz="1900">
              <a:solidFill>
                <a:srgbClr val="FFFFFF"/>
              </a:solidFill>
              <a:latin typeface="Verdana"/>
            </a:endParaRPr>
          </a:p>
        </p:txBody>
      </p:sp>
      <p:sp>
        <p:nvSpPr>
          <p:cNvPr id="6" name="Rectangle 5"/>
          <p:cNvSpPr/>
          <p:nvPr userDrawn="1"/>
        </p:nvSpPr>
        <p:spPr>
          <a:xfrm>
            <a:off x="4230000" y="6669361"/>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57189" fontAlgn="auto">
              <a:spcBef>
                <a:spcPts val="0"/>
              </a:spcBef>
              <a:spcAft>
                <a:spcPts val="0"/>
              </a:spcAft>
              <a:defRPr/>
            </a:pPr>
            <a:endParaRPr lang="en-US" sz="1900">
              <a:solidFill>
                <a:srgbClr val="FFFFFF"/>
              </a:solidFill>
            </a:endParaRPr>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indent="0">
              <a:buNone/>
              <a:defRPr sz="3100" b="1" i="0">
                <a:solidFill>
                  <a:schemeClr val="bg1"/>
                </a:solidFill>
              </a:defRPr>
            </a:lvl1pPr>
            <a:lvl3pPr marL="228594" indent="-228594" algn="l">
              <a:defRPr sz="31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
        <p:nvSpPr>
          <p:cNvPr id="13" name="Rectangle 12"/>
          <p:cNvSpPr>
            <a:spLocks noChangeArrowheads="1"/>
          </p:cNvSpPr>
          <p:nvPr userDrawn="1"/>
        </p:nvSpPr>
        <p:spPr bwMode="auto">
          <a:xfrm>
            <a:off x="4226806" y="6597354"/>
            <a:ext cx="687407" cy="287908"/>
          </a:xfrm>
          <a:prstGeom prst="rect">
            <a:avLst/>
          </a:prstGeom>
          <a:solidFill>
            <a:srgbClr val="0077C8"/>
          </a:solidFill>
          <a:ln w="9525" algn="ctr">
            <a:solidFill>
              <a:srgbClr val="0077C8"/>
            </a:solidFill>
            <a:miter lim="800000"/>
            <a:headEnd/>
            <a:tailEnd/>
          </a:ln>
          <a:effectLst/>
        </p:spPr>
        <p:txBody>
          <a:bodyPr lIns="91438" tIns="45719" rIns="91438" bIns="45719" anchor="ctr"/>
          <a:lstStyle/>
          <a:p>
            <a:pPr algn="ctr" fontAlgn="auto">
              <a:spcBef>
                <a:spcPts val="0"/>
              </a:spcBef>
              <a:spcAft>
                <a:spcPts val="0"/>
              </a:spcAft>
              <a:defRPr/>
            </a:pPr>
            <a:endParaRPr lang="en-US" sz="7600" b="1">
              <a:solidFill>
                <a:srgbClr val="FFFFFF"/>
              </a:solidFill>
              <a:latin typeface="Verdana"/>
            </a:endParaRPr>
          </a:p>
        </p:txBody>
      </p:sp>
      <p:sp>
        <p:nvSpPr>
          <p:cNvPr id="14" name="Footer Placeholder 4"/>
          <p:cNvSpPr txBox="1">
            <a:spLocks/>
          </p:cNvSpPr>
          <p:nvPr userDrawn="1"/>
        </p:nvSpPr>
        <p:spPr bwMode="auto">
          <a:xfrm>
            <a:off x="4202529" y="6597352"/>
            <a:ext cx="657505" cy="365125"/>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fr-BE" sz="700" i="1">
                <a:solidFill>
                  <a:srgbClr val="FFFFFF"/>
                </a:solidFill>
              </a:rPr>
              <a:t>Erasmus+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8274" y="-36909"/>
            <a:ext cx="6247665" cy="1435311"/>
          </a:xfrm>
          <a:prstGeom prst="rect">
            <a:avLst/>
          </a:prstGeom>
        </p:spPr>
      </p:pic>
    </p:spTree>
    <p:extLst>
      <p:ext uri="{BB962C8B-B14F-4D97-AF65-F5344CB8AC3E}">
        <p14:creationId xmlns:p14="http://schemas.microsoft.com/office/powerpoint/2010/main" val="2831616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1840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6" y="1123950"/>
            <a:ext cx="2058988" cy="48974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7068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91438" tIns="45719" rIns="91438" bIns="45719" anchor="ctr"/>
          <a:lstStyle/>
          <a:p>
            <a:pPr algn="ctr" defTabSz="457189" fontAlgn="auto">
              <a:spcBef>
                <a:spcPts val="0"/>
              </a:spcBef>
              <a:spcAft>
                <a:spcPts val="0"/>
              </a:spcAft>
              <a:defRPr/>
            </a:pPr>
            <a:endParaRPr lang="en-US" sz="19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9"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7" y="2565402"/>
            <a:ext cx="5040312"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611189" y="3716339"/>
            <a:ext cx="8532812" cy="1728787"/>
          </a:xfrm>
        </p:spPr>
        <p:txBody>
          <a:bodyPr/>
          <a:lstStyle>
            <a:lvl1pPr marL="0" indent="0">
              <a:buFontTx/>
              <a:buNone/>
              <a:defRPr sz="31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CA1C3FC6-D38F-4D9F-AE1A-669176586B6D}" type="slidenum">
              <a:rPr lang="en-GB" altLang="en-US"/>
              <a:pPr/>
              <a:t>‹#›</a:t>
            </a:fld>
            <a:endParaRPr lang="en-GB" altLang="en-US"/>
          </a:p>
        </p:txBody>
      </p:sp>
      <p:sp>
        <p:nvSpPr>
          <p:cNvPr id="7" name="Rectangle 6"/>
          <p:cNvSpPr/>
          <p:nvPr userDrawn="1"/>
        </p:nvSpPr>
        <p:spPr>
          <a:xfrm>
            <a:off x="4267201"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57189" fontAlgn="auto">
              <a:spcBef>
                <a:spcPts val="0"/>
              </a:spcBef>
              <a:spcAft>
                <a:spcPts val="0"/>
              </a:spcAft>
              <a:defRPr/>
            </a:pPr>
            <a:endParaRPr lang="en-US" sz="1900"/>
          </a:p>
        </p:txBody>
      </p:sp>
    </p:spTree>
    <p:extLst>
      <p:ext uri="{BB962C8B-B14F-4D97-AF65-F5344CB8AC3E}">
        <p14:creationId xmlns:p14="http://schemas.microsoft.com/office/powerpoint/2010/main" val="3942537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3"/>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lIns="91438" tIns="45719" rIns="91438" bIns="45719" anchor="ctr"/>
          <a:lstStyle/>
          <a:p>
            <a:pPr algn="ctr" defTabSz="457189" fontAlgn="auto">
              <a:spcBef>
                <a:spcPts val="0"/>
              </a:spcBef>
              <a:spcAft>
                <a:spcPts val="0"/>
              </a:spcAft>
              <a:defRPr/>
            </a:pPr>
            <a:endParaRPr lang="en-US" sz="1900">
              <a:solidFill>
                <a:srgbClr val="FFFFFF"/>
              </a:solidFill>
              <a:latin typeface="Verdana"/>
            </a:endParaRPr>
          </a:p>
        </p:txBody>
      </p:sp>
      <p:sp>
        <p:nvSpPr>
          <p:cNvPr id="6" name="Rectangle 5"/>
          <p:cNvSpPr/>
          <p:nvPr userDrawn="1"/>
        </p:nvSpPr>
        <p:spPr>
          <a:xfrm>
            <a:off x="4230000" y="6669361"/>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57189" fontAlgn="auto">
              <a:spcBef>
                <a:spcPts val="0"/>
              </a:spcBef>
              <a:spcAft>
                <a:spcPts val="0"/>
              </a:spcAft>
              <a:defRPr/>
            </a:pPr>
            <a:endParaRPr lang="en-US" sz="1900">
              <a:solidFill>
                <a:srgbClr val="FFFFFF"/>
              </a:solidFill>
            </a:endParaRPr>
          </a:p>
        </p:txBody>
      </p:sp>
      <p:sp>
        <p:nvSpPr>
          <p:cNvPr id="2" name="Title 1"/>
          <p:cNvSpPr>
            <a:spLocks noGrp="1"/>
          </p:cNvSpPr>
          <p:nvPr>
            <p:ph type="title" hasCustomPrompt="1"/>
          </p:nvPr>
        </p:nvSpPr>
        <p:spPr>
          <a:xfrm>
            <a:off x="4139952" y="1641600"/>
            <a:ext cx="4536504" cy="2088232"/>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indent="0">
              <a:buNone/>
              <a:defRPr sz="3100" b="1" i="0">
                <a:solidFill>
                  <a:schemeClr val="bg1"/>
                </a:solidFill>
              </a:defRPr>
            </a:lvl1pPr>
            <a:lvl3pPr marL="228594" indent="-228594" algn="l">
              <a:defRPr sz="31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a:solidFill>
                <a:srgbClr val="FFFFFF"/>
              </a:solidFill>
            </a:endParaRPr>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a:solidFill>
                <a:srgbClr val="FFFFFF"/>
              </a:solidFill>
            </a:endParaRPr>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solidFill>
                  <a:srgbClr val="FFFFFF"/>
                </a:solidFill>
              </a:rPr>
              <a:pPr>
                <a:defRPr/>
              </a:pPr>
              <a:t>‹#›</a:t>
            </a:fld>
            <a:endParaRPr lang="en-GB" dirty="0">
              <a:solidFill>
                <a:srgbClr val="FFFFFF"/>
              </a:solidFill>
            </a:endParaRPr>
          </a:p>
        </p:txBody>
      </p:sp>
      <p:sp>
        <p:nvSpPr>
          <p:cNvPr id="13" name="Rectangle 12"/>
          <p:cNvSpPr>
            <a:spLocks noChangeArrowheads="1"/>
          </p:cNvSpPr>
          <p:nvPr userDrawn="1"/>
        </p:nvSpPr>
        <p:spPr bwMode="auto">
          <a:xfrm>
            <a:off x="4226806" y="6597354"/>
            <a:ext cx="687407" cy="287908"/>
          </a:xfrm>
          <a:prstGeom prst="rect">
            <a:avLst/>
          </a:prstGeom>
          <a:solidFill>
            <a:srgbClr val="0077C8"/>
          </a:solidFill>
          <a:ln w="9525" algn="ctr">
            <a:solidFill>
              <a:srgbClr val="0077C8"/>
            </a:solidFill>
            <a:miter lim="800000"/>
            <a:headEnd/>
            <a:tailEnd/>
          </a:ln>
          <a:effectLst/>
        </p:spPr>
        <p:txBody>
          <a:bodyPr lIns="91438" tIns="45719" rIns="91438" bIns="45719" anchor="ctr"/>
          <a:lstStyle/>
          <a:p>
            <a:pPr algn="ctr" fontAlgn="auto">
              <a:spcBef>
                <a:spcPts val="0"/>
              </a:spcBef>
              <a:spcAft>
                <a:spcPts val="0"/>
              </a:spcAft>
              <a:defRPr/>
            </a:pPr>
            <a:endParaRPr lang="en-US" sz="7600" b="1">
              <a:solidFill>
                <a:srgbClr val="FFFFFF"/>
              </a:solidFill>
              <a:latin typeface="Verdana"/>
            </a:endParaRPr>
          </a:p>
        </p:txBody>
      </p:sp>
      <p:sp>
        <p:nvSpPr>
          <p:cNvPr id="14" name="Footer Placeholder 4"/>
          <p:cNvSpPr txBox="1">
            <a:spLocks/>
          </p:cNvSpPr>
          <p:nvPr userDrawn="1"/>
        </p:nvSpPr>
        <p:spPr bwMode="auto">
          <a:xfrm>
            <a:off x="4202529" y="6597352"/>
            <a:ext cx="657505" cy="365125"/>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fr-BE" sz="700" i="1">
                <a:solidFill>
                  <a:srgbClr val="FFFFFF"/>
                </a:solidFill>
              </a:rPr>
              <a:t>Erasmus+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48274" y="-36909"/>
            <a:ext cx="6247665" cy="1435311"/>
          </a:xfrm>
          <a:prstGeom prst="rect">
            <a:avLst/>
          </a:prstGeom>
        </p:spPr>
      </p:pic>
    </p:spTree>
    <p:extLst>
      <p:ext uri="{BB962C8B-B14F-4D97-AF65-F5344CB8AC3E}">
        <p14:creationId xmlns:p14="http://schemas.microsoft.com/office/powerpoint/2010/main" val="3016767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57189" fontAlgn="auto">
              <a:spcBef>
                <a:spcPts val="0"/>
              </a:spcBef>
              <a:spcAft>
                <a:spcPts val="0"/>
              </a:spcAft>
              <a:defRPr/>
            </a:pPr>
            <a:endParaRPr lang="en-US" sz="1900">
              <a:solidFill>
                <a:srgbClr val="FFFFFF"/>
              </a:solidFill>
            </a:endParaRPr>
          </a:p>
        </p:txBody>
      </p:sp>
      <p:sp>
        <p:nvSpPr>
          <p:cNvPr id="2" name="Title 1"/>
          <p:cNvSpPr>
            <a:spLocks noGrp="1"/>
          </p:cNvSpPr>
          <p:nvPr>
            <p:ph type="title"/>
          </p:nvPr>
        </p:nvSpPr>
        <p:spPr>
          <a:xfrm>
            <a:off x="468313" y="1556273"/>
            <a:ext cx="82296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9"/>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5"/>
            <a:ext cx="8229600" cy="3633788"/>
          </a:xfrm>
        </p:spPr>
        <p:txBody>
          <a:bodyPr/>
          <a:lstStyle>
            <a:lvl1pPr marL="342891" indent="-342891">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11" name="Rectangle 10"/>
          <p:cNvSpPr>
            <a:spLocks noChangeArrowheads="1"/>
          </p:cNvSpPr>
          <p:nvPr userDrawn="1"/>
        </p:nvSpPr>
        <p:spPr bwMode="auto">
          <a:xfrm>
            <a:off x="4226806" y="6597354"/>
            <a:ext cx="687407" cy="287908"/>
          </a:xfrm>
          <a:prstGeom prst="rect">
            <a:avLst/>
          </a:prstGeom>
          <a:solidFill>
            <a:srgbClr val="0077C8"/>
          </a:solidFill>
          <a:ln w="9525" algn="ctr">
            <a:solidFill>
              <a:srgbClr val="0077C8"/>
            </a:solidFill>
            <a:miter lim="800000"/>
            <a:headEnd/>
            <a:tailEnd/>
          </a:ln>
          <a:effectLst/>
        </p:spPr>
        <p:txBody>
          <a:bodyPr lIns="91438" tIns="45719" rIns="91438" bIns="45719" anchor="ctr"/>
          <a:lstStyle/>
          <a:p>
            <a:pPr algn="ctr" fontAlgn="auto">
              <a:spcBef>
                <a:spcPts val="0"/>
              </a:spcBef>
              <a:spcAft>
                <a:spcPts val="0"/>
              </a:spcAft>
              <a:defRPr/>
            </a:pPr>
            <a:endParaRPr lang="en-US" sz="7600" b="1">
              <a:solidFill>
                <a:srgbClr val="FFFFFF"/>
              </a:solidFill>
              <a:latin typeface="Verdana"/>
            </a:endParaRPr>
          </a:p>
        </p:txBody>
      </p:sp>
      <p:sp>
        <p:nvSpPr>
          <p:cNvPr id="14" name="Footer Placeholder 4"/>
          <p:cNvSpPr txBox="1">
            <a:spLocks/>
          </p:cNvSpPr>
          <p:nvPr userDrawn="1"/>
        </p:nvSpPr>
        <p:spPr bwMode="auto">
          <a:xfrm>
            <a:off x="4202529" y="6597352"/>
            <a:ext cx="657505" cy="365125"/>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fr-BE" sz="700" i="1">
                <a:solidFill>
                  <a:srgbClr val="FFFFFF"/>
                </a:solidFill>
              </a:rPr>
              <a:t>Erasmus+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5949" y="299571"/>
            <a:ext cx="1425955" cy="997764"/>
          </a:xfrm>
          <a:prstGeom prst="rect">
            <a:avLst/>
          </a:prstGeom>
        </p:spPr>
      </p:pic>
    </p:spTree>
    <p:extLst>
      <p:ext uri="{BB962C8B-B14F-4D97-AF65-F5344CB8AC3E}">
        <p14:creationId xmlns:p14="http://schemas.microsoft.com/office/powerpoint/2010/main" val="1913638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900"/>
            </a:lvl2pPr>
            <a:lvl3pPr marL="914377" indent="0">
              <a:buNone/>
              <a:defRPr sz="1600"/>
            </a:lvl3pPr>
            <a:lvl4pPr marL="1371566" indent="0">
              <a:buNone/>
              <a:defRPr sz="1500"/>
            </a:lvl4pPr>
            <a:lvl5pPr marL="1828754" indent="0">
              <a:buNone/>
              <a:defRPr sz="1500"/>
            </a:lvl5pPr>
            <a:lvl6pPr marL="2285943" indent="0">
              <a:buNone/>
              <a:defRPr sz="1500"/>
            </a:lvl6pPr>
            <a:lvl7pPr marL="2743131" indent="0">
              <a:buNone/>
              <a:defRPr sz="1500"/>
            </a:lvl7pPr>
            <a:lvl8pPr marL="3200320" indent="0">
              <a:buNone/>
              <a:defRPr sz="1500"/>
            </a:lvl8pPr>
            <a:lvl9pPr marL="3657509"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297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1"/>
            <a:ext cx="4038600" cy="3633788"/>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1"/>
            <a:ext cx="4038600" cy="3633788"/>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066826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92085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9794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47836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438" tIns="45719" rIns="91438" bIns="45719" anchor="ctr"/>
          <a:lstStyle/>
          <a:p>
            <a:pPr algn="ctr" defTabSz="457189" fontAlgn="auto">
              <a:spcBef>
                <a:spcPts val="0"/>
              </a:spcBef>
              <a:spcAft>
                <a:spcPts val="0"/>
              </a:spcAft>
              <a:defRPr/>
            </a:pPr>
            <a:endParaRPr lang="en-US" sz="1900">
              <a:solidFill>
                <a:srgbClr val="FFFFFF"/>
              </a:solidFill>
            </a:endParaRPr>
          </a:p>
        </p:txBody>
      </p:sp>
      <p:sp>
        <p:nvSpPr>
          <p:cNvPr id="2" name="Title 1"/>
          <p:cNvSpPr>
            <a:spLocks noGrp="1"/>
          </p:cNvSpPr>
          <p:nvPr>
            <p:ph type="title"/>
          </p:nvPr>
        </p:nvSpPr>
        <p:spPr>
          <a:xfrm>
            <a:off x="468313" y="1556273"/>
            <a:ext cx="8229600" cy="936625"/>
          </a:xfrm>
        </p:spPr>
        <p:txBody>
          <a:bodyPr/>
          <a:lstStyle/>
          <a:p>
            <a:r>
              <a:rPr lang="en-US" dirty="0"/>
              <a:t>Click to edit Master title style</a:t>
            </a:r>
            <a:endParaRPr lang="en-GB" dirty="0"/>
          </a:p>
        </p:txBody>
      </p:sp>
      <p:sp>
        <p:nvSpPr>
          <p:cNvPr id="7" name="Rectangle 4"/>
          <p:cNvSpPr>
            <a:spLocks noGrp="1" noChangeArrowheads="1"/>
          </p:cNvSpPr>
          <p:nvPr>
            <p:ph type="dt" sz="half" idx="10"/>
          </p:nvPr>
        </p:nvSpPr>
        <p:spPr/>
        <p:txBody>
          <a:bodyPr/>
          <a:lstStyle>
            <a:lvl1pPr>
              <a:defRPr/>
            </a:lvl1pPr>
          </a:lstStyle>
          <a:p>
            <a:pPr>
              <a:defRPr/>
            </a:pPr>
            <a:endParaRPr lang="en-GB" dirty="0">
              <a:solidFill>
                <a:srgbClr val="000000"/>
              </a:solidFill>
            </a:endParaRPr>
          </a:p>
        </p:txBody>
      </p:sp>
      <p:sp>
        <p:nvSpPr>
          <p:cNvPr id="8" name="Rectangle 5"/>
          <p:cNvSpPr>
            <a:spLocks noGrp="1" noChangeArrowheads="1"/>
          </p:cNvSpPr>
          <p:nvPr>
            <p:ph type="ftr" sz="quarter" idx="11"/>
          </p:nvPr>
        </p:nvSpPr>
        <p:spPr>
          <a:xfrm>
            <a:off x="3124200" y="6237289"/>
            <a:ext cx="2895600" cy="484187"/>
          </a:xfrm>
        </p:spPr>
        <p:txBody>
          <a:bodyPr/>
          <a:lstStyle>
            <a:lvl1pPr>
              <a:defRPr/>
            </a:lvl1pPr>
          </a:lstStyle>
          <a:p>
            <a:pPr>
              <a:defRPr/>
            </a:pPr>
            <a:endParaRPr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46861DAA-5BBC-4812-876F-0D7C7B9EA75C}" type="slidenum">
              <a:rPr lang="en-GB">
                <a:solidFill>
                  <a:srgbClr val="000000"/>
                </a:solidFill>
              </a:rPr>
              <a:pPr>
                <a:defRPr/>
              </a:pPr>
              <a:t>‹#›</a:t>
            </a:fld>
            <a:endParaRPr lang="en-GB">
              <a:solidFill>
                <a:srgbClr val="000000"/>
              </a:solidFill>
            </a:endParaRPr>
          </a:p>
        </p:txBody>
      </p:sp>
      <p:sp>
        <p:nvSpPr>
          <p:cNvPr id="10" name="Content Placeholder 2"/>
          <p:cNvSpPr>
            <a:spLocks noGrp="1"/>
          </p:cNvSpPr>
          <p:nvPr>
            <p:ph idx="1"/>
          </p:nvPr>
        </p:nvSpPr>
        <p:spPr>
          <a:xfrm>
            <a:off x="457200" y="2564905"/>
            <a:ext cx="8229600" cy="3633788"/>
          </a:xfrm>
        </p:spPr>
        <p:txBody>
          <a:bodyPr/>
          <a:lstStyle>
            <a:lvl1pPr marL="342891" indent="-342891">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11" name="Rectangle 10"/>
          <p:cNvSpPr>
            <a:spLocks noChangeArrowheads="1"/>
          </p:cNvSpPr>
          <p:nvPr userDrawn="1"/>
        </p:nvSpPr>
        <p:spPr bwMode="auto">
          <a:xfrm>
            <a:off x="4226806" y="6597354"/>
            <a:ext cx="687407" cy="287908"/>
          </a:xfrm>
          <a:prstGeom prst="rect">
            <a:avLst/>
          </a:prstGeom>
          <a:solidFill>
            <a:srgbClr val="0077C8"/>
          </a:solidFill>
          <a:ln w="9525" algn="ctr">
            <a:solidFill>
              <a:srgbClr val="0077C8"/>
            </a:solidFill>
            <a:miter lim="800000"/>
            <a:headEnd/>
            <a:tailEnd/>
          </a:ln>
          <a:effectLst/>
        </p:spPr>
        <p:txBody>
          <a:bodyPr lIns="91438" tIns="45719" rIns="91438" bIns="45719" anchor="ctr"/>
          <a:lstStyle/>
          <a:p>
            <a:pPr algn="ctr" fontAlgn="auto">
              <a:spcBef>
                <a:spcPts val="0"/>
              </a:spcBef>
              <a:spcAft>
                <a:spcPts val="0"/>
              </a:spcAft>
              <a:defRPr/>
            </a:pPr>
            <a:endParaRPr lang="en-US" sz="7600" b="1">
              <a:solidFill>
                <a:srgbClr val="FFFFFF"/>
              </a:solidFill>
              <a:latin typeface="Verdana"/>
            </a:endParaRPr>
          </a:p>
        </p:txBody>
      </p:sp>
      <p:sp>
        <p:nvSpPr>
          <p:cNvPr id="14" name="Footer Placeholder 4"/>
          <p:cNvSpPr txBox="1">
            <a:spLocks/>
          </p:cNvSpPr>
          <p:nvPr userDrawn="1"/>
        </p:nvSpPr>
        <p:spPr bwMode="auto">
          <a:xfrm>
            <a:off x="4202529" y="6597352"/>
            <a:ext cx="657505" cy="365125"/>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defPPr>
              <a:defRPr lang="en-GB"/>
            </a:defPPr>
            <a:lvl1pPr algn="ctr" rtl="0" fontAlgn="base">
              <a:spcBef>
                <a:spcPct val="0"/>
              </a:spcBef>
              <a:spcAft>
                <a:spcPct val="0"/>
              </a:spcAft>
              <a:defRPr lang="en-GB" sz="1400" b="0" kern="1200" dirty="0">
                <a:solidFill>
                  <a:schemeClr val="tx1"/>
                </a:solidFill>
                <a:latin typeface="+mj-lt"/>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pPr algn="l"/>
            <a:r>
              <a:rPr lang="fr-BE" sz="700" i="1">
                <a:solidFill>
                  <a:srgbClr val="FFFFFF"/>
                </a:solidFill>
              </a:rPr>
              <a:t>Erasmus+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5949" y="299571"/>
            <a:ext cx="1425955" cy="997764"/>
          </a:xfrm>
          <a:prstGeom prst="rect">
            <a:avLst/>
          </a:prstGeom>
        </p:spPr>
      </p:pic>
    </p:spTree>
    <p:extLst>
      <p:ext uri="{BB962C8B-B14F-4D97-AF65-F5344CB8AC3E}">
        <p14:creationId xmlns:p14="http://schemas.microsoft.com/office/powerpoint/2010/main" val="4015227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9123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15175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802066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6" y="1123950"/>
            <a:ext cx="2058988" cy="4897439"/>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8463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Slide Number Placeholder 3"/>
          <p:cNvSpPr>
            <a:spLocks noGrp="1"/>
          </p:cNvSpPr>
          <p:nvPr>
            <p:ph type="sldNum" sz="quarter" idx="10"/>
          </p:nvPr>
        </p:nvSpPr>
        <p:spPr/>
        <p:txBody>
          <a:bodyPr/>
          <a:lstStyle>
            <a:lvl1pPr defTabSz="604692">
              <a:defRPr sz="2400" b="0">
                <a:latin typeface="Calibri" pitchFamily="34" charset="0"/>
                <a:cs typeface="Arial" pitchFamily="34" charset="0"/>
              </a:defRPr>
            </a:lvl1pPr>
          </a:lstStyle>
          <a:p>
            <a:pPr>
              <a:defRPr/>
            </a:pPr>
            <a:fld id="{1DAE9C13-3954-43F9-9F01-F16641F301C5}" type="slidenum">
              <a:rPr lang="en-US" altLang="en-US"/>
              <a:pPr>
                <a:defRPr/>
              </a:pPr>
              <a:t>‹#›</a:t>
            </a:fld>
            <a:endParaRPr lang="en-US" altLang="en-US"/>
          </a:p>
        </p:txBody>
      </p:sp>
    </p:spTree>
    <p:extLst>
      <p:ext uri="{BB962C8B-B14F-4D97-AF65-F5344CB8AC3E}">
        <p14:creationId xmlns:p14="http://schemas.microsoft.com/office/powerpoint/2010/main" val="4624942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900"/>
            </a:lvl2pPr>
            <a:lvl3pPr marL="914377" indent="0">
              <a:buNone/>
              <a:defRPr sz="1600"/>
            </a:lvl3pPr>
            <a:lvl4pPr marL="1371566" indent="0">
              <a:buNone/>
              <a:defRPr sz="1500"/>
            </a:lvl4pPr>
            <a:lvl5pPr marL="1828754" indent="0">
              <a:buNone/>
              <a:defRPr sz="1500"/>
            </a:lvl5pPr>
            <a:lvl6pPr marL="2285943" indent="0">
              <a:buNone/>
              <a:defRPr sz="1500"/>
            </a:lvl6pPr>
            <a:lvl7pPr marL="2743131" indent="0">
              <a:buNone/>
              <a:defRPr sz="1500"/>
            </a:lvl7pPr>
            <a:lvl8pPr marL="3200320" indent="0">
              <a:buNone/>
              <a:defRPr sz="1500"/>
            </a:lvl8pPr>
            <a:lvl9pPr marL="3657509" indent="0">
              <a:buNone/>
              <a:defRPr sz="15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47366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1"/>
            <a:ext cx="4038600" cy="3633788"/>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1"/>
            <a:ext cx="4038600" cy="3633788"/>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4505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74828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10489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5317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81511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8501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2"/>
            <a:ext cx="8229600" cy="936625"/>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1"/>
            <a:ext cx="8229600" cy="3633788"/>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defRPr sz="15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ctr">
              <a:defRPr lang="en-GB" sz="15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a:defRPr sz="15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8359882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marL="358766" indent="-358766" algn="l" rtl="0" eaLnBrk="0" fontAlgn="base" hangingPunct="0">
        <a:spcBef>
          <a:spcPct val="0"/>
        </a:spcBef>
        <a:spcAft>
          <a:spcPct val="0"/>
        </a:spcAft>
        <a:defRPr sz="3100" b="1">
          <a:solidFill>
            <a:srgbClr val="0F5494"/>
          </a:solidFill>
          <a:latin typeface="+mj-lt"/>
          <a:ea typeface="+mj-ea"/>
          <a:cs typeface="+mj-cs"/>
        </a:defRPr>
      </a:lvl1pPr>
      <a:lvl2pPr marL="358766" indent="-358766" algn="l" rtl="0" eaLnBrk="0" fontAlgn="base" hangingPunct="0">
        <a:spcBef>
          <a:spcPct val="0"/>
        </a:spcBef>
        <a:spcAft>
          <a:spcPct val="0"/>
        </a:spcAft>
        <a:defRPr sz="3100" b="1">
          <a:solidFill>
            <a:srgbClr val="0F5494"/>
          </a:solidFill>
          <a:latin typeface="Verdana" pitchFamily="34" charset="0"/>
        </a:defRPr>
      </a:lvl2pPr>
      <a:lvl3pPr marL="358766" indent="-358766" algn="l" rtl="0" eaLnBrk="0" fontAlgn="base" hangingPunct="0">
        <a:spcBef>
          <a:spcPct val="0"/>
        </a:spcBef>
        <a:spcAft>
          <a:spcPct val="0"/>
        </a:spcAft>
        <a:defRPr sz="3100" b="1">
          <a:solidFill>
            <a:srgbClr val="0F5494"/>
          </a:solidFill>
          <a:latin typeface="Verdana" pitchFamily="34" charset="0"/>
        </a:defRPr>
      </a:lvl3pPr>
      <a:lvl4pPr marL="358766" indent="-358766" algn="l" rtl="0" eaLnBrk="0" fontAlgn="base" hangingPunct="0">
        <a:spcBef>
          <a:spcPct val="0"/>
        </a:spcBef>
        <a:spcAft>
          <a:spcPct val="0"/>
        </a:spcAft>
        <a:defRPr sz="3100" b="1">
          <a:solidFill>
            <a:srgbClr val="0F5494"/>
          </a:solidFill>
          <a:latin typeface="Verdana" pitchFamily="34" charset="0"/>
        </a:defRPr>
      </a:lvl4pPr>
      <a:lvl5pPr marL="358766" indent="-358766" algn="l" rtl="0" eaLnBrk="0" fontAlgn="base" hangingPunct="0">
        <a:spcBef>
          <a:spcPct val="0"/>
        </a:spcBef>
        <a:spcAft>
          <a:spcPct val="0"/>
        </a:spcAft>
        <a:defRPr sz="3100" b="1">
          <a:solidFill>
            <a:srgbClr val="0F5494"/>
          </a:solidFill>
          <a:latin typeface="Verdana" pitchFamily="34" charset="0"/>
        </a:defRPr>
      </a:lvl5pPr>
      <a:lvl6pPr marL="815954" algn="l" rtl="0" fontAlgn="base">
        <a:spcBef>
          <a:spcPct val="0"/>
        </a:spcBef>
        <a:spcAft>
          <a:spcPct val="0"/>
        </a:spcAft>
        <a:defRPr sz="3100" b="1">
          <a:solidFill>
            <a:srgbClr val="0F5494"/>
          </a:solidFill>
          <a:latin typeface="Verdana" pitchFamily="34" charset="0"/>
        </a:defRPr>
      </a:lvl6pPr>
      <a:lvl7pPr marL="1273143" algn="l" rtl="0" fontAlgn="base">
        <a:spcBef>
          <a:spcPct val="0"/>
        </a:spcBef>
        <a:spcAft>
          <a:spcPct val="0"/>
        </a:spcAft>
        <a:defRPr sz="3100" b="1">
          <a:solidFill>
            <a:srgbClr val="0F5494"/>
          </a:solidFill>
          <a:latin typeface="Verdana" pitchFamily="34" charset="0"/>
        </a:defRPr>
      </a:lvl7pPr>
      <a:lvl8pPr marL="1730331" algn="l" rtl="0" fontAlgn="base">
        <a:spcBef>
          <a:spcPct val="0"/>
        </a:spcBef>
        <a:spcAft>
          <a:spcPct val="0"/>
        </a:spcAft>
        <a:defRPr sz="3100" b="1">
          <a:solidFill>
            <a:srgbClr val="0F5494"/>
          </a:solidFill>
          <a:latin typeface="Verdana" pitchFamily="34" charset="0"/>
        </a:defRPr>
      </a:lvl8pPr>
      <a:lvl9pPr marL="2187520" algn="l" rtl="0" fontAlgn="base">
        <a:spcBef>
          <a:spcPct val="0"/>
        </a:spcBef>
        <a:spcAft>
          <a:spcPct val="0"/>
        </a:spcAft>
        <a:defRPr sz="3100" b="1">
          <a:solidFill>
            <a:srgbClr val="0F5494"/>
          </a:solidFill>
          <a:latin typeface="Verdana" pitchFamily="34" charset="0"/>
        </a:defRPr>
      </a:lvl9pPr>
    </p:titleStyle>
    <p:bodyStyle>
      <a:lvl1pPr marL="342891" indent="-342891"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32" indent="-285744" algn="l" rtl="0" eaLnBrk="0" fontAlgn="base" hangingPunct="0">
        <a:spcBef>
          <a:spcPct val="20000"/>
        </a:spcBef>
        <a:spcAft>
          <a:spcPct val="0"/>
        </a:spcAft>
        <a:buClr>
          <a:srgbClr val="009FBA"/>
        </a:buClr>
        <a:buChar char="•"/>
        <a:defRPr sz="2000" b="1">
          <a:solidFill>
            <a:srgbClr val="0F5494"/>
          </a:solidFill>
          <a:latin typeface="+mn-lt"/>
        </a:defRPr>
      </a:lvl2pPr>
      <a:lvl3pPr marL="1142971" indent="-228594" algn="l" rtl="0" eaLnBrk="0" fontAlgn="base" hangingPunct="0">
        <a:spcBef>
          <a:spcPct val="20000"/>
        </a:spcBef>
        <a:spcAft>
          <a:spcPct val="0"/>
        </a:spcAft>
        <a:defRPr sz="1500">
          <a:solidFill>
            <a:srgbClr val="0F5494"/>
          </a:solidFill>
          <a:latin typeface="+mn-lt"/>
        </a:defRPr>
      </a:lvl3pPr>
      <a:lvl4pPr marL="1600160" indent="-228594" algn="l" rtl="0" eaLnBrk="0" fontAlgn="base" hangingPunct="0">
        <a:spcBef>
          <a:spcPct val="20000"/>
        </a:spcBef>
        <a:spcAft>
          <a:spcPct val="0"/>
        </a:spcAft>
        <a:buChar char="–"/>
        <a:defRPr sz="2000">
          <a:solidFill>
            <a:schemeClr val="tx1"/>
          </a:solidFill>
          <a:latin typeface="Arial" charset="0"/>
        </a:defRPr>
      </a:lvl4pPr>
      <a:lvl5pPr marL="2057349" indent="-228594" algn="l" rtl="0" eaLnBrk="0" fontAlgn="base" hangingPunct="0">
        <a:spcBef>
          <a:spcPct val="20000"/>
        </a:spcBef>
        <a:spcAft>
          <a:spcPct val="0"/>
        </a:spcAft>
        <a:buChar char="»"/>
        <a:defRPr sz="2000">
          <a:solidFill>
            <a:schemeClr val="tx1"/>
          </a:solidFill>
          <a:latin typeface="Arial" charset="0"/>
        </a:defRPr>
      </a:lvl5pPr>
      <a:lvl6pPr marL="2514537" indent="-228594" algn="l" rtl="0" fontAlgn="base">
        <a:spcBef>
          <a:spcPct val="20000"/>
        </a:spcBef>
        <a:spcAft>
          <a:spcPct val="0"/>
        </a:spcAft>
        <a:buChar char="»"/>
        <a:defRPr sz="2000">
          <a:solidFill>
            <a:schemeClr val="tx1"/>
          </a:solidFill>
          <a:latin typeface="Arial" charset="0"/>
        </a:defRPr>
      </a:lvl6pPr>
      <a:lvl7pPr marL="2971726" indent="-228594" algn="l" rtl="0" fontAlgn="base">
        <a:spcBef>
          <a:spcPct val="20000"/>
        </a:spcBef>
        <a:spcAft>
          <a:spcPct val="0"/>
        </a:spcAft>
        <a:buChar char="»"/>
        <a:defRPr sz="2000">
          <a:solidFill>
            <a:schemeClr val="tx1"/>
          </a:solidFill>
          <a:latin typeface="Arial" charset="0"/>
        </a:defRPr>
      </a:lvl7pPr>
      <a:lvl8pPr marL="3428914" indent="-228594" algn="l" rtl="0" fontAlgn="base">
        <a:spcBef>
          <a:spcPct val="20000"/>
        </a:spcBef>
        <a:spcAft>
          <a:spcPct val="0"/>
        </a:spcAft>
        <a:buChar char="»"/>
        <a:defRPr sz="2000">
          <a:solidFill>
            <a:schemeClr val="tx1"/>
          </a:solidFill>
          <a:latin typeface="Arial" charset="0"/>
        </a:defRPr>
      </a:lvl8pPr>
      <a:lvl9pPr marL="3886103" indent="-228594"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2"/>
            <a:ext cx="8229600" cy="936625"/>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1"/>
            <a:ext cx="8229600" cy="3633788"/>
          </a:xfrm>
          <a:prstGeom prst="rect">
            <a:avLst/>
          </a:prstGeom>
          <a:noFill/>
          <a:ln w="9525">
            <a:noFill/>
            <a:miter lim="800000"/>
            <a:headEnd/>
            <a:tailEnd/>
          </a:ln>
        </p:spPr>
        <p:txBody>
          <a:bodyPr vert="horz" wrap="square" lIns="91438" tIns="45719" rIns="91438" bIns="45719" numCol="1" anchor="t" anchorCtr="0" compatLnSpc="1">
            <a:prstTxWarp prst="textNoShape">
              <a:avLst/>
            </a:prstTxWarp>
          </a:bodyPr>
          <a:lstStyle/>
          <a:p>
            <a:pPr lvl="0"/>
            <a:r>
              <a:rPr lang="fr-BE" dirty="0"/>
              <a:t>Et </a:t>
            </a:r>
            <a:r>
              <a:rPr lang="fr-BE" dirty="0" err="1"/>
              <a:t>dolor</a:t>
            </a:r>
            <a:r>
              <a:rPr lang="fr-BE" dirty="0"/>
              <a:t> </a:t>
            </a:r>
            <a:r>
              <a:rPr lang="fr-BE" dirty="0" err="1"/>
              <a:t>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1"/>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defRPr sz="1500" b="0">
                <a:solidFill>
                  <a:schemeClr val="tx1"/>
                </a:solidFill>
                <a:latin typeface="+mj-lt"/>
              </a:defRPr>
            </a:lvl1pPr>
          </a:lstStyle>
          <a:p>
            <a:pPr>
              <a:defRPr/>
            </a:pPr>
            <a:endParaRPr lang="en-GB"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1"/>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ctr">
              <a:defRPr lang="en-GB" sz="1500" b="0" kern="1200" dirty="0">
                <a:solidFill>
                  <a:schemeClr val="tx1"/>
                </a:solidFill>
                <a:latin typeface="+mj-lt"/>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1"/>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a:defRPr sz="1500" b="0">
                <a:solidFill>
                  <a:schemeClr val="tx1"/>
                </a:solidFill>
                <a:latin typeface="Arial" charset="0"/>
              </a:defRPr>
            </a:lvl1pPr>
          </a:lstStyle>
          <a:p>
            <a:pPr>
              <a:defRPr/>
            </a:pPr>
            <a:fld id="{9C8D21B7-B314-438C-91E9-7FF9087DC078}"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302412351"/>
      </p:ext>
    </p:extLst>
  </p:cSld>
  <p:clrMap bg1="dk2" tx1="lt1" bg2="dk1"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marL="358766" indent="-358766" algn="l" rtl="0" eaLnBrk="0" fontAlgn="base" hangingPunct="0">
        <a:spcBef>
          <a:spcPct val="0"/>
        </a:spcBef>
        <a:spcAft>
          <a:spcPct val="0"/>
        </a:spcAft>
        <a:defRPr sz="3100" b="1">
          <a:solidFill>
            <a:srgbClr val="0F5494"/>
          </a:solidFill>
          <a:latin typeface="+mj-lt"/>
          <a:ea typeface="+mj-ea"/>
          <a:cs typeface="+mj-cs"/>
        </a:defRPr>
      </a:lvl1pPr>
      <a:lvl2pPr marL="358766" indent="-358766" algn="l" rtl="0" eaLnBrk="0" fontAlgn="base" hangingPunct="0">
        <a:spcBef>
          <a:spcPct val="0"/>
        </a:spcBef>
        <a:spcAft>
          <a:spcPct val="0"/>
        </a:spcAft>
        <a:defRPr sz="3100" b="1">
          <a:solidFill>
            <a:srgbClr val="0F5494"/>
          </a:solidFill>
          <a:latin typeface="Verdana" pitchFamily="34" charset="0"/>
        </a:defRPr>
      </a:lvl2pPr>
      <a:lvl3pPr marL="358766" indent="-358766" algn="l" rtl="0" eaLnBrk="0" fontAlgn="base" hangingPunct="0">
        <a:spcBef>
          <a:spcPct val="0"/>
        </a:spcBef>
        <a:spcAft>
          <a:spcPct val="0"/>
        </a:spcAft>
        <a:defRPr sz="3100" b="1">
          <a:solidFill>
            <a:srgbClr val="0F5494"/>
          </a:solidFill>
          <a:latin typeface="Verdana" pitchFamily="34" charset="0"/>
        </a:defRPr>
      </a:lvl3pPr>
      <a:lvl4pPr marL="358766" indent="-358766" algn="l" rtl="0" eaLnBrk="0" fontAlgn="base" hangingPunct="0">
        <a:spcBef>
          <a:spcPct val="0"/>
        </a:spcBef>
        <a:spcAft>
          <a:spcPct val="0"/>
        </a:spcAft>
        <a:defRPr sz="3100" b="1">
          <a:solidFill>
            <a:srgbClr val="0F5494"/>
          </a:solidFill>
          <a:latin typeface="Verdana" pitchFamily="34" charset="0"/>
        </a:defRPr>
      </a:lvl4pPr>
      <a:lvl5pPr marL="358766" indent="-358766" algn="l" rtl="0" eaLnBrk="0" fontAlgn="base" hangingPunct="0">
        <a:spcBef>
          <a:spcPct val="0"/>
        </a:spcBef>
        <a:spcAft>
          <a:spcPct val="0"/>
        </a:spcAft>
        <a:defRPr sz="3100" b="1">
          <a:solidFill>
            <a:srgbClr val="0F5494"/>
          </a:solidFill>
          <a:latin typeface="Verdana" pitchFamily="34" charset="0"/>
        </a:defRPr>
      </a:lvl5pPr>
      <a:lvl6pPr marL="815954" algn="l" rtl="0" fontAlgn="base">
        <a:spcBef>
          <a:spcPct val="0"/>
        </a:spcBef>
        <a:spcAft>
          <a:spcPct val="0"/>
        </a:spcAft>
        <a:defRPr sz="3100" b="1">
          <a:solidFill>
            <a:srgbClr val="0F5494"/>
          </a:solidFill>
          <a:latin typeface="Verdana" pitchFamily="34" charset="0"/>
        </a:defRPr>
      </a:lvl6pPr>
      <a:lvl7pPr marL="1273143" algn="l" rtl="0" fontAlgn="base">
        <a:spcBef>
          <a:spcPct val="0"/>
        </a:spcBef>
        <a:spcAft>
          <a:spcPct val="0"/>
        </a:spcAft>
        <a:defRPr sz="3100" b="1">
          <a:solidFill>
            <a:srgbClr val="0F5494"/>
          </a:solidFill>
          <a:latin typeface="Verdana" pitchFamily="34" charset="0"/>
        </a:defRPr>
      </a:lvl7pPr>
      <a:lvl8pPr marL="1730331" algn="l" rtl="0" fontAlgn="base">
        <a:spcBef>
          <a:spcPct val="0"/>
        </a:spcBef>
        <a:spcAft>
          <a:spcPct val="0"/>
        </a:spcAft>
        <a:defRPr sz="3100" b="1">
          <a:solidFill>
            <a:srgbClr val="0F5494"/>
          </a:solidFill>
          <a:latin typeface="Verdana" pitchFamily="34" charset="0"/>
        </a:defRPr>
      </a:lvl8pPr>
      <a:lvl9pPr marL="2187520" algn="l" rtl="0" fontAlgn="base">
        <a:spcBef>
          <a:spcPct val="0"/>
        </a:spcBef>
        <a:spcAft>
          <a:spcPct val="0"/>
        </a:spcAft>
        <a:defRPr sz="3100" b="1">
          <a:solidFill>
            <a:srgbClr val="0F5494"/>
          </a:solidFill>
          <a:latin typeface="Verdana" pitchFamily="34" charset="0"/>
        </a:defRPr>
      </a:lvl9pPr>
    </p:titleStyle>
    <p:bodyStyle>
      <a:lvl1pPr marL="342891" indent="-342891"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32" indent="-285744" algn="l" rtl="0" eaLnBrk="0" fontAlgn="base" hangingPunct="0">
        <a:spcBef>
          <a:spcPct val="20000"/>
        </a:spcBef>
        <a:spcAft>
          <a:spcPct val="0"/>
        </a:spcAft>
        <a:buClr>
          <a:srgbClr val="009FBA"/>
        </a:buClr>
        <a:buChar char="•"/>
        <a:defRPr sz="2000" b="1">
          <a:solidFill>
            <a:srgbClr val="0F5494"/>
          </a:solidFill>
          <a:latin typeface="+mn-lt"/>
        </a:defRPr>
      </a:lvl2pPr>
      <a:lvl3pPr marL="1142971" indent="-228594" algn="l" rtl="0" eaLnBrk="0" fontAlgn="base" hangingPunct="0">
        <a:spcBef>
          <a:spcPct val="20000"/>
        </a:spcBef>
        <a:spcAft>
          <a:spcPct val="0"/>
        </a:spcAft>
        <a:defRPr sz="1500">
          <a:solidFill>
            <a:srgbClr val="0F5494"/>
          </a:solidFill>
          <a:latin typeface="+mn-lt"/>
        </a:defRPr>
      </a:lvl3pPr>
      <a:lvl4pPr marL="1600160" indent="-228594" algn="l" rtl="0" eaLnBrk="0" fontAlgn="base" hangingPunct="0">
        <a:spcBef>
          <a:spcPct val="20000"/>
        </a:spcBef>
        <a:spcAft>
          <a:spcPct val="0"/>
        </a:spcAft>
        <a:buChar char="–"/>
        <a:defRPr sz="2000">
          <a:solidFill>
            <a:schemeClr val="tx1"/>
          </a:solidFill>
          <a:latin typeface="Arial" charset="0"/>
        </a:defRPr>
      </a:lvl4pPr>
      <a:lvl5pPr marL="2057349" indent="-228594" algn="l" rtl="0" eaLnBrk="0" fontAlgn="base" hangingPunct="0">
        <a:spcBef>
          <a:spcPct val="20000"/>
        </a:spcBef>
        <a:spcAft>
          <a:spcPct val="0"/>
        </a:spcAft>
        <a:buChar char="»"/>
        <a:defRPr sz="2000">
          <a:solidFill>
            <a:schemeClr val="tx1"/>
          </a:solidFill>
          <a:latin typeface="Arial" charset="0"/>
        </a:defRPr>
      </a:lvl5pPr>
      <a:lvl6pPr marL="2514537" indent="-228594" algn="l" rtl="0" fontAlgn="base">
        <a:spcBef>
          <a:spcPct val="20000"/>
        </a:spcBef>
        <a:spcAft>
          <a:spcPct val="0"/>
        </a:spcAft>
        <a:buChar char="»"/>
        <a:defRPr sz="2000">
          <a:solidFill>
            <a:schemeClr val="tx1"/>
          </a:solidFill>
          <a:latin typeface="Arial" charset="0"/>
        </a:defRPr>
      </a:lvl6pPr>
      <a:lvl7pPr marL="2971726" indent="-228594" algn="l" rtl="0" fontAlgn="base">
        <a:spcBef>
          <a:spcPct val="20000"/>
        </a:spcBef>
        <a:spcAft>
          <a:spcPct val="0"/>
        </a:spcAft>
        <a:buChar char="»"/>
        <a:defRPr sz="2000">
          <a:solidFill>
            <a:schemeClr val="tx1"/>
          </a:solidFill>
          <a:latin typeface="Arial" charset="0"/>
        </a:defRPr>
      </a:lvl7pPr>
      <a:lvl8pPr marL="3428914" indent="-228594" algn="l" rtl="0" fontAlgn="base">
        <a:spcBef>
          <a:spcPct val="20000"/>
        </a:spcBef>
        <a:spcAft>
          <a:spcPct val="0"/>
        </a:spcAft>
        <a:buChar char="»"/>
        <a:defRPr sz="2000">
          <a:solidFill>
            <a:schemeClr val="tx1"/>
          </a:solidFill>
          <a:latin typeface="Arial" charset="0"/>
        </a:defRPr>
      </a:lvl8pPr>
      <a:lvl9pPr marL="3886103" indent="-228594"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bwMode="auto">
          <a:xfrm>
            <a:off x="825500" y="709084"/>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718" rIns="91390" bIns="45718" numCol="1" anchor="t" anchorCtr="0" compatLnSpc="1">
            <a:prstTxWarp prst="textNoShape">
              <a:avLst/>
            </a:prstTxWarp>
          </a:bodyPr>
          <a:lstStyle/>
          <a:p>
            <a:pPr lvl="0"/>
            <a:r>
              <a:rPr lang="fr-FR" altLang="en-US"/>
              <a:t>Click to edit Master title style</a:t>
            </a:r>
          </a:p>
        </p:txBody>
      </p:sp>
      <p:sp>
        <p:nvSpPr>
          <p:cNvPr id="6147" name="Rectangle 5"/>
          <p:cNvSpPr>
            <a:spLocks noGrp="1" noChangeArrowheads="1"/>
          </p:cNvSpPr>
          <p:nvPr>
            <p:ph type="body" idx="1"/>
          </p:nvPr>
        </p:nvSpPr>
        <p:spPr bwMode="auto">
          <a:xfrm>
            <a:off x="825502" y="1809750"/>
            <a:ext cx="7827433" cy="368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90" tIns="45718" rIns="91390" bIns="45718" numCol="1" anchor="t" anchorCtr="0" compatLnSpc="1">
            <a:prstTxWarp prst="textNoShape">
              <a:avLst/>
            </a:prstTxWarp>
          </a:bodyPr>
          <a:lstStyle/>
          <a:p>
            <a:pPr lvl="0"/>
            <a:r>
              <a:rPr lang="fr-FR" altLang="en-US"/>
              <a:t>Click to edit Master text styles</a:t>
            </a:r>
          </a:p>
          <a:p>
            <a:pPr lvl="1"/>
            <a:r>
              <a:rPr lang="fr-FR" altLang="en-US"/>
              <a:t>Second level</a:t>
            </a:r>
          </a:p>
          <a:p>
            <a:pPr lvl="2"/>
            <a:r>
              <a:rPr lang="fr-FR" altLang="en-US"/>
              <a:t>Third level</a:t>
            </a:r>
          </a:p>
          <a:p>
            <a:pPr lvl="3"/>
            <a:r>
              <a:rPr lang="fr-FR" altLang="en-US"/>
              <a:t>Fourth level</a:t>
            </a:r>
          </a:p>
          <a:p>
            <a:pPr lvl="4"/>
            <a:r>
              <a:rPr lang="fr-FR" altLang="en-US"/>
              <a:t>Fifth level</a:t>
            </a:r>
          </a:p>
        </p:txBody>
      </p:sp>
      <p:sp>
        <p:nvSpPr>
          <p:cNvPr id="4" name="Slide Number Placeholder 3"/>
          <p:cNvSpPr>
            <a:spLocks noGrp="1"/>
          </p:cNvSpPr>
          <p:nvPr>
            <p:ph type="sldNum" sz="quarter" idx="4"/>
          </p:nvPr>
        </p:nvSpPr>
        <p:spPr>
          <a:xfrm>
            <a:off x="8068733" y="332317"/>
            <a:ext cx="711200" cy="457200"/>
          </a:xfrm>
          <a:prstGeom prst="rect">
            <a:avLst/>
          </a:prstGeom>
        </p:spPr>
        <p:txBody>
          <a:bodyPr vert="horz" wrap="square" lIns="91390" tIns="45718" rIns="91390" bIns="45718" numCol="1" anchor="t" anchorCtr="0" compatLnSpc="1">
            <a:prstTxWarp prst="textNoShape">
              <a:avLst/>
            </a:prstTxWarp>
          </a:bodyPr>
          <a:lstStyle>
            <a:lvl1pPr algn="ctr" defTabSz="1218450" eaLnBrk="1" hangingPunct="1">
              <a:spcBef>
                <a:spcPct val="15000"/>
              </a:spcBef>
              <a:defRPr sz="1500" b="1">
                <a:solidFill>
                  <a:srgbClr val="FFFFFF"/>
                </a:solidFill>
                <a:latin typeface="Arial" panose="020B0604020202020204" pitchFamily="34" charset="0"/>
                <a:cs typeface="+mn-cs"/>
              </a:defRPr>
            </a:lvl1pPr>
          </a:lstStyle>
          <a:p>
            <a:pPr>
              <a:defRPr/>
            </a:pPr>
            <a:fld id="{3E8219F7-BC7F-407C-B8FD-599BE9EA50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52" r:id="rId1"/>
  </p:sldLayoutIdLst>
  <p:transition>
    <p:fade/>
  </p:transition>
  <p:hf hdr="0" ftr="0" dt="0"/>
  <p:txStyles>
    <p:titleStyle>
      <a:lvl1pPr algn="l" rtl="0" eaLnBrk="0" fontAlgn="base" hangingPunct="0">
        <a:lnSpc>
          <a:spcPct val="98000"/>
        </a:lnSpc>
        <a:spcBef>
          <a:spcPct val="0"/>
        </a:spcBef>
        <a:spcAft>
          <a:spcPct val="0"/>
        </a:spcAft>
        <a:defRPr sz="2300">
          <a:solidFill>
            <a:srgbClr val="17588A"/>
          </a:solidFill>
          <a:latin typeface="Arial" charset="0"/>
          <a:ea typeface="MS PGothic" panose="020B0600070205080204" pitchFamily="34" charset="-128"/>
          <a:cs typeface="+mj-cs"/>
        </a:defRPr>
      </a:lvl1pPr>
      <a:lvl2pPr algn="l" rtl="0" eaLnBrk="0" fontAlgn="base" hangingPunct="0">
        <a:lnSpc>
          <a:spcPct val="98000"/>
        </a:lnSpc>
        <a:spcBef>
          <a:spcPct val="0"/>
        </a:spcBef>
        <a:spcAft>
          <a:spcPct val="0"/>
        </a:spcAft>
        <a:defRPr sz="2300">
          <a:solidFill>
            <a:srgbClr val="17588A"/>
          </a:solidFill>
          <a:latin typeface="Arial" pitchFamily="-112" charset="0"/>
          <a:ea typeface="MS PGothic" panose="020B0600070205080204" pitchFamily="34" charset="-128"/>
        </a:defRPr>
      </a:lvl2pPr>
      <a:lvl3pPr algn="l" rtl="0" eaLnBrk="0" fontAlgn="base" hangingPunct="0">
        <a:lnSpc>
          <a:spcPct val="98000"/>
        </a:lnSpc>
        <a:spcBef>
          <a:spcPct val="0"/>
        </a:spcBef>
        <a:spcAft>
          <a:spcPct val="0"/>
        </a:spcAft>
        <a:defRPr sz="2300">
          <a:solidFill>
            <a:srgbClr val="17588A"/>
          </a:solidFill>
          <a:latin typeface="Arial" pitchFamily="-112" charset="0"/>
          <a:ea typeface="MS PGothic" panose="020B0600070205080204" pitchFamily="34" charset="-128"/>
        </a:defRPr>
      </a:lvl3pPr>
      <a:lvl4pPr algn="l" rtl="0" eaLnBrk="0" fontAlgn="base" hangingPunct="0">
        <a:lnSpc>
          <a:spcPct val="98000"/>
        </a:lnSpc>
        <a:spcBef>
          <a:spcPct val="0"/>
        </a:spcBef>
        <a:spcAft>
          <a:spcPct val="0"/>
        </a:spcAft>
        <a:defRPr sz="2300">
          <a:solidFill>
            <a:srgbClr val="17588A"/>
          </a:solidFill>
          <a:latin typeface="Arial" pitchFamily="-112" charset="0"/>
          <a:ea typeface="MS PGothic" panose="020B0600070205080204" pitchFamily="34" charset="-128"/>
        </a:defRPr>
      </a:lvl4pPr>
      <a:lvl5pPr algn="l" rtl="0" eaLnBrk="0" fontAlgn="base" hangingPunct="0">
        <a:lnSpc>
          <a:spcPct val="98000"/>
        </a:lnSpc>
        <a:spcBef>
          <a:spcPct val="0"/>
        </a:spcBef>
        <a:spcAft>
          <a:spcPct val="0"/>
        </a:spcAft>
        <a:defRPr sz="2300">
          <a:solidFill>
            <a:srgbClr val="17588A"/>
          </a:solidFill>
          <a:latin typeface="Arial" pitchFamily="-112" charset="0"/>
          <a:ea typeface="MS PGothic" panose="020B0600070205080204" pitchFamily="34" charset="-128"/>
        </a:defRPr>
      </a:lvl5pPr>
      <a:lvl6pPr marL="456903" algn="l" rtl="0" fontAlgn="base">
        <a:lnSpc>
          <a:spcPct val="98000"/>
        </a:lnSpc>
        <a:spcBef>
          <a:spcPct val="0"/>
        </a:spcBef>
        <a:spcAft>
          <a:spcPct val="0"/>
        </a:spcAft>
        <a:defRPr sz="2300">
          <a:solidFill>
            <a:srgbClr val="17588A"/>
          </a:solidFill>
          <a:latin typeface="Arial" pitchFamily="-112" charset="0"/>
        </a:defRPr>
      </a:lvl6pPr>
      <a:lvl7pPr marL="913833" algn="l" rtl="0" fontAlgn="base">
        <a:lnSpc>
          <a:spcPct val="98000"/>
        </a:lnSpc>
        <a:spcBef>
          <a:spcPct val="0"/>
        </a:spcBef>
        <a:spcAft>
          <a:spcPct val="0"/>
        </a:spcAft>
        <a:defRPr sz="2300">
          <a:solidFill>
            <a:srgbClr val="17588A"/>
          </a:solidFill>
          <a:latin typeface="Arial" pitchFamily="-112" charset="0"/>
        </a:defRPr>
      </a:lvl7pPr>
      <a:lvl8pPr marL="1370750" algn="l" rtl="0" fontAlgn="base">
        <a:lnSpc>
          <a:spcPct val="98000"/>
        </a:lnSpc>
        <a:spcBef>
          <a:spcPct val="0"/>
        </a:spcBef>
        <a:spcAft>
          <a:spcPct val="0"/>
        </a:spcAft>
        <a:defRPr sz="2300">
          <a:solidFill>
            <a:srgbClr val="17588A"/>
          </a:solidFill>
          <a:latin typeface="Arial" pitchFamily="-112" charset="0"/>
        </a:defRPr>
      </a:lvl8pPr>
      <a:lvl9pPr marL="1827666" algn="l" rtl="0" fontAlgn="base">
        <a:lnSpc>
          <a:spcPct val="98000"/>
        </a:lnSpc>
        <a:spcBef>
          <a:spcPct val="0"/>
        </a:spcBef>
        <a:spcAft>
          <a:spcPct val="0"/>
        </a:spcAft>
        <a:defRPr sz="2300">
          <a:solidFill>
            <a:srgbClr val="17588A"/>
          </a:solidFill>
          <a:latin typeface="Arial" pitchFamily="-112" charset="0"/>
        </a:defRPr>
      </a:lvl9pPr>
    </p:titleStyle>
    <p:bodyStyle>
      <a:lvl1pPr marL="338650" indent="-338650" algn="l" rtl="0" eaLnBrk="0" fontAlgn="base" hangingPunct="0">
        <a:spcBef>
          <a:spcPct val="15000"/>
        </a:spcBef>
        <a:spcAft>
          <a:spcPct val="0"/>
        </a:spcAft>
        <a:buClr>
          <a:srgbClr val="17588A"/>
        </a:buClr>
        <a:buFont typeface="Arial" pitchFamily="34" charset="0"/>
        <a:buChar char=" "/>
        <a:defRPr sz="3200">
          <a:solidFill>
            <a:schemeClr val="tx1"/>
          </a:solidFill>
          <a:latin typeface="Arial" charset="0"/>
          <a:ea typeface="MS PGothic" panose="020B0600070205080204" pitchFamily="34" charset="-128"/>
          <a:cs typeface="+mn-cs"/>
        </a:defRPr>
      </a:lvl1pPr>
      <a:lvl2pPr marL="175676" indent="262453" algn="l" rtl="0" eaLnBrk="0" fontAlgn="base" hangingPunct="0">
        <a:spcBef>
          <a:spcPct val="15000"/>
        </a:spcBef>
        <a:spcAft>
          <a:spcPct val="0"/>
        </a:spcAft>
        <a:buClr>
          <a:schemeClr val="tx1"/>
        </a:buClr>
        <a:buFont typeface="Wingdings" pitchFamily="2" charset="2"/>
        <a:buChar char="ª"/>
        <a:defRPr sz="1600">
          <a:solidFill>
            <a:schemeClr val="tx2"/>
          </a:solidFill>
          <a:latin typeface="Arial" charset="0"/>
          <a:ea typeface="MS PGothic" panose="020B0600070205080204" pitchFamily="34" charset="-128"/>
        </a:defRPr>
      </a:lvl2pPr>
      <a:lvl3pPr marL="620152" indent="186258" algn="l" rtl="0" eaLnBrk="0" fontAlgn="base" hangingPunct="0">
        <a:spcBef>
          <a:spcPct val="15000"/>
        </a:spcBef>
        <a:spcAft>
          <a:spcPct val="0"/>
        </a:spcAft>
        <a:buClr>
          <a:schemeClr val="tx1"/>
        </a:buClr>
        <a:buChar char="•"/>
        <a:defRPr sz="1500">
          <a:solidFill>
            <a:schemeClr val="tx2"/>
          </a:solidFill>
          <a:latin typeface="Arial" charset="0"/>
          <a:ea typeface="MS PGothic" panose="020B0600070205080204" pitchFamily="34" charset="-128"/>
        </a:defRPr>
      </a:lvl3pPr>
      <a:lvl4pPr marL="988434" indent="173558" algn="l" rtl="0" eaLnBrk="0" fontAlgn="base" hangingPunct="0">
        <a:spcBef>
          <a:spcPct val="15000"/>
        </a:spcBef>
        <a:spcAft>
          <a:spcPct val="0"/>
        </a:spcAft>
        <a:buClr>
          <a:schemeClr val="tx1"/>
        </a:buClr>
        <a:buFont typeface="Arial" pitchFamily="34" charset="0"/>
        <a:buChar char="•"/>
        <a:defRPr sz="1500">
          <a:solidFill>
            <a:schemeClr val="tx2"/>
          </a:solidFill>
          <a:latin typeface="Arial" charset="0"/>
          <a:ea typeface="MS PGothic" panose="020B0600070205080204" pitchFamily="34" charset="-128"/>
        </a:defRPr>
      </a:lvl4pPr>
      <a:lvl5pPr marL="1344017" indent="173558" algn="l" rtl="0" eaLnBrk="0" fontAlgn="base" hangingPunct="0">
        <a:spcBef>
          <a:spcPct val="15000"/>
        </a:spcBef>
        <a:spcAft>
          <a:spcPct val="0"/>
        </a:spcAft>
        <a:buClr>
          <a:schemeClr val="tx1"/>
        </a:buClr>
        <a:buFont typeface="Arial" pitchFamily="34" charset="0"/>
        <a:buChar char="•"/>
        <a:defRPr sz="1500">
          <a:solidFill>
            <a:schemeClr val="tx2"/>
          </a:solidFill>
          <a:latin typeface="Arial" charset="0"/>
          <a:ea typeface="MS PGothic" panose="020B0600070205080204" pitchFamily="34" charset="-128"/>
        </a:defRPr>
      </a:lvl5pPr>
      <a:lvl6pPr marL="1803886" indent="176113" algn="l" rtl="0" fontAlgn="base">
        <a:spcBef>
          <a:spcPct val="15000"/>
        </a:spcBef>
        <a:spcAft>
          <a:spcPct val="0"/>
        </a:spcAft>
        <a:buClr>
          <a:schemeClr val="tx1"/>
        </a:buClr>
        <a:buFont typeface="Arial" pitchFamily="-112" charset="0"/>
        <a:buChar char="•"/>
        <a:defRPr sz="1500">
          <a:solidFill>
            <a:schemeClr val="tx2"/>
          </a:solidFill>
          <a:latin typeface="+mn-lt"/>
          <a:ea typeface="+mn-ea"/>
        </a:defRPr>
      </a:lvl6pPr>
      <a:lvl7pPr marL="2260786" indent="176113" algn="l" rtl="0" fontAlgn="base">
        <a:spcBef>
          <a:spcPct val="15000"/>
        </a:spcBef>
        <a:spcAft>
          <a:spcPct val="0"/>
        </a:spcAft>
        <a:buClr>
          <a:schemeClr val="tx1"/>
        </a:buClr>
        <a:buFont typeface="Arial" pitchFamily="-112" charset="0"/>
        <a:buChar char="•"/>
        <a:defRPr sz="1500">
          <a:solidFill>
            <a:schemeClr val="tx2"/>
          </a:solidFill>
          <a:latin typeface="+mn-lt"/>
          <a:ea typeface="+mn-ea"/>
        </a:defRPr>
      </a:lvl7pPr>
      <a:lvl8pPr marL="2717688" indent="176113" algn="l" rtl="0" fontAlgn="base">
        <a:spcBef>
          <a:spcPct val="15000"/>
        </a:spcBef>
        <a:spcAft>
          <a:spcPct val="0"/>
        </a:spcAft>
        <a:buClr>
          <a:schemeClr val="tx1"/>
        </a:buClr>
        <a:buFont typeface="Arial" pitchFamily="-112" charset="0"/>
        <a:buChar char="•"/>
        <a:defRPr sz="1500">
          <a:solidFill>
            <a:schemeClr val="tx2"/>
          </a:solidFill>
          <a:latin typeface="+mn-lt"/>
          <a:ea typeface="+mn-ea"/>
        </a:defRPr>
      </a:lvl8pPr>
      <a:lvl9pPr marL="3174591" indent="176113" algn="l" rtl="0" fontAlgn="base">
        <a:spcBef>
          <a:spcPct val="15000"/>
        </a:spcBef>
        <a:spcAft>
          <a:spcPct val="0"/>
        </a:spcAft>
        <a:buClr>
          <a:schemeClr val="tx1"/>
        </a:buClr>
        <a:buFont typeface="Arial" pitchFamily="-112" charset="0"/>
        <a:buChar char="•"/>
        <a:defRPr sz="1500">
          <a:solidFill>
            <a:schemeClr val="tx2"/>
          </a:solidFill>
          <a:latin typeface="+mn-lt"/>
          <a:ea typeface="+mn-ea"/>
        </a:defRPr>
      </a:lvl9pPr>
    </p:bodyStyle>
    <p:otherStyle>
      <a:defPPr>
        <a:defRPr lang="en-US"/>
      </a:defPPr>
      <a:lvl1pPr marL="0" algn="l" defTabSz="913833" rtl="0" eaLnBrk="1" latinLnBrk="0" hangingPunct="1">
        <a:defRPr sz="1900" kern="1200">
          <a:solidFill>
            <a:schemeClr val="tx1"/>
          </a:solidFill>
          <a:latin typeface="+mn-lt"/>
          <a:ea typeface="+mn-ea"/>
          <a:cs typeface="+mn-cs"/>
        </a:defRPr>
      </a:lvl1pPr>
      <a:lvl2pPr marL="456903" algn="l" defTabSz="913833" rtl="0" eaLnBrk="1" latinLnBrk="0" hangingPunct="1">
        <a:defRPr sz="1900" kern="1200">
          <a:solidFill>
            <a:schemeClr val="tx1"/>
          </a:solidFill>
          <a:latin typeface="+mn-lt"/>
          <a:ea typeface="+mn-ea"/>
          <a:cs typeface="+mn-cs"/>
        </a:defRPr>
      </a:lvl2pPr>
      <a:lvl3pPr marL="913833" algn="l" defTabSz="913833" rtl="0" eaLnBrk="1" latinLnBrk="0" hangingPunct="1">
        <a:defRPr sz="1900" kern="1200">
          <a:solidFill>
            <a:schemeClr val="tx1"/>
          </a:solidFill>
          <a:latin typeface="+mn-lt"/>
          <a:ea typeface="+mn-ea"/>
          <a:cs typeface="+mn-cs"/>
        </a:defRPr>
      </a:lvl3pPr>
      <a:lvl4pPr marL="1370750" algn="l" defTabSz="913833" rtl="0" eaLnBrk="1" latinLnBrk="0" hangingPunct="1">
        <a:defRPr sz="1900" kern="1200">
          <a:solidFill>
            <a:schemeClr val="tx1"/>
          </a:solidFill>
          <a:latin typeface="+mn-lt"/>
          <a:ea typeface="+mn-ea"/>
          <a:cs typeface="+mn-cs"/>
        </a:defRPr>
      </a:lvl4pPr>
      <a:lvl5pPr marL="1827666" algn="l" defTabSz="913833" rtl="0" eaLnBrk="1" latinLnBrk="0" hangingPunct="1">
        <a:defRPr sz="1900" kern="1200">
          <a:solidFill>
            <a:schemeClr val="tx1"/>
          </a:solidFill>
          <a:latin typeface="+mn-lt"/>
          <a:ea typeface="+mn-ea"/>
          <a:cs typeface="+mn-cs"/>
        </a:defRPr>
      </a:lvl5pPr>
      <a:lvl6pPr marL="2284598" algn="l" defTabSz="913833" rtl="0" eaLnBrk="1" latinLnBrk="0" hangingPunct="1">
        <a:defRPr sz="1900" kern="1200">
          <a:solidFill>
            <a:schemeClr val="tx1"/>
          </a:solidFill>
          <a:latin typeface="+mn-lt"/>
          <a:ea typeface="+mn-ea"/>
          <a:cs typeface="+mn-cs"/>
        </a:defRPr>
      </a:lvl6pPr>
      <a:lvl7pPr marL="2741498" algn="l" defTabSz="913833" rtl="0" eaLnBrk="1" latinLnBrk="0" hangingPunct="1">
        <a:defRPr sz="1900" kern="1200">
          <a:solidFill>
            <a:schemeClr val="tx1"/>
          </a:solidFill>
          <a:latin typeface="+mn-lt"/>
          <a:ea typeface="+mn-ea"/>
          <a:cs typeface="+mn-cs"/>
        </a:defRPr>
      </a:lvl7pPr>
      <a:lvl8pPr marL="3198400" algn="l" defTabSz="913833" rtl="0" eaLnBrk="1" latinLnBrk="0" hangingPunct="1">
        <a:defRPr sz="1900" kern="1200">
          <a:solidFill>
            <a:schemeClr val="tx1"/>
          </a:solidFill>
          <a:latin typeface="+mn-lt"/>
          <a:ea typeface="+mn-ea"/>
          <a:cs typeface="+mn-cs"/>
        </a:defRPr>
      </a:lvl8pPr>
      <a:lvl9pPr marL="3655303" algn="l" defTabSz="913833"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44.png"/><Relationship Id="rId5" Type="http://schemas.openxmlformats.org/officeDocument/2006/relationships/diagramQuickStyle" Target="../diagrams/quickStyle1.xml"/><Relationship Id="rId10" Type="http://schemas.openxmlformats.org/officeDocument/2006/relationships/image" Target="../media/image43.png"/><Relationship Id="rId4" Type="http://schemas.openxmlformats.org/officeDocument/2006/relationships/diagramLayout" Target="../diagrams/layout1.xml"/><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5.jpeg"/><Relationship Id="rId7" Type="http://schemas.openxmlformats.org/officeDocument/2006/relationships/diagramColors" Target="../diagrams/colors2.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https://eu.daad.de/eudownloadcenter/download/536/"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152320" y="3140968"/>
            <a:ext cx="9169400" cy="864096"/>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358775" indent="0" algn="l" rtl="0" eaLnBrk="0" fontAlgn="base" hangingPunct="0">
              <a:spcBef>
                <a:spcPct val="0"/>
              </a:spcBef>
              <a:spcAft>
                <a:spcPct val="0"/>
              </a:spcAft>
              <a:defRPr sz="4800" b="1">
                <a:solidFill>
                  <a:srgbClr val="FFD62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lgn="ctr"/>
            <a:r>
              <a:rPr lang="en-GB" sz="5500" b="0" kern="0" dirty="0">
                <a:solidFill>
                  <a:schemeClr val="bg1"/>
                </a:solidFill>
                <a:latin typeface="Calibri" panose="020F0502020204030204" pitchFamily="34" charset="0"/>
                <a:cs typeface="Arial" panose="020B0604020202020204" pitchFamily="34" charset="0"/>
              </a:rPr>
              <a:t>Erasmus+ </a:t>
            </a:r>
          </a:p>
          <a:p>
            <a:pPr algn="ctr"/>
            <a:endParaRPr lang="en-GB" sz="5500" b="0" kern="0" dirty="0">
              <a:solidFill>
                <a:schemeClr val="bg1"/>
              </a:solidFill>
              <a:latin typeface="Calibri" panose="020F0502020204030204" pitchFamily="34" charset="0"/>
              <a:cs typeface="Arial" panose="020B0604020202020204" pitchFamily="34" charset="0"/>
            </a:endParaRPr>
          </a:p>
          <a:p>
            <a:pPr algn="ctr"/>
            <a:r>
              <a:rPr lang="en-GB" sz="5500" b="0" kern="0" dirty="0">
                <a:solidFill>
                  <a:schemeClr val="bg1"/>
                </a:solidFill>
                <a:latin typeface="Calibri" panose="020F0502020204030204" pitchFamily="34" charset="0"/>
                <a:cs typeface="Arial" panose="020B0604020202020204" pitchFamily="34" charset="0"/>
              </a:rPr>
              <a:t>International credit mobility</a:t>
            </a:r>
          </a:p>
          <a:p>
            <a:pPr algn="ctr"/>
            <a:endParaRPr lang="en-GB" sz="5500" b="0" kern="0" dirty="0">
              <a:solidFill>
                <a:schemeClr val="bg1"/>
              </a:solidFill>
              <a:latin typeface="Calibri" panose="020F0502020204030204" pitchFamily="34" charset="0"/>
              <a:cs typeface="Arial" panose="020B0604020202020204" pitchFamily="34" charset="0"/>
            </a:endParaRPr>
          </a:p>
        </p:txBody>
      </p:sp>
      <p:sp>
        <p:nvSpPr>
          <p:cNvPr id="10" name="Content Placeholder 2"/>
          <p:cNvSpPr txBox="1">
            <a:spLocks/>
          </p:cNvSpPr>
          <p:nvPr/>
        </p:nvSpPr>
        <p:spPr bwMode="auto">
          <a:xfrm>
            <a:off x="777812" y="5678488"/>
            <a:ext cx="8208912" cy="1179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8" tIns="45719" rIns="91438" bIns="45719" numCol="1" anchor="t" anchorCtr="0" compatLnSpc="1">
            <a:prstTxWarp prst="textNoShape">
              <a:avLst/>
            </a:prstTxWarp>
          </a:bodyPr>
          <a:lstStyle>
            <a:lvl1pPr marL="0" indent="0" algn="l" rtl="0" eaLnBrk="1" fontAlgn="base" hangingPunct="1">
              <a:spcBef>
                <a:spcPct val="20000"/>
              </a:spcBef>
              <a:spcAft>
                <a:spcPct val="0"/>
              </a:spcAft>
              <a:buClr>
                <a:schemeClr val="bg1"/>
              </a:buClr>
              <a:buFontTx/>
              <a:buNone/>
              <a:defRPr sz="3000" b="1" i="0">
                <a:solidFill>
                  <a:schemeClr val="bg1"/>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r"/>
            <a:r>
              <a:rPr lang="en-GB" sz="1600" b="0" kern="0" dirty="0">
                <a:latin typeface="Calibri" panose="020F0502020204030204" pitchFamily="34" charset="0"/>
                <a:cs typeface="Arial" panose="020B0604020202020204" pitchFamily="34" charset="0"/>
              </a:rPr>
              <a:t>European Commission</a:t>
            </a:r>
            <a:endParaRPr lang="en-GB" sz="1600" kern="0" dirty="0">
              <a:latin typeface="Calibri" panose="020F0502020204030204" pitchFamily="34" charset="0"/>
              <a:cs typeface="Arial" panose="020B0604020202020204" pitchFamily="34" charset="0"/>
            </a:endParaRPr>
          </a:p>
          <a:p>
            <a:pPr algn="r"/>
            <a:r>
              <a:rPr lang="en-GB" sz="1600" b="0" kern="0" dirty="0">
                <a:latin typeface="Calibri" panose="020F0502020204030204" pitchFamily="34" charset="0"/>
                <a:cs typeface="Arial" panose="020B0604020202020204" pitchFamily="34" charset="0"/>
              </a:rPr>
              <a:t>Directorate-General for Education &amp; Culture</a:t>
            </a:r>
          </a:p>
        </p:txBody>
      </p:sp>
    </p:spTree>
    <p:extLst>
      <p:ext uri="{BB962C8B-B14F-4D97-AF65-F5344CB8AC3E}">
        <p14:creationId xmlns:p14="http://schemas.microsoft.com/office/powerpoint/2010/main" val="3335158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199" y="-161406"/>
            <a:ext cx="9982200" cy="6867006"/>
          </a:xfrm>
          <a:prstGeom prst="rect">
            <a:avLst/>
          </a:prstGeom>
        </p:spPr>
      </p:pic>
    </p:spTree>
    <p:extLst>
      <p:ext uri="{BB962C8B-B14F-4D97-AF65-F5344CB8AC3E}">
        <p14:creationId xmlns:p14="http://schemas.microsoft.com/office/powerpoint/2010/main" val="30321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10" name="Rectangle 2"/>
          <p:cNvSpPr txBox="1">
            <a:spLocks noChangeArrowheads="1"/>
          </p:cNvSpPr>
          <p:nvPr/>
        </p:nvSpPr>
        <p:spPr bwMode="auto">
          <a:xfrm>
            <a:off x="539553" y="332656"/>
            <a:ext cx="8953500" cy="8636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fr-BE" altLang="en-US" sz="5500" kern="0" dirty="0">
                <a:solidFill>
                  <a:prstClr val="white"/>
                </a:solidFill>
                <a:latin typeface="Calibri" panose="020F0502020204030204" pitchFamily="34" charset="0"/>
              </a:rPr>
              <a:t>A global action</a:t>
            </a:r>
            <a:endParaRPr lang="en-GB" altLang="en-US" sz="5500" kern="0" dirty="0">
              <a:solidFill>
                <a:prstClr val="white"/>
              </a:solidFill>
              <a:latin typeface="Calibri" panose="020F0502020204030204" pitchFamily="34" charset="0"/>
            </a:endParaRPr>
          </a:p>
        </p:txBody>
      </p:sp>
      <p:grpSp>
        <p:nvGrpSpPr>
          <p:cNvPr id="7" name="Group 6"/>
          <p:cNvGrpSpPr/>
          <p:nvPr/>
        </p:nvGrpSpPr>
        <p:grpSpPr>
          <a:xfrm>
            <a:off x="69952" y="1567065"/>
            <a:ext cx="9385555" cy="5555729"/>
            <a:chOff x="69952" y="1567065"/>
            <a:chExt cx="9385555" cy="5555729"/>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2" y="1567065"/>
              <a:ext cx="9385555" cy="555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a:off x="4595752" y="2640768"/>
              <a:ext cx="109625" cy="144000"/>
            </a:xfrm>
            <a:custGeom>
              <a:avLst/>
              <a:gdLst>
                <a:gd name="connsiteX0" fmla="*/ 11967 w 109625"/>
                <a:gd name="connsiteY0" fmla="*/ 38 h 133388"/>
                <a:gd name="connsiteX1" fmla="*/ 23873 w 109625"/>
                <a:gd name="connsiteY1" fmla="*/ 7182 h 133388"/>
                <a:gd name="connsiteX2" fmla="*/ 26254 w 109625"/>
                <a:gd name="connsiteY2" fmla="*/ 14326 h 133388"/>
                <a:gd name="connsiteX3" fmla="*/ 21492 w 109625"/>
                <a:gd name="connsiteY3" fmla="*/ 7182 h 133388"/>
                <a:gd name="connsiteX4" fmla="*/ 19111 w 109625"/>
                <a:gd name="connsiteY4" fmla="*/ 14326 h 133388"/>
                <a:gd name="connsiteX5" fmla="*/ 16729 w 109625"/>
                <a:gd name="connsiteY5" fmla="*/ 28613 h 133388"/>
                <a:gd name="connsiteX6" fmla="*/ 9586 w 109625"/>
                <a:gd name="connsiteY6" fmla="*/ 30995 h 133388"/>
                <a:gd name="connsiteX7" fmla="*/ 7204 w 109625"/>
                <a:gd name="connsiteY7" fmla="*/ 59570 h 133388"/>
                <a:gd name="connsiteX8" fmla="*/ 14348 w 109625"/>
                <a:gd name="connsiteY8" fmla="*/ 64332 h 133388"/>
                <a:gd name="connsiteX9" fmla="*/ 16729 w 109625"/>
                <a:gd name="connsiteY9" fmla="*/ 85763 h 133388"/>
                <a:gd name="connsiteX10" fmla="*/ 11967 w 109625"/>
                <a:gd name="connsiteY10" fmla="*/ 92907 h 133388"/>
                <a:gd name="connsiteX11" fmla="*/ 4823 w 109625"/>
                <a:gd name="connsiteY11" fmla="*/ 95288 h 133388"/>
                <a:gd name="connsiteX12" fmla="*/ 2442 w 109625"/>
                <a:gd name="connsiteY12" fmla="*/ 107195 h 133388"/>
                <a:gd name="connsiteX13" fmla="*/ 4823 w 109625"/>
                <a:gd name="connsiteY13" fmla="*/ 121482 h 133388"/>
                <a:gd name="connsiteX14" fmla="*/ 11967 w 109625"/>
                <a:gd name="connsiteY14" fmla="*/ 123863 h 133388"/>
                <a:gd name="connsiteX15" fmla="*/ 26254 w 109625"/>
                <a:gd name="connsiteY15" fmla="*/ 114338 h 133388"/>
                <a:gd name="connsiteX16" fmla="*/ 40542 w 109625"/>
                <a:gd name="connsiteY16" fmla="*/ 119101 h 133388"/>
                <a:gd name="connsiteX17" fmla="*/ 47686 w 109625"/>
                <a:gd name="connsiteY17" fmla="*/ 121482 h 133388"/>
                <a:gd name="connsiteX18" fmla="*/ 59592 w 109625"/>
                <a:gd name="connsiteY18" fmla="*/ 133388 h 133388"/>
                <a:gd name="connsiteX19" fmla="*/ 66736 w 109625"/>
                <a:gd name="connsiteY19" fmla="*/ 128626 h 133388"/>
                <a:gd name="connsiteX20" fmla="*/ 71498 w 109625"/>
                <a:gd name="connsiteY20" fmla="*/ 121482 h 133388"/>
                <a:gd name="connsiteX21" fmla="*/ 85786 w 109625"/>
                <a:gd name="connsiteY21" fmla="*/ 109576 h 133388"/>
                <a:gd name="connsiteX22" fmla="*/ 107217 w 109625"/>
                <a:gd name="connsiteY22" fmla="*/ 100051 h 133388"/>
                <a:gd name="connsiteX23" fmla="*/ 109598 w 109625"/>
                <a:gd name="connsiteY23" fmla="*/ 92907 h 133388"/>
                <a:gd name="connsiteX24" fmla="*/ 100073 w 109625"/>
                <a:gd name="connsiteY24" fmla="*/ 71476 h 133388"/>
                <a:gd name="connsiteX25" fmla="*/ 88167 w 109625"/>
                <a:gd name="connsiteY25" fmla="*/ 50045 h 133388"/>
                <a:gd name="connsiteX26" fmla="*/ 81023 w 109625"/>
                <a:gd name="connsiteY26" fmla="*/ 45282 h 133388"/>
                <a:gd name="connsiteX27" fmla="*/ 76261 w 109625"/>
                <a:gd name="connsiteY27" fmla="*/ 38138 h 133388"/>
                <a:gd name="connsiteX28" fmla="*/ 69117 w 109625"/>
                <a:gd name="connsiteY28" fmla="*/ 33376 h 133388"/>
                <a:gd name="connsiteX29" fmla="*/ 59592 w 109625"/>
                <a:gd name="connsiteY29" fmla="*/ 23851 h 133388"/>
                <a:gd name="connsiteX30" fmla="*/ 52448 w 109625"/>
                <a:gd name="connsiteY30" fmla="*/ 16707 h 133388"/>
                <a:gd name="connsiteX31" fmla="*/ 45304 w 109625"/>
                <a:gd name="connsiteY31" fmla="*/ 14326 h 133388"/>
                <a:gd name="connsiteX32" fmla="*/ 42923 w 109625"/>
                <a:gd name="connsiteY32" fmla="*/ 7182 h 133388"/>
                <a:gd name="connsiteX33" fmla="*/ 47686 w 109625"/>
                <a:gd name="connsiteY33" fmla="*/ 14326 h 133388"/>
                <a:gd name="connsiteX34" fmla="*/ 50067 w 109625"/>
                <a:gd name="connsiteY34" fmla="*/ 21470 h 133388"/>
                <a:gd name="connsiteX35" fmla="*/ 47686 w 109625"/>
                <a:gd name="connsiteY35" fmla="*/ 4801 h 133388"/>
                <a:gd name="connsiteX36" fmla="*/ 11967 w 109625"/>
                <a:gd name="connsiteY36" fmla="*/ 38 h 13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9625" h="133388">
                  <a:moveTo>
                    <a:pt x="11967" y="38"/>
                  </a:moveTo>
                  <a:cubicBezTo>
                    <a:pt x="7998" y="435"/>
                    <a:pt x="20600" y="3909"/>
                    <a:pt x="23873" y="7182"/>
                  </a:cubicBezTo>
                  <a:cubicBezTo>
                    <a:pt x="25648" y="8957"/>
                    <a:pt x="28764" y="14326"/>
                    <a:pt x="26254" y="14326"/>
                  </a:cubicBezTo>
                  <a:cubicBezTo>
                    <a:pt x="23392" y="14326"/>
                    <a:pt x="23079" y="9563"/>
                    <a:pt x="21492" y="7182"/>
                  </a:cubicBezTo>
                  <a:cubicBezTo>
                    <a:pt x="20698" y="9563"/>
                    <a:pt x="19656" y="11876"/>
                    <a:pt x="19111" y="14326"/>
                  </a:cubicBezTo>
                  <a:cubicBezTo>
                    <a:pt x="18064" y="19039"/>
                    <a:pt x="19124" y="24421"/>
                    <a:pt x="16729" y="28613"/>
                  </a:cubicBezTo>
                  <a:cubicBezTo>
                    <a:pt x="15484" y="30792"/>
                    <a:pt x="11967" y="30201"/>
                    <a:pt x="9586" y="30995"/>
                  </a:cubicBezTo>
                  <a:cubicBezTo>
                    <a:pt x="2415" y="41750"/>
                    <a:pt x="540" y="41243"/>
                    <a:pt x="7204" y="59570"/>
                  </a:cubicBezTo>
                  <a:cubicBezTo>
                    <a:pt x="8182" y="62260"/>
                    <a:pt x="11967" y="62745"/>
                    <a:pt x="14348" y="64332"/>
                  </a:cubicBezTo>
                  <a:cubicBezTo>
                    <a:pt x="18318" y="76242"/>
                    <a:pt x="21492" y="76237"/>
                    <a:pt x="16729" y="85763"/>
                  </a:cubicBezTo>
                  <a:cubicBezTo>
                    <a:pt x="15449" y="88323"/>
                    <a:pt x="14202" y="91119"/>
                    <a:pt x="11967" y="92907"/>
                  </a:cubicBezTo>
                  <a:cubicBezTo>
                    <a:pt x="10007" y="94475"/>
                    <a:pt x="7204" y="94494"/>
                    <a:pt x="4823" y="95288"/>
                  </a:cubicBezTo>
                  <a:cubicBezTo>
                    <a:pt x="4029" y="99257"/>
                    <a:pt x="3424" y="103268"/>
                    <a:pt x="2442" y="107195"/>
                  </a:cubicBezTo>
                  <a:cubicBezTo>
                    <a:pt x="628" y="114452"/>
                    <a:pt x="-3010" y="115216"/>
                    <a:pt x="4823" y="121482"/>
                  </a:cubicBezTo>
                  <a:cubicBezTo>
                    <a:pt x="6783" y="123050"/>
                    <a:pt x="9586" y="123069"/>
                    <a:pt x="11967" y="123863"/>
                  </a:cubicBezTo>
                  <a:lnTo>
                    <a:pt x="26254" y="114338"/>
                  </a:lnTo>
                  <a:cubicBezTo>
                    <a:pt x="30431" y="111553"/>
                    <a:pt x="35779" y="117513"/>
                    <a:pt x="40542" y="119101"/>
                  </a:cubicBezTo>
                  <a:lnTo>
                    <a:pt x="47686" y="121482"/>
                  </a:lnTo>
                  <a:cubicBezTo>
                    <a:pt x="49803" y="124658"/>
                    <a:pt x="54299" y="133388"/>
                    <a:pt x="59592" y="133388"/>
                  </a:cubicBezTo>
                  <a:cubicBezTo>
                    <a:pt x="62454" y="133388"/>
                    <a:pt x="64355" y="130213"/>
                    <a:pt x="66736" y="128626"/>
                  </a:cubicBezTo>
                  <a:cubicBezTo>
                    <a:pt x="68323" y="126245"/>
                    <a:pt x="69666" y="123681"/>
                    <a:pt x="71498" y="121482"/>
                  </a:cubicBezTo>
                  <a:cubicBezTo>
                    <a:pt x="74798" y="117522"/>
                    <a:pt x="80826" y="111780"/>
                    <a:pt x="85786" y="109576"/>
                  </a:cubicBezTo>
                  <a:cubicBezTo>
                    <a:pt x="111290" y="98241"/>
                    <a:pt x="91049" y="110828"/>
                    <a:pt x="107217" y="100051"/>
                  </a:cubicBezTo>
                  <a:cubicBezTo>
                    <a:pt x="108011" y="97670"/>
                    <a:pt x="109875" y="95402"/>
                    <a:pt x="109598" y="92907"/>
                  </a:cubicBezTo>
                  <a:cubicBezTo>
                    <a:pt x="108465" y="82705"/>
                    <a:pt x="105036" y="78920"/>
                    <a:pt x="100073" y="71476"/>
                  </a:cubicBezTo>
                  <a:cubicBezTo>
                    <a:pt x="97592" y="64031"/>
                    <a:pt x="95186" y="54725"/>
                    <a:pt x="88167" y="50045"/>
                  </a:cubicBezTo>
                  <a:lnTo>
                    <a:pt x="81023" y="45282"/>
                  </a:lnTo>
                  <a:cubicBezTo>
                    <a:pt x="79436" y="42901"/>
                    <a:pt x="78285" y="40162"/>
                    <a:pt x="76261" y="38138"/>
                  </a:cubicBezTo>
                  <a:cubicBezTo>
                    <a:pt x="74237" y="36114"/>
                    <a:pt x="70905" y="35611"/>
                    <a:pt x="69117" y="33376"/>
                  </a:cubicBezTo>
                  <a:cubicBezTo>
                    <a:pt x="59880" y="21830"/>
                    <a:pt x="75179" y="29046"/>
                    <a:pt x="59592" y="23851"/>
                  </a:cubicBezTo>
                  <a:cubicBezTo>
                    <a:pt x="57211" y="21470"/>
                    <a:pt x="55250" y="18575"/>
                    <a:pt x="52448" y="16707"/>
                  </a:cubicBezTo>
                  <a:cubicBezTo>
                    <a:pt x="50359" y="15315"/>
                    <a:pt x="47079" y="16101"/>
                    <a:pt x="45304" y="14326"/>
                  </a:cubicBezTo>
                  <a:cubicBezTo>
                    <a:pt x="43529" y="12551"/>
                    <a:pt x="40413" y="7182"/>
                    <a:pt x="42923" y="7182"/>
                  </a:cubicBezTo>
                  <a:cubicBezTo>
                    <a:pt x="45785" y="7182"/>
                    <a:pt x="46098" y="11945"/>
                    <a:pt x="47686" y="14326"/>
                  </a:cubicBezTo>
                  <a:cubicBezTo>
                    <a:pt x="48480" y="16707"/>
                    <a:pt x="47822" y="22593"/>
                    <a:pt x="50067" y="21470"/>
                  </a:cubicBezTo>
                  <a:cubicBezTo>
                    <a:pt x="55216" y="18896"/>
                    <a:pt x="52450" y="6162"/>
                    <a:pt x="47686" y="4801"/>
                  </a:cubicBezTo>
                  <a:cubicBezTo>
                    <a:pt x="39122" y="2354"/>
                    <a:pt x="15936" y="-359"/>
                    <a:pt x="11967" y="38"/>
                  </a:cubicBezTo>
                  <a:close/>
                </a:path>
              </a:pathLst>
            </a:cu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grpSp>
      <p:sp>
        <p:nvSpPr>
          <p:cNvPr id="3" name="Rectangle 2"/>
          <p:cNvSpPr/>
          <p:nvPr/>
        </p:nvSpPr>
        <p:spPr>
          <a:xfrm>
            <a:off x="7236296" y="5827587"/>
            <a:ext cx="2520280" cy="1368152"/>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defTabSz="457189" fontAlgn="auto">
              <a:spcBef>
                <a:spcPts val="0"/>
              </a:spcBef>
              <a:spcAft>
                <a:spcPts val="0"/>
              </a:spcAft>
            </a:pPr>
            <a:endParaRPr lang="en-GB" sz="1900">
              <a:solidFill>
                <a:srgbClr val="FFCF37"/>
              </a:solidFill>
            </a:endParaRPr>
          </a:p>
        </p:txBody>
      </p:sp>
    </p:spTree>
    <p:extLst>
      <p:ext uri="{BB962C8B-B14F-4D97-AF65-F5344CB8AC3E}">
        <p14:creationId xmlns:p14="http://schemas.microsoft.com/office/powerpoint/2010/main" val="2503133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11478" y="1124745"/>
            <a:ext cx="8943975" cy="4838700"/>
            <a:chOff x="56" y="1006"/>
            <a:chExt cx="5634" cy="3048"/>
          </a:xfrm>
          <a:solidFill>
            <a:srgbClr val="0070C0">
              <a:alpha val="14000"/>
            </a:srgbClr>
          </a:soli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500" b="1" kern="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500" b="1" ker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500" b="1" kern="0">
                <a:solidFill>
                  <a:srgbClr val="FFFFFF"/>
                </a:solidFill>
                <a:latin typeface="Arial" panose="020B0604020202020204" pitchFamily="34" charset="0"/>
                <a:ea typeface="MS PGothic" panose="020B0600070205080204" pitchFamily="34" charset="-128"/>
              </a:endParaRPr>
            </a:p>
          </p:txBody>
        </p:sp>
      </p:grpSp>
      <p:pic>
        <p:nvPicPr>
          <p:cNvPr id="13" name="Picture 12"/>
          <p:cNvPicPr>
            <a:picLocks noChangeAspect="1"/>
          </p:cNvPicPr>
          <p:nvPr/>
        </p:nvPicPr>
        <p:blipFill>
          <a:blip r:embed="rId3"/>
          <a:stretch>
            <a:fillRect/>
          </a:stretch>
        </p:blipFill>
        <p:spPr>
          <a:xfrm>
            <a:off x="81732" y="219150"/>
            <a:ext cx="9124509" cy="6387951"/>
          </a:xfrm>
          <a:prstGeom prst="rect">
            <a:avLst/>
          </a:prstGeom>
        </p:spPr>
      </p:pic>
      <p:sp>
        <p:nvSpPr>
          <p:cNvPr id="11" name="Rectangle 2"/>
          <p:cNvSpPr txBox="1">
            <a:spLocks noChangeArrowheads="1"/>
          </p:cNvSpPr>
          <p:nvPr/>
        </p:nvSpPr>
        <p:spPr bwMode="auto">
          <a:xfrm>
            <a:off x="3201536" y="2981324"/>
            <a:ext cx="1672493" cy="1285875"/>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eaLnBrk="1" hangingPunct="1"/>
            <a:r>
              <a:rPr lang="fr-BE" altLang="en-US" kern="0" dirty="0">
                <a:solidFill>
                  <a:srgbClr val="002060"/>
                </a:solidFill>
                <a:latin typeface="Calibri" panose="020F0502020204030204" pitchFamily="34" charset="0"/>
              </a:rPr>
              <a:t>EUR 178 million</a:t>
            </a:r>
          </a:p>
        </p:txBody>
      </p:sp>
    </p:spTree>
    <p:extLst>
      <p:ext uri="{BB962C8B-B14F-4D97-AF65-F5344CB8AC3E}">
        <p14:creationId xmlns:p14="http://schemas.microsoft.com/office/powerpoint/2010/main" val="1207013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44"/>
          <p:cNvGrpSpPr>
            <a:grpSpLocks/>
          </p:cNvGrpSpPr>
          <p:nvPr/>
        </p:nvGrpSpPr>
        <p:grpSpPr bwMode="auto">
          <a:xfrm>
            <a:off x="-2536179" y="-387423"/>
            <a:ext cx="13156850" cy="7521177"/>
            <a:chOff x="56" y="1006"/>
            <a:chExt cx="5634" cy="3048"/>
          </a:xfrm>
          <a:solidFill>
            <a:srgbClr val="0070C0">
              <a:alpha val="14000"/>
            </a:srgbClr>
          </a:solidFill>
        </p:grpSpPr>
        <p:sp>
          <p:nvSpPr>
            <p:cNvPr id="27" name="Freeform 26"/>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105" eaLnBrk="0" fontAlgn="auto" hangingPunct="0">
                <a:spcBef>
                  <a:spcPts val="600"/>
                </a:spcBef>
                <a:spcAft>
                  <a:spcPts val="600"/>
                </a:spcAft>
                <a:defRPr/>
              </a:pPr>
              <a:endParaRPr lang="en-GB" sz="1500" b="1" kern="0">
                <a:solidFill>
                  <a:srgbClr val="FFFFFF"/>
                </a:solidFill>
                <a:latin typeface="Arial" panose="020B0604020202020204" pitchFamily="34" charset="0"/>
                <a:ea typeface="MS PGothic" panose="020B0600070205080204" pitchFamily="34" charset="-128"/>
                <a:cs typeface="Arial" pitchFamily="34" charset="0"/>
              </a:endParaRPr>
            </a:p>
          </p:txBody>
        </p:sp>
        <p:sp>
          <p:nvSpPr>
            <p:cNvPr id="28"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105" eaLnBrk="0" fontAlgn="auto" hangingPunct="0">
                <a:spcBef>
                  <a:spcPts val="600"/>
                </a:spcBef>
                <a:spcAft>
                  <a:spcPts val="600"/>
                </a:spcAft>
                <a:defRPr/>
              </a:pPr>
              <a:endParaRPr lang="en-GB" sz="1500" b="1" kern="0" dirty="0">
                <a:solidFill>
                  <a:srgbClr val="FFFFFF"/>
                </a:solidFill>
                <a:latin typeface="Arial" panose="020B0604020202020204" pitchFamily="34" charset="0"/>
                <a:ea typeface="MS PGothic" panose="020B0600070205080204" pitchFamily="34" charset="-128"/>
                <a:cs typeface="Arial" pitchFamily="34" charset="0"/>
              </a:endParaRPr>
            </a:p>
          </p:txBody>
        </p:sp>
        <p:sp>
          <p:nvSpPr>
            <p:cNvPr id="29"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defTabSz="914105" eaLnBrk="0" fontAlgn="auto" hangingPunct="0">
                <a:spcBef>
                  <a:spcPts val="600"/>
                </a:spcBef>
                <a:spcAft>
                  <a:spcPts val="600"/>
                </a:spcAft>
                <a:defRPr/>
              </a:pPr>
              <a:endParaRPr lang="en-GB" sz="1500" b="1" kern="0">
                <a:solidFill>
                  <a:srgbClr val="FFFFFF"/>
                </a:solidFill>
                <a:latin typeface="Arial" panose="020B0604020202020204" pitchFamily="34" charset="0"/>
                <a:ea typeface="MS PGothic" panose="020B0600070205080204" pitchFamily="34" charset="-128"/>
                <a:cs typeface="Arial" pitchFamily="34" charset="0"/>
              </a:endParaRPr>
            </a:p>
          </p:txBody>
        </p:sp>
      </p:grpSp>
      <p:sp>
        <p:nvSpPr>
          <p:cNvPr id="2" name="TextBox 1"/>
          <p:cNvSpPr txBox="1"/>
          <p:nvPr/>
        </p:nvSpPr>
        <p:spPr>
          <a:xfrm>
            <a:off x="3703349" y="6273338"/>
            <a:ext cx="5424883" cy="461665"/>
          </a:xfrm>
          <a:prstGeom prst="rect">
            <a:avLst/>
          </a:prstGeom>
          <a:noFill/>
        </p:spPr>
        <p:txBody>
          <a:bodyPr wrap="none" rtlCol="0">
            <a:spAutoFit/>
          </a:bodyPr>
          <a:lstStyle/>
          <a:p>
            <a:r>
              <a:rPr lang="en-GB" sz="2400" dirty="0">
                <a:solidFill>
                  <a:srgbClr val="0F5494"/>
                </a:solidFill>
                <a:latin typeface="EC Square Sans Cond Pro Medium" panose="020B0606000000020004" pitchFamily="34" charset="0"/>
              </a:rPr>
              <a:t>Over 200,000 exchanges planned since 2015</a:t>
            </a:r>
          </a:p>
        </p:txBody>
      </p:sp>
      <p:pic>
        <p:nvPicPr>
          <p:cNvPr id="8" name="Picture 7"/>
          <p:cNvPicPr>
            <a:picLocks noChangeAspect="1"/>
          </p:cNvPicPr>
          <p:nvPr/>
        </p:nvPicPr>
        <p:blipFill>
          <a:blip r:embed="rId3"/>
          <a:stretch>
            <a:fillRect/>
          </a:stretch>
        </p:blipFill>
        <p:spPr>
          <a:xfrm>
            <a:off x="266399" y="1957387"/>
            <a:ext cx="504825" cy="1114425"/>
          </a:xfrm>
          <a:prstGeom prst="rect">
            <a:avLst/>
          </a:prstGeom>
        </p:spPr>
      </p:pic>
      <p:pic>
        <p:nvPicPr>
          <p:cNvPr id="9" name="Picture 8"/>
          <p:cNvPicPr>
            <a:picLocks noChangeAspect="1"/>
          </p:cNvPicPr>
          <p:nvPr/>
        </p:nvPicPr>
        <p:blipFill>
          <a:blip r:embed="rId4"/>
          <a:stretch>
            <a:fillRect/>
          </a:stretch>
        </p:blipFill>
        <p:spPr>
          <a:xfrm>
            <a:off x="3833811" y="3886200"/>
            <a:ext cx="552450" cy="1190625"/>
          </a:xfrm>
          <a:prstGeom prst="rect">
            <a:avLst/>
          </a:prstGeom>
        </p:spPr>
      </p:pic>
      <p:pic>
        <p:nvPicPr>
          <p:cNvPr id="10" name="Picture 9"/>
          <p:cNvPicPr>
            <a:picLocks noChangeAspect="1"/>
          </p:cNvPicPr>
          <p:nvPr/>
        </p:nvPicPr>
        <p:blipFill>
          <a:blip r:embed="rId5"/>
          <a:stretch>
            <a:fillRect/>
          </a:stretch>
        </p:blipFill>
        <p:spPr>
          <a:xfrm>
            <a:off x="3571434" y="119291"/>
            <a:ext cx="628650" cy="3409950"/>
          </a:xfrm>
          <a:prstGeom prst="rect">
            <a:avLst/>
          </a:prstGeom>
        </p:spPr>
      </p:pic>
      <p:pic>
        <p:nvPicPr>
          <p:cNvPr id="11" name="Picture 10"/>
          <p:cNvPicPr>
            <a:picLocks noChangeAspect="1"/>
          </p:cNvPicPr>
          <p:nvPr/>
        </p:nvPicPr>
        <p:blipFill>
          <a:blip r:embed="rId6"/>
          <a:stretch>
            <a:fillRect/>
          </a:stretch>
        </p:blipFill>
        <p:spPr>
          <a:xfrm>
            <a:off x="1371600" y="4648200"/>
            <a:ext cx="571500" cy="1038225"/>
          </a:xfrm>
          <a:prstGeom prst="rect">
            <a:avLst/>
          </a:prstGeom>
        </p:spPr>
      </p:pic>
      <p:pic>
        <p:nvPicPr>
          <p:cNvPr id="12" name="Picture 11"/>
          <p:cNvPicPr>
            <a:picLocks noChangeAspect="1"/>
          </p:cNvPicPr>
          <p:nvPr/>
        </p:nvPicPr>
        <p:blipFill>
          <a:blip r:embed="rId7"/>
          <a:stretch>
            <a:fillRect/>
          </a:stretch>
        </p:blipFill>
        <p:spPr>
          <a:xfrm>
            <a:off x="4331817" y="195262"/>
            <a:ext cx="552450" cy="2933700"/>
          </a:xfrm>
          <a:prstGeom prst="rect">
            <a:avLst/>
          </a:prstGeom>
        </p:spPr>
      </p:pic>
      <p:pic>
        <p:nvPicPr>
          <p:cNvPr id="13" name="Picture 12"/>
          <p:cNvPicPr>
            <a:picLocks noChangeAspect="1"/>
          </p:cNvPicPr>
          <p:nvPr/>
        </p:nvPicPr>
        <p:blipFill>
          <a:blip r:embed="rId8"/>
          <a:stretch>
            <a:fillRect/>
          </a:stretch>
        </p:blipFill>
        <p:spPr>
          <a:xfrm>
            <a:off x="5194427" y="171182"/>
            <a:ext cx="523875" cy="2771775"/>
          </a:xfrm>
          <a:prstGeom prst="rect">
            <a:avLst/>
          </a:prstGeom>
        </p:spPr>
      </p:pic>
      <p:pic>
        <p:nvPicPr>
          <p:cNvPr id="14" name="Picture 13"/>
          <p:cNvPicPr>
            <a:picLocks noChangeAspect="1"/>
          </p:cNvPicPr>
          <p:nvPr/>
        </p:nvPicPr>
        <p:blipFill>
          <a:blip r:embed="rId9"/>
          <a:stretch>
            <a:fillRect/>
          </a:stretch>
        </p:blipFill>
        <p:spPr>
          <a:xfrm>
            <a:off x="6255387" y="1781174"/>
            <a:ext cx="504825" cy="962025"/>
          </a:xfrm>
          <a:prstGeom prst="rect">
            <a:avLst/>
          </a:prstGeom>
        </p:spPr>
      </p:pic>
      <p:pic>
        <p:nvPicPr>
          <p:cNvPr id="15" name="Picture 14"/>
          <p:cNvPicPr>
            <a:picLocks noChangeAspect="1"/>
          </p:cNvPicPr>
          <p:nvPr/>
        </p:nvPicPr>
        <p:blipFill>
          <a:blip r:embed="rId10"/>
          <a:stretch>
            <a:fillRect/>
          </a:stretch>
        </p:blipFill>
        <p:spPr>
          <a:xfrm>
            <a:off x="7908092" y="271462"/>
            <a:ext cx="552450" cy="1666875"/>
          </a:xfrm>
          <a:prstGeom prst="rect">
            <a:avLst/>
          </a:prstGeom>
        </p:spPr>
      </p:pic>
      <p:pic>
        <p:nvPicPr>
          <p:cNvPr id="16" name="Picture 15"/>
          <p:cNvPicPr>
            <a:picLocks noChangeAspect="1"/>
          </p:cNvPicPr>
          <p:nvPr/>
        </p:nvPicPr>
        <p:blipFill>
          <a:blip r:embed="rId11"/>
          <a:stretch>
            <a:fillRect/>
          </a:stretch>
        </p:blipFill>
        <p:spPr>
          <a:xfrm>
            <a:off x="5746796" y="3157537"/>
            <a:ext cx="485775" cy="647700"/>
          </a:xfrm>
          <a:prstGeom prst="rect">
            <a:avLst/>
          </a:prstGeom>
        </p:spPr>
      </p:pic>
      <p:pic>
        <p:nvPicPr>
          <p:cNvPr id="17" name="Picture 16"/>
          <p:cNvPicPr>
            <a:picLocks noChangeAspect="1"/>
          </p:cNvPicPr>
          <p:nvPr/>
        </p:nvPicPr>
        <p:blipFill>
          <a:blip r:embed="rId12"/>
          <a:stretch>
            <a:fillRect/>
          </a:stretch>
        </p:blipFill>
        <p:spPr>
          <a:xfrm>
            <a:off x="8552764" y="2509836"/>
            <a:ext cx="552450" cy="1047750"/>
          </a:xfrm>
          <a:prstGeom prst="rect">
            <a:avLst/>
          </a:prstGeom>
        </p:spPr>
      </p:pic>
      <p:pic>
        <p:nvPicPr>
          <p:cNvPr id="18" name="Picture 17"/>
          <p:cNvPicPr>
            <a:picLocks noChangeAspect="1"/>
          </p:cNvPicPr>
          <p:nvPr/>
        </p:nvPicPr>
        <p:blipFill>
          <a:blip r:embed="rId13"/>
          <a:stretch>
            <a:fillRect/>
          </a:stretch>
        </p:blipFill>
        <p:spPr>
          <a:xfrm>
            <a:off x="7034546" y="2391004"/>
            <a:ext cx="523875" cy="2038350"/>
          </a:xfrm>
          <a:prstGeom prst="rect">
            <a:avLst/>
          </a:prstGeom>
        </p:spPr>
      </p:pic>
      <p:pic>
        <p:nvPicPr>
          <p:cNvPr id="19" name="Picture 18"/>
          <p:cNvPicPr>
            <a:picLocks noChangeAspect="1"/>
          </p:cNvPicPr>
          <p:nvPr/>
        </p:nvPicPr>
        <p:blipFill>
          <a:blip r:embed="rId14"/>
          <a:stretch>
            <a:fillRect/>
          </a:stretch>
        </p:blipFill>
        <p:spPr>
          <a:xfrm>
            <a:off x="4360064" y="5567362"/>
            <a:ext cx="609600" cy="714375"/>
          </a:xfrm>
          <a:prstGeom prst="rect">
            <a:avLst/>
          </a:prstGeom>
        </p:spPr>
      </p:pic>
      <p:pic>
        <p:nvPicPr>
          <p:cNvPr id="3" name="Picture 2"/>
          <p:cNvPicPr>
            <a:picLocks noChangeAspect="1"/>
          </p:cNvPicPr>
          <p:nvPr/>
        </p:nvPicPr>
        <p:blipFill>
          <a:blip r:embed="rId15"/>
          <a:stretch>
            <a:fillRect/>
          </a:stretch>
        </p:blipFill>
        <p:spPr>
          <a:xfrm>
            <a:off x="1574092" y="3033711"/>
            <a:ext cx="1247775" cy="742950"/>
          </a:xfrm>
          <a:prstGeom prst="rect">
            <a:avLst/>
          </a:prstGeom>
        </p:spPr>
      </p:pic>
    </p:spTree>
    <p:extLst>
      <p:ext uri="{BB962C8B-B14F-4D97-AF65-F5344CB8AC3E}">
        <p14:creationId xmlns:p14="http://schemas.microsoft.com/office/powerpoint/2010/main" val="796103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descr="box-chat-cartoon-thought-text-dialog-ballo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88640"/>
            <a:ext cx="7385191" cy="6438963"/>
          </a:xfrm>
          <a:prstGeom prst="rect">
            <a:avLst/>
          </a:prstGeom>
        </p:spPr>
      </p:pic>
      <p:sp>
        <p:nvSpPr>
          <p:cNvPr id="14" name="TextBox 13"/>
          <p:cNvSpPr txBox="1"/>
          <p:nvPr/>
        </p:nvSpPr>
        <p:spPr>
          <a:xfrm>
            <a:off x="1043608" y="1700810"/>
            <a:ext cx="6912768" cy="1015663"/>
          </a:xfrm>
          <a:prstGeom prst="rect">
            <a:avLst/>
          </a:prstGeom>
          <a:noFill/>
        </p:spPr>
        <p:txBody>
          <a:bodyPr wrap="square" lIns="91438" tIns="45719" rIns="91438" bIns="45719" rtlCol="0">
            <a:spAutoFit/>
          </a:bodyPr>
          <a:lstStyle/>
          <a:p>
            <a:pPr algn="ctr"/>
            <a:r>
              <a:rPr lang="fr-BE" sz="6000" b="1" dirty="0" err="1">
                <a:solidFill>
                  <a:prstClr val="black"/>
                </a:solidFill>
                <a:latin typeface="Calibri"/>
                <a:cs typeface="Calibri"/>
              </a:rPr>
              <a:t>Getting</a:t>
            </a:r>
            <a:r>
              <a:rPr lang="fr-BE" sz="6000" b="1" dirty="0">
                <a:solidFill>
                  <a:prstClr val="black"/>
                </a:solidFill>
                <a:latin typeface="Calibri"/>
                <a:cs typeface="Calibri"/>
              </a:rPr>
              <a:t> </a:t>
            </a:r>
            <a:r>
              <a:rPr lang="fr-BE" sz="6000" b="1" dirty="0" err="1">
                <a:solidFill>
                  <a:prstClr val="black"/>
                </a:solidFill>
                <a:latin typeface="Calibri"/>
                <a:cs typeface="Calibri"/>
              </a:rPr>
              <a:t>involved</a:t>
            </a:r>
            <a:endParaRPr lang="en-GB" sz="6000" b="1" dirty="0">
              <a:solidFill>
                <a:prstClr val="black"/>
              </a:solidFill>
              <a:latin typeface="Calibri"/>
              <a:cs typeface="Calibri"/>
            </a:endParaRPr>
          </a:p>
        </p:txBody>
      </p:sp>
    </p:spTree>
    <p:extLst>
      <p:ext uri="{BB962C8B-B14F-4D97-AF65-F5344CB8AC3E}">
        <p14:creationId xmlns:p14="http://schemas.microsoft.com/office/powerpoint/2010/main" val="3698522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36255"/>
            <a:ext cx="9144000" cy="4385491"/>
          </a:xfrm>
          <a:prstGeom prst="rect">
            <a:avLst/>
          </a:prstGeom>
        </p:spPr>
      </p:pic>
      <p:pic>
        <p:nvPicPr>
          <p:cNvPr id="4" name="Picture 3"/>
          <p:cNvPicPr>
            <a:picLocks noChangeAspect="1"/>
          </p:cNvPicPr>
          <p:nvPr/>
        </p:nvPicPr>
        <p:blipFill>
          <a:blip r:embed="rId4"/>
          <a:stretch>
            <a:fillRect/>
          </a:stretch>
        </p:blipFill>
        <p:spPr>
          <a:xfrm>
            <a:off x="3300264" y="271088"/>
            <a:ext cx="4776936" cy="6001792"/>
          </a:xfrm>
          <a:prstGeom prst="rect">
            <a:avLst/>
          </a:prstGeom>
          <a:ln>
            <a:solidFill>
              <a:schemeClr val="tx1">
                <a:alpha val="22000"/>
              </a:schemeClr>
            </a:solidFill>
          </a:ln>
        </p:spPr>
      </p:pic>
    </p:spTree>
    <p:extLst>
      <p:ext uri="{BB962C8B-B14F-4D97-AF65-F5344CB8AC3E}">
        <p14:creationId xmlns:p14="http://schemas.microsoft.com/office/powerpoint/2010/main" val="313180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121" name="Picture 120"/>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Lst>
          </a:blip>
          <a:stretch>
            <a:fillRect/>
          </a:stretch>
        </p:blipFill>
        <p:spPr>
          <a:xfrm>
            <a:off x="2555776" y="1052737"/>
            <a:ext cx="4035400" cy="4485279"/>
          </a:xfrm>
          <a:prstGeom prst="rect">
            <a:avLst/>
          </a:prstGeom>
          <a:ln>
            <a:solidFill>
              <a:schemeClr val="tx2">
                <a:alpha val="41000"/>
              </a:schemeClr>
            </a:solidFill>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36255"/>
            <a:ext cx="9144000" cy="4385491"/>
          </a:xfrm>
          <a:prstGeom prst="rect">
            <a:avLst/>
          </a:prstGeom>
        </p:spPr>
      </p:pic>
    </p:spTree>
    <p:extLst>
      <p:ext uri="{BB962C8B-B14F-4D97-AF65-F5344CB8AC3E}">
        <p14:creationId xmlns:p14="http://schemas.microsoft.com/office/powerpoint/2010/main" val="3429891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descr="Transport-Airplane-Takeoff-ico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4653136"/>
            <a:ext cx="2016224" cy="2016224"/>
          </a:xfrm>
          <a:prstGeom prst="rect">
            <a:avLst/>
          </a:prstGeom>
        </p:spPr>
      </p:pic>
      <p:pic>
        <p:nvPicPr>
          <p:cNvPr id="3" name="Picture 2" descr="comm_ser_logo_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2348880"/>
            <a:ext cx="2276872" cy="2276872"/>
          </a:xfrm>
          <a:prstGeom prst="rect">
            <a:avLst/>
          </a:prstGeom>
        </p:spPr>
      </p:pic>
      <p:pic>
        <p:nvPicPr>
          <p:cNvPr id="4" name="Picture 3" descr="government-building-icon-hi.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552" y="332656"/>
            <a:ext cx="1731203" cy="1656184"/>
          </a:xfrm>
          <a:prstGeom prst="rect">
            <a:avLst/>
          </a:prstGeom>
        </p:spPr>
      </p:pic>
      <p:sp>
        <p:nvSpPr>
          <p:cNvPr id="5" name="Rectangle 4"/>
          <p:cNvSpPr/>
          <p:nvPr/>
        </p:nvSpPr>
        <p:spPr>
          <a:xfrm>
            <a:off x="2843808" y="476672"/>
            <a:ext cx="5832648" cy="1138773"/>
          </a:xfrm>
          <a:prstGeom prst="rect">
            <a:avLst/>
          </a:prstGeom>
        </p:spPr>
        <p:txBody>
          <a:bodyPr wrap="square" lIns="91438" tIns="45719" rIns="91438" bIns="45719">
            <a:spAutoFit/>
          </a:bodyPr>
          <a:lstStyle/>
          <a:p>
            <a:pPr marL="0" lvl="1" algn="ctr" defTabSz="457189" fontAlgn="auto">
              <a:lnSpc>
                <a:spcPct val="80000"/>
              </a:lnSpc>
              <a:spcBef>
                <a:spcPts val="1200"/>
              </a:spcBef>
              <a:spcAft>
                <a:spcPts val="1200"/>
              </a:spcAft>
              <a:buClr>
                <a:srgbClr val="F8C897">
                  <a:lumMod val="75000"/>
                </a:srgbClr>
              </a:buClr>
              <a:defRPr/>
            </a:pPr>
            <a:r>
              <a:rPr lang="de-DE" sz="3200" b="1" dirty="0">
                <a:solidFill>
                  <a:prstClr val="black"/>
                </a:solidFill>
                <a:latin typeface="Calibri" panose="020F0502020204030204" pitchFamily="34" charset="0"/>
              </a:rPr>
              <a:t>Organisational </a:t>
            </a:r>
            <a:r>
              <a:rPr lang="de-DE" sz="3200" b="1" dirty="0" err="1">
                <a:solidFill>
                  <a:prstClr val="black"/>
                </a:solidFill>
                <a:latin typeface="Calibri" panose="020F0502020204030204" pitchFamily="34" charset="0"/>
              </a:rPr>
              <a:t>support</a:t>
            </a:r>
            <a:endParaRPr lang="de-DE" sz="3200" dirty="0">
              <a:solidFill>
                <a:prstClr val="black"/>
              </a:solidFill>
              <a:latin typeface="Calibri" panose="020F0502020204030204" pitchFamily="34" charset="0"/>
            </a:endParaRPr>
          </a:p>
          <a:p>
            <a:pPr marL="0" lvl="1" algn="ctr" defTabSz="457189" fontAlgn="auto">
              <a:lnSpc>
                <a:spcPct val="80000"/>
              </a:lnSpc>
              <a:spcBef>
                <a:spcPts val="1200"/>
              </a:spcBef>
              <a:spcAft>
                <a:spcPts val="1200"/>
              </a:spcAft>
              <a:buClr>
                <a:srgbClr val="F8C897">
                  <a:lumMod val="75000"/>
                </a:srgbClr>
              </a:buClr>
              <a:defRPr/>
            </a:pPr>
            <a:r>
              <a:rPr lang="de-DE" sz="2800" dirty="0">
                <a:solidFill>
                  <a:prstClr val="black"/>
                </a:solidFill>
                <a:latin typeface="Calibri" panose="020F0502020204030204" pitchFamily="34" charset="0"/>
              </a:rPr>
              <a:t>EUR 350/participant</a:t>
            </a:r>
          </a:p>
        </p:txBody>
      </p:sp>
      <p:sp>
        <p:nvSpPr>
          <p:cNvPr id="6" name="Rectangle 5"/>
          <p:cNvSpPr/>
          <p:nvPr/>
        </p:nvSpPr>
        <p:spPr>
          <a:xfrm>
            <a:off x="2915816" y="2708920"/>
            <a:ext cx="5832648" cy="1497847"/>
          </a:xfrm>
          <a:prstGeom prst="rect">
            <a:avLst/>
          </a:prstGeom>
        </p:spPr>
        <p:txBody>
          <a:bodyPr wrap="square" lIns="91438" tIns="45719" rIns="91438" bIns="45719">
            <a:spAutoFit/>
          </a:bodyPr>
          <a:lstStyle/>
          <a:p>
            <a:pPr marL="0" lvl="1" algn="ctr" defTabSz="457189" fontAlgn="auto">
              <a:lnSpc>
                <a:spcPct val="80000"/>
              </a:lnSpc>
              <a:spcBef>
                <a:spcPts val="1200"/>
              </a:spcBef>
              <a:spcAft>
                <a:spcPts val="1200"/>
              </a:spcAft>
              <a:buClr>
                <a:srgbClr val="F8C897">
                  <a:lumMod val="75000"/>
                </a:srgbClr>
              </a:buClr>
              <a:defRPr/>
            </a:pPr>
            <a:r>
              <a:rPr lang="de-DE" sz="3200" b="1" dirty="0">
                <a:solidFill>
                  <a:prstClr val="black"/>
                </a:solidFill>
                <a:latin typeface="Calibri" panose="020F0502020204030204" pitchFamily="34" charset="0"/>
              </a:rPr>
              <a:t>Individual </a:t>
            </a:r>
            <a:r>
              <a:rPr lang="de-DE" sz="3200" b="1" dirty="0" err="1">
                <a:solidFill>
                  <a:prstClr val="black"/>
                </a:solidFill>
                <a:latin typeface="Calibri" panose="020F0502020204030204" pitchFamily="34" charset="0"/>
              </a:rPr>
              <a:t>support</a:t>
            </a:r>
            <a:r>
              <a:rPr lang="de-DE" sz="3200" b="1" dirty="0">
                <a:solidFill>
                  <a:prstClr val="black"/>
                </a:solidFill>
                <a:latin typeface="Calibri" panose="020F0502020204030204" pitchFamily="34" charset="0"/>
              </a:rPr>
              <a:t> </a:t>
            </a:r>
          </a:p>
          <a:p>
            <a:pPr marL="0" lvl="1" algn="ctr" defTabSz="457189" fontAlgn="auto">
              <a:lnSpc>
                <a:spcPct val="80000"/>
              </a:lnSpc>
              <a:spcBef>
                <a:spcPts val="1200"/>
              </a:spcBef>
              <a:spcAft>
                <a:spcPts val="1200"/>
              </a:spcAft>
              <a:buClr>
                <a:srgbClr val="F8C897">
                  <a:lumMod val="75000"/>
                </a:srgbClr>
              </a:buClr>
              <a:defRPr/>
            </a:pPr>
            <a:r>
              <a:rPr lang="de-DE" sz="2800" dirty="0">
                <a:solidFill>
                  <a:prstClr val="black"/>
                </a:solidFill>
                <a:latin typeface="Calibri" panose="020F0502020204030204" pitchFamily="34" charset="0"/>
              </a:rPr>
              <a:t>EUR 700-900/month for students and EUR 140-180/</a:t>
            </a:r>
            <a:r>
              <a:rPr lang="de-DE" sz="2800" dirty="0" err="1">
                <a:solidFill>
                  <a:prstClr val="black"/>
                </a:solidFill>
                <a:latin typeface="Calibri" panose="020F0502020204030204" pitchFamily="34" charset="0"/>
              </a:rPr>
              <a:t>day</a:t>
            </a:r>
            <a:r>
              <a:rPr lang="de-DE" sz="2800" dirty="0">
                <a:solidFill>
                  <a:prstClr val="black"/>
                </a:solidFill>
                <a:latin typeface="Calibri" panose="020F0502020204030204" pitchFamily="34" charset="0"/>
              </a:rPr>
              <a:t> for staff</a:t>
            </a:r>
          </a:p>
        </p:txBody>
      </p:sp>
      <p:sp>
        <p:nvSpPr>
          <p:cNvPr id="7" name="Rectangle 6"/>
          <p:cNvSpPr/>
          <p:nvPr/>
        </p:nvSpPr>
        <p:spPr>
          <a:xfrm>
            <a:off x="2843808" y="5085185"/>
            <a:ext cx="5832648" cy="1483483"/>
          </a:xfrm>
          <a:prstGeom prst="rect">
            <a:avLst/>
          </a:prstGeom>
        </p:spPr>
        <p:txBody>
          <a:bodyPr wrap="square" lIns="91438" tIns="45719" rIns="91438" bIns="45719">
            <a:spAutoFit/>
          </a:bodyPr>
          <a:lstStyle/>
          <a:p>
            <a:pPr indent="-457189" algn="ctr" defTabSz="457189" fontAlgn="auto">
              <a:lnSpc>
                <a:spcPct val="80000"/>
              </a:lnSpc>
              <a:spcBef>
                <a:spcPts val="1200"/>
              </a:spcBef>
              <a:spcAft>
                <a:spcPts val="1200"/>
              </a:spcAft>
              <a:buClr>
                <a:srgbClr val="F8C897">
                  <a:lumMod val="75000"/>
                </a:srgbClr>
              </a:buClr>
              <a:defRPr/>
            </a:pPr>
            <a:r>
              <a:rPr lang="de-DE" sz="3200" b="1" dirty="0" err="1">
                <a:solidFill>
                  <a:srgbClr val="000000"/>
                </a:solidFill>
                <a:latin typeface="Calibri" panose="020F0502020204030204" pitchFamily="34" charset="0"/>
              </a:rPr>
              <a:t>Contribution</a:t>
            </a:r>
            <a:r>
              <a:rPr lang="de-DE" sz="3200" b="1" dirty="0">
                <a:solidFill>
                  <a:srgbClr val="000000"/>
                </a:solidFill>
                <a:latin typeface="Calibri" panose="020F0502020204030204" pitchFamily="34" charset="0"/>
              </a:rPr>
              <a:t> </a:t>
            </a:r>
            <a:r>
              <a:rPr lang="de-DE" sz="3200" b="1" dirty="0" err="1">
                <a:solidFill>
                  <a:srgbClr val="000000"/>
                </a:solidFill>
                <a:latin typeface="Calibri" panose="020F0502020204030204" pitchFamily="34" charset="0"/>
              </a:rPr>
              <a:t>to</a:t>
            </a:r>
            <a:r>
              <a:rPr lang="de-DE" sz="3200" b="1" dirty="0">
                <a:solidFill>
                  <a:srgbClr val="000000"/>
                </a:solidFill>
                <a:latin typeface="Calibri" panose="020F0502020204030204" pitchFamily="34" charset="0"/>
              </a:rPr>
              <a:t> </a:t>
            </a:r>
            <a:r>
              <a:rPr lang="de-DE" sz="3200" b="1" dirty="0" err="1">
                <a:solidFill>
                  <a:srgbClr val="000000"/>
                </a:solidFill>
                <a:latin typeface="Calibri" panose="020F0502020204030204" pitchFamily="34" charset="0"/>
              </a:rPr>
              <a:t>travel</a:t>
            </a:r>
            <a:r>
              <a:rPr lang="de-DE" sz="3200" dirty="0">
                <a:solidFill>
                  <a:srgbClr val="000000"/>
                </a:solidFill>
                <a:latin typeface="Calibri" panose="020F0502020204030204" pitchFamily="34" charset="0"/>
              </a:rPr>
              <a:t> </a:t>
            </a:r>
            <a:r>
              <a:rPr lang="de-DE" sz="3200" b="1" dirty="0" err="1">
                <a:solidFill>
                  <a:srgbClr val="000000"/>
                </a:solidFill>
                <a:latin typeface="Calibri" panose="020F0502020204030204" pitchFamily="34" charset="0"/>
              </a:rPr>
              <a:t>costs</a:t>
            </a:r>
            <a:r>
              <a:rPr lang="de-DE" sz="3200" b="1" dirty="0">
                <a:solidFill>
                  <a:srgbClr val="000000"/>
                </a:solidFill>
                <a:latin typeface="Calibri" panose="020F0502020204030204" pitchFamily="34" charset="0"/>
              </a:rPr>
              <a:t> </a:t>
            </a:r>
            <a:endParaRPr lang="de-DE" sz="3200" dirty="0">
              <a:solidFill>
                <a:srgbClr val="000000"/>
              </a:solidFill>
              <a:latin typeface="Calibri" panose="020F0502020204030204" pitchFamily="34" charset="0"/>
            </a:endParaRPr>
          </a:p>
          <a:p>
            <a:pPr indent="-457189" algn="ctr" defTabSz="457189" fontAlgn="auto">
              <a:lnSpc>
                <a:spcPct val="80000"/>
              </a:lnSpc>
              <a:spcBef>
                <a:spcPts val="1200"/>
              </a:spcBef>
              <a:spcAft>
                <a:spcPts val="1200"/>
              </a:spcAft>
              <a:buClr>
                <a:srgbClr val="F8C897">
                  <a:lumMod val="75000"/>
                </a:srgbClr>
              </a:buClr>
              <a:defRPr/>
            </a:pPr>
            <a:r>
              <a:rPr lang="de-DE" sz="2800" dirty="0">
                <a:solidFill>
                  <a:srgbClr val="000000"/>
                </a:solidFill>
                <a:latin typeface="Calibri" panose="020F0502020204030204" pitchFamily="34" charset="0"/>
              </a:rPr>
              <a:t>EUR 20-1500, </a:t>
            </a:r>
            <a:r>
              <a:rPr lang="de-DE" sz="2800" dirty="0" err="1">
                <a:solidFill>
                  <a:srgbClr val="000000"/>
                </a:solidFill>
                <a:latin typeface="Calibri" panose="020F0502020204030204" pitchFamily="34" charset="0"/>
              </a:rPr>
              <a:t>depending</a:t>
            </a:r>
            <a:r>
              <a:rPr lang="de-DE" sz="2800" dirty="0">
                <a:solidFill>
                  <a:srgbClr val="000000"/>
                </a:solidFill>
                <a:latin typeface="Calibri" panose="020F0502020204030204" pitchFamily="34" charset="0"/>
              </a:rPr>
              <a:t> on </a:t>
            </a:r>
            <a:r>
              <a:rPr lang="de-DE" sz="2800" dirty="0" err="1">
                <a:solidFill>
                  <a:srgbClr val="000000"/>
                </a:solidFill>
                <a:latin typeface="Calibri" panose="020F0502020204030204" pitchFamily="34" charset="0"/>
              </a:rPr>
              <a:t>distance</a:t>
            </a:r>
            <a:r>
              <a:rPr lang="de-DE" sz="2800" dirty="0">
                <a:solidFill>
                  <a:srgbClr val="000000"/>
                </a:solidFill>
                <a:latin typeface="Calibri" panose="020F0502020204030204" pitchFamily="34" charset="0"/>
              </a:rPr>
              <a:t> </a:t>
            </a:r>
            <a:r>
              <a:rPr lang="de-DE" sz="2800" dirty="0" err="1">
                <a:solidFill>
                  <a:srgbClr val="000000"/>
                </a:solidFill>
                <a:latin typeface="Calibri" panose="020F0502020204030204" pitchFamily="34" charset="0"/>
              </a:rPr>
              <a:t>travelled</a:t>
            </a:r>
            <a:endParaRPr lang="de-DE" sz="4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762438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88902" y="1668453"/>
            <a:ext cx="8943975" cy="4838700"/>
            <a:chOff x="56" y="1006"/>
            <a:chExt cx="5634" cy="3048"/>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500" b="1" kern="0" dirty="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500" b="1" ker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500" b="1" kern="0">
                <a:solidFill>
                  <a:srgbClr val="FFFFFF"/>
                </a:solidFill>
                <a:latin typeface="Arial" panose="020B0604020202020204" pitchFamily="34" charset="0"/>
                <a:ea typeface="MS PGothic" panose="020B0600070205080204" pitchFamily="34" charset="-128"/>
              </a:endParaRPr>
            </a:p>
          </p:txBody>
        </p:sp>
      </p:grpSp>
      <p:sp>
        <p:nvSpPr>
          <p:cNvPr id="13" name="TextBox 12"/>
          <p:cNvSpPr txBox="1"/>
          <p:nvPr/>
        </p:nvSpPr>
        <p:spPr>
          <a:xfrm>
            <a:off x="432933" y="1059361"/>
            <a:ext cx="6659347" cy="769441"/>
          </a:xfrm>
          <a:prstGeom prst="rect">
            <a:avLst/>
          </a:prstGeom>
          <a:noFill/>
        </p:spPr>
        <p:txBody>
          <a:bodyPr wrap="square" lIns="91438" tIns="45719" rIns="91438" bIns="45719" rtlCol="0">
            <a:spAutoFit/>
          </a:bodyPr>
          <a:lstStyle/>
          <a:p>
            <a:r>
              <a:rPr lang="fr-BE" sz="4400" dirty="0">
                <a:solidFill>
                  <a:prstClr val="white"/>
                </a:solidFill>
                <a:latin typeface="+mj-lt"/>
              </a:rPr>
              <a:t>Living </a:t>
            </a:r>
            <a:r>
              <a:rPr lang="fr-BE" sz="4400" dirty="0" err="1">
                <a:solidFill>
                  <a:prstClr val="white"/>
                </a:solidFill>
                <a:latin typeface="+mj-lt"/>
              </a:rPr>
              <a:t>costs</a:t>
            </a:r>
            <a:endParaRPr lang="fr-BE" sz="4400" b="1" dirty="0">
              <a:solidFill>
                <a:prstClr val="white"/>
              </a:solidFill>
              <a:latin typeface="+mj-lt"/>
            </a:endParaRPr>
          </a:p>
        </p:txBody>
      </p:sp>
      <p:graphicFrame>
        <p:nvGraphicFramePr>
          <p:cNvPr id="8" name="Table 7"/>
          <p:cNvGraphicFramePr>
            <a:graphicFrameLocks noGrp="1"/>
          </p:cNvGraphicFramePr>
          <p:nvPr>
            <p:extLst>
              <p:ext uri="{D42A27DB-BD31-4B8C-83A1-F6EECF244321}">
                <p14:modId xmlns:p14="http://schemas.microsoft.com/office/powerpoint/2010/main" val="3406047309"/>
              </p:ext>
            </p:extLst>
          </p:nvPr>
        </p:nvGraphicFramePr>
        <p:xfrm>
          <a:off x="353977" y="1844824"/>
          <a:ext cx="8099506" cy="4369862"/>
        </p:xfrm>
        <a:graphic>
          <a:graphicData uri="http://schemas.openxmlformats.org/drawingml/2006/table">
            <a:tbl>
              <a:tblPr firstRow="1" firstCol="1" bandRow="1"/>
              <a:tblGrid>
                <a:gridCol w="4575856">
                  <a:extLst>
                    <a:ext uri="{9D8B030D-6E8A-4147-A177-3AD203B41FA5}">
                      <a16:colId xmlns:a16="http://schemas.microsoft.com/office/drawing/2014/main" val="20000"/>
                    </a:ext>
                  </a:extLst>
                </a:gridCol>
                <a:gridCol w="1960555">
                  <a:extLst>
                    <a:ext uri="{9D8B030D-6E8A-4147-A177-3AD203B41FA5}">
                      <a16:colId xmlns:a16="http://schemas.microsoft.com/office/drawing/2014/main" val="20001"/>
                    </a:ext>
                  </a:extLst>
                </a:gridCol>
                <a:gridCol w="1563095">
                  <a:extLst>
                    <a:ext uri="{9D8B030D-6E8A-4147-A177-3AD203B41FA5}">
                      <a16:colId xmlns:a16="http://schemas.microsoft.com/office/drawing/2014/main" val="20002"/>
                    </a:ext>
                  </a:extLst>
                </a:gridCol>
              </a:tblGrid>
              <a:tr h="914400">
                <a:tc>
                  <a:txBody>
                    <a:bodyPr/>
                    <a:lstStyle/>
                    <a:p>
                      <a:pPr algn="ctr">
                        <a:spcAft>
                          <a:spcPts val="0"/>
                        </a:spcAft>
                      </a:pPr>
                      <a:r>
                        <a:rPr lang="en-GB" sz="2000" b="1" kern="1200" dirty="0">
                          <a:solidFill>
                            <a:schemeClr val="tx1">
                              <a:lumMod val="50000"/>
                            </a:schemeClr>
                          </a:solidFill>
                          <a:effectLst/>
                          <a:latin typeface="EC Square Sans Pro Light"/>
                          <a:ea typeface="Times New Roman"/>
                          <a:cs typeface="Arial"/>
                        </a:rPr>
                        <a:t>Mobility to…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DBE5F1"/>
                    </a:solidFill>
                  </a:tcPr>
                </a:tc>
                <a:tc>
                  <a:txBody>
                    <a:bodyPr/>
                    <a:lstStyle/>
                    <a:p>
                      <a:pPr algn="ctr">
                        <a:spcAft>
                          <a:spcPts val="0"/>
                        </a:spcAft>
                      </a:pPr>
                      <a:r>
                        <a:rPr lang="en-GB" sz="2000" b="1" kern="1200" dirty="0">
                          <a:solidFill>
                            <a:schemeClr val="tx1">
                              <a:lumMod val="50000"/>
                            </a:schemeClr>
                          </a:solidFill>
                          <a:effectLst/>
                          <a:latin typeface="EC Square Sans Pro Light"/>
                          <a:ea typeface="Times New Roman"/>
                          <a:cs typeface="Arial"/>
                        </a:rPr>
                        <a:t>Student monthly rate (2018-2020)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DBE5F1"/>
                    </a:solidFill>
                  </a:tcPr>
                </a:tc>
                <a:tc>
                  <a:txBody>
                    <a:bodyPr/>
                    <a:lstStyle/>
                    <a:p>
                      <a:pPr algn="ctr">
                        <a:spcAft>
                          <a:spcPts val="0"/>
                        </a:spcAft>
                      </a:pPr>
                      <a:r>
                        <a:rPr lang="en-GB" sz="2000" b="1" kern="1200" dirty="0">
                          <a:solidFill>
                            <a:schemeClr val="tx1">
                              <a:lumMod val="50000"/>
                            </a:schemeClr>
                          </a:solidFill>
                          <a:effectLst/>
                          <a:latin typeface="EC Square Sans Pro Light"/>
                          <a:ea typeface="Times New Roman"/>
                          <a:cs typeface="Arial"/>
                        </a:rPr>
                        <a:t>Staff daily rate </a:t>
                      </a:r>
                    </a:p>
                    <a:p>
                      <a:pPr algn="ctr">
                        <a:spcAft>
                          <a:spcPts val="0"/>
                        </a:spcAft>
                      </a:pPr>
                      <a:r>
                        <a:rPr lang="en-GB" sz="2000" b="1" kern="1200" dirty="0">
                          <a:solidFill>
                            <a:schemeClr val="tx1">
                              <a:lumMod val="50000"/>
                            </a:schemeClr>
                          </a:solidFill>
                          <a:effectLst/>
                          <a:latin typeface="EC Square Sans Pro Light"/>
                          <a:ea typeface="Times New Roman"/>
                          <a:cs typeface="Arial"/>
                        </a:rPr>
                        <a:t>(2018-2020)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855445">
                <a:tc>
                  <a:txBody>
                    <a:bodyPr/>
                    <a:lstStyle/>
                    <a:p>
                      <a:pPr algn="l">
                        <a:spcAft>
                          <a:spcPts val="0"/>
                        </a:spcAft>
                      </a:pPr>
                      <a:r>
                        <a:rPr lang="en-GB" sz="2800" b="1" dirty="0">
                          <a:solidFill>
                            <a:schemeClr val="bg1"/>
                          </a:solidFill>
                          <a:effectLst/>
                          <a:latin typeface="EC Square Sans Pro Light"/>
                          <a:ea typeface="Times New Roman"/>
                          <a:cs typeface="Arial"/>
                        </a:rPr>
                        <a:t>DK, FI, IS, IE, LI, LU, NO, SE, UK</a:t>
                      </a:r>
                      <a:endParaRPr lang="en-GB" sz="28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400" b="1">
                          <a:solidFill>
                            <a:schemeClr val="bg1"/>
                          </a:solidFill>
                          <a:effectLst/>
                          <a:latin typeface="EC Square Sans Pro Light"/>
                          <a:ea typeface="Times New Roman"/>
                          <a:cs typeface="Arial"/>
                        </a:rPr>
                        <a:t>€ 900</a:t>
                      </a:r>
                      <a:endParaRPr lang="en-GB" sz="2000" b="1">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400" b="1">
                          <a:solidFill>
                            <a:schemeClr val="bg1"/>
                          </a:solidFill>
                          <a:effectLst/>
                          <a:latin typeface="EC Square Sans Pro Light"/>
                          <a:ea typeface="Times New Roman"/>
                          <a:cs typeface="Arial"/>
                        </a:rPr>
                        <a:t>€ 180</a:t>
                      </a:r>
                      <a:endParaRPr lang="en-GB" sz="2000" b="1">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55445">
                <a:tc>
                  <a:txBody>
                    <a:bodyPr/>
                    <a:lstStyle/>
                    <a:p>
                      <a:pPr algn="l">
                        <a:spcAft>
                          <a:spcPts val="0"/>
                        </a:spcAft>
                      </a:pPr>
                      <a:r>
                        <a:rPr lang="en-GB" sz="2800" b="1" dirty="0">
                          <a:solidFill>
                            <a:schemeClr val="bg1"/>
                          </a:solidFill>
                          <a:effectLst/>
                          <a:latin typeface="EC Square Sans Pro Light"/>
                          <a:ea typeface="Times New Roman"/>
                          <a:cs typeface="Arial"/>
                        </a:rPr>
                        <a:t>AT, BE, CY, FR, DE, GR, IT, MT, NL, PT, ES</a:t>
                      </a:r>
                      <a:endParaRPr lang="en-GB" sz="28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400" b="1">
                          <a:solidFill>
                            <a:schemeClr val="bg1"/>
                          </a:solidFill>
                          <a:effectLst/>
                          <a:latin typeface="EC Square Sans Pro Light"/>
                          <a:ea typeface="Times New Roman"/>
                          <a:cs typeface="Arial"/>
                        </a:rPr>
                        <a:t>€ 850</a:t>
                      </a:r>
                      <a:endParaRPr lang="en-GB" sz="2000" b="1">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400" b="1">
                          <a:solidFill>
                            <a:schemeClr val="bg1"/>
                          </a:solidFill>
                          <a:effectLst/>
                          <a:latin typeface="EC Square Sans Pro Light"/>
                          <a:ea typeface="Times New Roman"/>
                          <a:cs typeface="Arial"/>
                        </a:rPr>
                        <a:t>€ 160</a:t>
                      </a:r>
                      <a:endParaRPr lang="en-GB" sz="2000" b="1">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89127">
                <a:tc>
                  <a:txBody>
                    <a:bodyPr/>
                    <a:lstStyle/>
                    <a:p>
                      <a:pPr algn="l">
                        <a:spcAft>
                          <a:spcPts val="0"/>
                        </a:spcAft>
                      </a:pPr>
                      <a:r>
                        <a:rPr lang="fr-BE" sz="2800" b="1" dirty="0">
                          <a:solidFill>
                            <a:schemeClr val="bg1"/>
                          </a:solidFill>
                          <a:effectLst/>
                          <a:latin typeface="EC Square Sans Pro Light"/>
                          <a:ea typeface="Times New Roman"/>
                          <a:cs typeface="Arial"/>
                        </a:rPr>
                        <a:t>BG, HR, CZ, EE, MK, HU, LV,</a:t>
                      </a:r>
                      <a:r>
                        <a:rPr lang="fr-BE" sz="2800" b="1" baseline="0" dirty="0">
                          <a:solidFill>
                            <a:schemeClr val="bg1"/>
                          </a:solidFill>
                          <a:effectLst/>
                          <a:latin typeface="EC Square Sans Pro Light"/>
                          <a:ea typeface="Times New Roman"/>
                          <a:cs typeface="Arial"/>
                        </a:rPr>
                        <a:t> LT, PL, RO, SK, SI, TR</a:t>
                      </a:r>
                      <a:endParaRPr lang="en-GB" sz="28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400" b="1">
                          <a:solidFill>
                            <a:schemeClr val="bg1"/>
                          </a:solidFill>
                          <a:effectLst/>
                          <a:latin typeface="EC Square Sans Pro Light"/>
                          <a:ea typeface="Times New Roman"/>
                          <a:cs typeface="Arial"/>
                        </a:rPr>
                        <a:t>€ 800</a:t>
                      </a:r>
                      <a:endParaRPr lang="en-GB" sz="2000" b="1">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400" b="1">
                          <a:solidFill>
                            <a:schemeClr val="bg1"/>
                          </a:solidFill>
                          <a:effectLst/>
                          <a:latin typeface="EC Square Sans Pro Light"/>
                          <a:ea typeface="Times New Roman"/>
                          <a:cs typeface="Arial"/>
                        </a:rPr>
                        <a:t>€ 140</a:t>
                      </a:r>
                      <a:endParaRPr lang="en-GB" sz="2000" b="1">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55445">
                <a:tc>
                  <a:txBody>
                    <a:bodyPr/>
                    <a:lstStyle/>
                    <a:p>
                      <a:pPr algn="l">
                        <a:spcAft>
                          <a:spcPts val="0"/>
                        </a:spcAft>
                      </a:pPr>
                      <a:r>
                        <a:rPr lang="en-GB" sz="2800" b="1" dirty="0">
                          <a:solidFill>
                            <a:schemeClr val="bg1"/>
                          </a:solidFill>
                          <a:effectLst/>
                          <a:latin typeface="EC Square Sans Pro Light"/>
                          <a:ea typeface="Times New Roman"/>
                          <a:cs typeface="Arial"/>
                        </a:rPr>
                        <a:t>All Partner Countries</a:t>
                      </a:r>
                      <a:endParaRPr lang="en-GB" sz="28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400" b="1">
                          <a:solidFill>
                            <a:schemeClr val="bg1"/>
                          </a:solidFill>
                          <a:effectLst/>
                          <a:latin typeface="EC Square Sans Pro Light"/>
                          <a:ea typeface="Times New Roman"/>
                          <a:cs typeface="Arial"/>
                        </a:rPr>
                        <a:t>€ 700</a:t>
                      </a:r>
                      <a:endParaRPr lang="en-GB" sz="2000" b="1">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400" b="1" dirty="0">
                          <a:solidFill>
                            <a:schemeClr val="bg1"/>
                          </a:solidFill>
                          <a:effectLst/>
                          <a:latin typeface="EC Square Sans Pro Light"/>
                          <a:ea typeface="Times New Roman"/>
                          <a:cs typeface="Arial"/>
                        </a:rPr>
                        <a:t>€ 180</a:t>
                      </a:r>
                      <a:endParaRPr lang="en-GB" sz="20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57241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88902" y="1668453"/>
            <a:ext cx="8943975" cy="4838700"/>
            <a:chOff x="56" y="1006"/>
            <a:chExt cx="5634" cy="3048"/>
          </a:xfr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500" b="1" kern="0" dirty="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500" b="1" ker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500" b="1" kern="0">
                <a:solidFill>
                  <a:srgbClr val="FFFFFF"/>
                </a:solidFill>
                <a:latin typeface="Arial" panose="020B0604020202020204" pitchFamily="34" charset="0"/>
                <a:ea typeface="MS PGothic" panose="020B0600070205080204" pitchFamily="34" charset="-128"/>
              </a:endParaRPr>
            </a:p>
          </p:txBody>
        </p:sp>
      </p:grpSp>
      <p:graphicFrame>
        <p:nvGraphicFramePr>
          <p:cNvPr id="8" name="Table 7"/>
          <p:cNvGraphicFramePr>
            <a:graphicFrameLocks noGrp="1"/>
          </p:cNvGraphicFramePr>
          <p:nvPr>
            <p:extLst>
              <p:ext uri="{D42A27DB-BD31-4B8C-83A1-F6EECF244321}">
                <p14:modId xmlns:p14="http://schemas.microsoft.com/office/powerpoint/2010/main" val="4114042407"/>
              </p:ext>
            </p:extLst>
          </p:nvPr>
        </p:nvGraphicFramePr>
        <p:xfrm>
          <a:off x="323528" y="1219201"/>
          <a:ext cx="8409023" cy="5196920"/>
        </p:xfrm>
        <a:graphic>
          <a:graphicData uri="http://schemas.openxmlformats.org/drawingml/2006/table">
            <a:tbl>
              <a:tblPr firstRow="1" firstCol="1" bandRow="1"/>
              <a:tblGrid>
                <a:gridCol w="6267924">
                  <a:extLst>
                    <a:ext uri="{9D8B030D-6E8A-4147-A177-3AD203B41FA5}">
                      <a16:colId xmlns:a16="http://schemas.microsoft.com/office/drawing/2014/main" val="20000"/>
                    </a:ext>
                  </a:extLst>
                </a:gridCol>
                <a:gridCol w="2141099">
                  <a:extLst>
                    <a:ext uri="{9D8B030D-6E8A-4147-A177-3AD203B41FA5}">
                      <a16:colId xmlns:a16="http://schemas.microsoft.com/office/drawing/2014/main" val="20001"/>
                    </a:ext>
                  </a:extLst>
                </a:gridCol>
              </a:tblGrid>
              <a:tr h="685111">
                <a:tc>
                  <a:txBody>
                    <a:bodyPr/>
                    <a:lstStyle/>
                    <a:p>
                      <a:pPr algn="ctr">
                        <a:spcAft>
                          <a:spcPts val="0"/>
                        </a:spcAft>
                      </a:pPr>
                      <a:r>
                        <a:rPr lang="fr-BE" sz="2000" b="1" kern="1200" dirty="0">
                          <a:solidFill>
                            <a:schemeClr val="tx1">
                              <a:lumMod val="50000"/>
                            </a:schemeClr>
                          </a:solidFill>
                          <a:effectLst/>
                          <a:latin typeface="EC Square Sans Pro Light"/>
                          <a:ea typeface="Times New Roman"/>
                          <a:cs typeface="Arial"/>
                        </a:rPr>
                        <a:t>Travel</a:t>
                      </a:r>
                      <a:r>
                        <a:rPr lang="fr-BE" sz="2000" b="1" kern="1200" baseline="0" dirty="0">
                          <a:solidFill>
                            <a:schemeClr val="tx1">
                              <a:lumMod val="50000"/>
                            </a:schemeClr>
                          </a:solidFill>
                          <a:effectLst/>
                          <a:latin typeface="EC Square Sans Pro Light"/>
                          <a:ea typeface="Times New Roman"/>
                          <a:cs typeface="Arial"/>
                        </a:rPr>
                        <a:t> </a:t>
                      </a:r>
                      <a:r>
                        <a:rPr lang="fr-BE" sz="2000" b="1" kern="1200" baseline="0" dirty="0" err="1">
                          <a:solidFill>
                            <a:schemeClr val="tx1">
                              <a:lumMod val="50000"/>
                            </a:schemeClr>
                          </a:solidFill>
                          <a:effectLst/>
                          <a:latin typeface="EC Square Sans Pro Light"/>
                          <a:ea typeface="Times New Roman"/>
                          <a:cs typeface="Arial"/>
                        </a:rPr>
                        <a:t>costs</a:t>
                      </a:r>
                      <a:endParaRPr lang="en-GB" sz="2000" b="1" kern="1200" dirty="0">
                        <a:solidFill>
                          <a:schemeClr val="tx1">
                            <a:lumMod val="50000"/>
                          </a:schemeClr>
                        </a:solidFill>
                        <a:effectLst/>
                        <a:latin typeface="EC Square Sans Pro Ligh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DBE5F1"/>
                    </a:solidFill>
                  </a:tcPr>
                </a:tc>
                <a:tc>
                  <a:txBody>
                    <a:bodyPr/>
                    <a:lstStyle/>
                    <a:p>
                      <a:pPr algn="ctr">
                        <a:spcAft>
                          <a:spcPts val="0"/>
                        </a:spcAft>
                      </a:pPr>
                      <a:r>
                        <a:rPr lang="en-GB" sz="2000" b="1" kern="1200" dirty="0">
                          <a:solidFill>
                            <a:schemeClr val="tx1">
                              <a:lumMod val="50000"/>
                            </a:schemeClr>
                          </a:solidFill>
                          <a:effectLst/>
                          <a:latin typeface="EC Square Sans Pro Light"/>
                          <a:ea typeface="Times New Roman"/>
                          <a:cs typeface="Arial"/>
                        </a:rPr>
                        <a:t>EUR</a:t>
                      </a:r>
                      <a:r>
                        <a:rPr lang="en-GB" sz="2000" b="1" kern="1200" baseline="0" dirty="0">
                          <a:solidFill>
                            <a:schemeClr val="tx1">
                              <a:lumMod val="50000"/>
                            </a:schemeClr>
                          </a:solidFill>
                          <a:effectLst/>
                          <a:latin typeface="EC Square Sans Pro Light"/>
                          <a:ea typeface="Times New Roman"/>
                          <a:cs typeface="Arial"/>
                        </a:rPr>
                        <a:t> per participant</a:t>
                      </a:r>
                      <a:endParaRPr lang="en-GB" sz="2000" b="1" kern="1200" dirty="0">
                        <a:solidFill>
                          <a:schemeClr val="tx1">
                            <a:lumMod val="50000"/>
                          </a:schemeClr>
                        </a:solidFill>
                        <a:effectLst/>
                        <a:latin typeface="EC Square Sans Pro Ligh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DBE5F1"/>
                    </a:solidFill>
                  </a:tcPr>
                </a:tc>
                <a:extLst>
                  <a:ext uri="{0D108BD9-81ED-4DB2-BD59-A6C34878D82A}">
                    <a16:rowId xmlns:a16="http://schemas.microsoft.com/office/drawing/2014/main" val="10000"/>
                  </a:ext>
                </a:extLst>
              </a:tr>
              <a:tr h="640939">
                <a:tc>
                  <a:txBody>
                    <a:bodyPr/>
                    <a:lstStyle/>
                    <a:p>
                      <a:pPr algn="ctr">
                        <a:spcAft>
                          <a:spcPts val="0"/>
                        </a:spcAft>
                      </a:pPr>
                      <a:r>
                        <a:rPr lang="fr-BE" sz="2800" b="1" dirty="0">
                          <a:solidFill>
                            <a:schemeClr val="bg1"/>
                          </a:solidFill>
                          <a:effectLst/>
                          <a:latin typeface="EC Square Sans Pro Light"/>
                          <a:ea typeface="Times New Roman"/>
                          <a:cs typeface="Arial"/>
                        </a:rPr>
                        <a:t>&lt;</a:t>
                      </a:r>
                      <a:r>
                        <a:rPr lang="fr-BE" sz="2800" b="1" baseline="0" dirty="0">
                          <a:solidFill>
                            <a:schemeClr val="bg1"/>
                          </a:solidFill>
                          <a:effectLst/>
                          <a:latin typeface="EC Square Sans Pro Light"/>
                          <a:ea typeface="Times New Roman"/>
                          <a:cs typeface="Arial"/>
                        </a:rPr>
                        <a:t> 100km</a:t>
                      </a:r>
                      <a:endParaRPr lang="en-GB" sz="28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400" b="1" dirty="0">
                          <a:solidFill>
                            <a:schemeClr val="bg1"/>
                          </a:solidFill>
                          <a:effectLst/>
                          <a:latin typeface="EC Square Sans Pro Light"/>
                          <a:ea typeface="Times New Roman"/>
                          <a:cs typeface="Arial"/>
                        </a:rPr>
                        <a:t>€ 20</a:t>
                      </a:r>
                      <a:endParaRPr lang="en-GB" sz="20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0939">
                <a:tc>
                  <a:txBody>
                    <a:bodyPr/>
                    <a:lstStyle/>
                    <a:p>
                      <a:pPr algn="ctr">
                        <a:spcAft>
                          <a:spcPts val="0"/>
                        </a:spcAft>
                      </a:pPr>
                      <a:r>
                        <a:rPr lang="en-GB" sz="2800" b="1" dirty="0">
                          <a:solidFill>
                            <a:schemeClr val="bg1"/>
                          </a:solidFill>
                          <a:effectLst/>
                          <a:latin typeface="EC Square Sans Pro Light"/>
                          <a:ea typeface="Times New Roman"/>
                          <a:cs typeface="Arial"/>
                        </a:rPr>
                        <a:t>100 - 499</a:t>
                      </a:r>
                      <a:endParaRPr lang="en-GB" sz="28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400" b="1" dirty="0">
                          <a:solidFill>
                            <a:schemeClr val="bg1"/>
                          </a:solidFill>
                          <a:effectLst/>
                          <a:latin typeface="EC Square Sans Pro Light"/>
                          <a:ea typeface="Times New Roman"/>
                          <a:cs typeface="Arial"/>
                        </a:rPr>
                        <a:t>€ 180</a:t>
                      </a:r>
                      <a:endParaRPr lang="en-GB" sz="20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66175">
                <a:tc>
                  <a:txBody>
                    <a:bodyPr/>
                    <a:lstStyle/>
                    <a:p>
                      <a:pPr algn="ctr">
                        <a:spcAft>
                          <a:spcPts val="0"/>
                        </a:spcAft>
                      </a:pPr>
                      <a:r>
                        <a:rPr lang="fr-BE" sz="2800" b="1" dirty="0">
                          <a:solidFill>
                            <a:schemeClr val="bg1"/>
                          </a:solidFill>
                          <a:effectLst/>
                          <a:latin typeface="EC Square Sans Pro Light"/>
                          <a:ea typeface="Times New Roman"/>
                          <a:cs typeface="Arial"/>
                        </a:rPr>
                        <a:t>500 - 1999</a:t>
                      </a:r>
                      <a:endParaRPr lang="en-GB" sz="28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400" b="1" dirty="0">
                          <a:solidFill>
                            <a:schemeClr val="bg1"/>
                          </a:solidFill>
                          <a:effectLst/>
                          <a:latin typeface="EC Square Sans Pro Light"/>
                          <a:ea typeface="Times New Roman"/>
                          <a:cs typeface="Arial"/>
                        </a:rPr>
                        <a:t>€ 275</a:t>
                      </a:r>
                      <a:endParaRPr lang="en-GB" sz="20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40939">
                <a:tc>
                  <a:txBody>
                    <a:bodyPr/>
                    <a:lstStyle/>
                    <a:p>
                      <a:pPr algn="ctr">
                        <a:spcAft>
                          <a:spcPts val="0"/>
                        </a:spcAft>
                      </a:pPr>
                      <a:r>
                        <a:rPr lang="en-GB" sz="2800" b="1" dirty="0">
                          <a:solidFill>
                            <a:schemeClr val="bg1"/>
                          </a:solidFill>
                          <a:effectLst/>
                          <a:latin typeface="EC Square Sans Pro Light"/>
                          <a:ea typeface="Times New Roman"/>
                          <a:cs typeface="Arial"/>
                        </a:rPr>
                        <a:t>2000 - 2999</a:t>
                      </a:r>
                      <a:endParaRPr lang="en-GB" sz="28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GB" sz="2400" b="1" dirty="0">
                          <a:solidFill>
                            <a:schemeClr val="bg1"/>
                          </a:solidFill>
                          <a:effectLst/>
                          <a:latin typeface="EC Square Sans Pro Light"/>
                          <a:ea typeface="Times New Roman"/>
                          <a:cs typeface="Arial"/>
                        </a:rPr>
                        <a:t>€ 360</a:t>
                      </a:r>
                      <a:endParaRPr lang="en-GB" sz="2000" b="1" dirty="0">
                        <a:solidFill>
                          <a:schemeClr val="bg1"/>
                        </a:solidFill>
                        <a:effectLst/>
                        <a:latin typeface="Verdana"/>
                        <a:ea typeface="Times New Roman"/>
                        <a:cs typeface="Times New Roman"/>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40939">
                <a:tc>
                  <a:txBody>
                    <a:bodyPr/>
                    <a:lstStyle/>
                    <a:p>
                      <a:pPr marL="0" algn="ctr" defTabSz="914400" rtl="0" eaLnBrk="1" latinLnBrk="0" hangingPunct="1">
                        <a:spcAft>
                          <a:spcPts val="0"/>
                        </a:spcAft>
                      </a:pPr>
                      <a:r>
                        <a:rPr lang="fr-BE" sz="2800" b="1" kern="1200" dirty="0">
                          <a:solidFill>
                            <a:schemeClr val="bg1"/>
                          </a:solidFill>
                          <a:effectLst/>
                          <a:latin typeface="EC Square Sans Pro Light"/>
                          <a:ea typeface="Times New Roman"/>
                          <a:cs typeface="Arial"/>
                        </a:rPr>
                        <a:t>3000 – 3999</a:t>
                      </a:r>
                      <a:endParaRPr lang="en-GB" sz="2800" b="1" kern="1200" dirty="0">
                        <a:solidFill>
                          <a:schemeClr val="bg1"/>
                        </a:solidFill>
                        <a:effectLst/>
                        <a:latin typeface="EC Square Sans Pro Light"/>
                        <a:ea typeface="Times New Roman"/>
                        <a:cs typeface="Aria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pPr>
                      <a:r>
                        <a:rPr lang="fr-BE" sz="2800" b="1" kern="1200" dirty="0">
                          <a:solidFill>
                            <a:schemeClr val="bg1"/>
                          </a:solidFill>
                          <a:effectLst/>
                          <a:latin typeface="EC Square Sans Pro Light"/>
                          <a:ea typeface="Times New Roman"/>
                          <a:cs typeface="Arial"/>
                        </a:rPr>
                        <a:t>€ 530</a:t>
                      </a:r>
                      <a:endParaRPr lang="en-GB" sz="2800" b="1" kern="1200" dirty="0">
                        <a:solidFill>
                          <a:schemeClr val="bg1"/>
                        </a:solidFill>
                        <a:effectLst/>
                        <a:latin typeface="EC Square Sans Pro Light"/>
                        <a:ea typeface="Times New Roman"/>
                        <a:cs typeface="Aria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40939">
                <a:tc>
                  <a:txBody>
                    <a:bodyPr/>
                    <a:lstStyle/>
                    <a:p>
                      <a:pPr marL="0" algn="ctr" defTabSz="914400" rtl="0" eaLnBrk="1" latinLnBrk="0" hangingPunct="1">
                        <a:spcAft>
                          <a:spcPts val="0"/>
                        </a:spcAft>
                      </a:pPr>
                      <a:r>
                        <a:rPr lang="fr-BE" sz="2800" b="1" kern="1200" dirty="0">
                          <a:solidFill>
                            <a:schemeClr val="bg1"/>
                          </a:solidFill>
                          <a:effectLst/>
                          <a:latin typeface="EC Square Sans Pro Light"/>
                          <a:ea typeface="Times New Roman"/>
                          <a:cs typeface="Arial"/>
                        </a:rPr>
                        <a:t>4000 – 7999</a:t>
                      </a:r>
                      <a:endParaRPr lang="en-GB" sz="2800" b="1" kern="1200" dirty="0">
                        <a:solidFill>
                          <a:schemeClr val="bg1"/>
                        </a:solidFill>
                        <a:effectLst/>
                        <a:latin typeface="EC Square Sans Pro Light"/>
                        <a:ea typeface="Times New Roman"/>
                        <a:cs typeface="Aria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pPr>
                      <a:r>
                        <a:rPr lang="fr-BE" sz="2800" b="1" kern="1200" dirty="0">
                          <a:solidFill>
                            <a:schemeClr val="bg1"/>
                          </a:solidFill>
                          <a:effectLst/>
                          <a:latin typeface="EC Square Sans Pro Light"/>
                          <a:ea typeface="Times New Roman"/>
                          <a:cs typeface="Arial"/>
                        </a:rPr>
                        <a:t>€ 820</a:t>
                      </a:r>
                      <a:endParaRPr lang="en-GB" sz="2800" b="1" kern="1200" dirty="0">
                        <a:solidFill>
                          <a:schemeClr val="bg1"/>
                        </a:solidFill>
                        <a:effectLst/>
                        <a:latin typeface="EC Square Sans Pro Light"/>
                        <a:ea typeface="Times New Roman"/>
                        <a:cs typeface="Aria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640939">
                <a:tc>
                  <a:txBody>
                    <a:bodyPr/>
                    <a:lstStyle/>
                    <a:p>
                      <a:pPr marL="0" algn="ctr" defTabSz="914400" rtl="0" eaLnBrk="1" latinLnBrk="0" hangingPunct="1">
                        <a:spcAft>
                          <a:spcPts val="0"/>
                        </a:spcAft>
                      </a:pPr>
                      <a:r>
                        <a:rPr lang="fr-BE" sz="2800" b="1" kern="1200" dirty="0">
                          <a:solidFill>
                            <a:schemeClr val="bg1"/>
                          </a:solidFill>
                          <a:effectLst/>
                          <a:latin typeface="EC Square Sans Pro Light"/>
                          <a:ea typeface="Times New Roman"/>
                          <a:cs typeface="Arial"/>
                        </a:rPr>
                        <a:t>&gt; 8000</a:t>
                      </a:r>
                      <a:endParaRPr lang="en-GB" sz="2800" b="1" kern="1200" dirty="0">
                        <a:solidFill>
                          <a:schemeClr val="bg1"/>
                        </a:solidFill>
                        <a:effectLst/>
                        <a:latin typeface="EC Square Sans Pro Light"/>
                        <a:ea typeface="Times New Roman"/>
                        <a:cs typeface="Aria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latinLnBrk="0" hangingPunct="1">
                        <a:spcAft>
                          <a:spcPts val="0"/>
                        </a:spcAft>
                      </a:pPr>
                      <a:r>
                        <a:rPr lang="fr-BE" sz="2800" b="1" kern="1200" dirty="0">
                          <a:solidFill>
                            <a:schemeClr val="bg1"/>
                          </a:solidFill>
                          <a:effectLst/>
                          <a:latin typeface="EC Square Sans Pro Light"/>
                          <a:ea typeface="Times New Roman"/>
                          <a:cs typeface="Arial"/>
                        </a:rPr>
                        <a:t>€ 1500</a:t>
                      </a:r>
                      <a:endParaRPr lang="en-GB" sz="2800" b="1" kern="1200" dirty="0">
                        <a:solidFill>
                          <a:schemeClr val="bg1"/>
                        </a:solidFill>
                        <a:effectLst/>
                        <a:latin typeface="EC Square Sans Pro Light"/>
                        <a:ea typeface="Times New Roman"/>
                        <a:cs typeface="Arial"/>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40407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233" y="-10584"/>
            <a:ext cx="9148233" cy="6868584"/>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6" tIns="45718" rIns="91386" bIns="45718" anchor="ct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defTabSz="913810">
              <a:spcBef>
                <a:spcPct val="15000"/>
              </a:spcBef>
              <a:defRPr/>
            </a:pPr>
            <a:endParaRPr lang="en-US" altLang="en-US" dirty="0">
              <a:solidFill>
                <a:srgbClr val="FFFFFF"/>
              </a:solidFill>
              <a:cs typeface="Arial" pitchFamily="34" charset="0"/>
            </a:endParaRPr>
          </a:p>
        </p:txBody>
      </p:sp>
      <p:sp>
        <p:nvSpPr>
          <p:cNvPr id="4099" name="Freeform 321"/>
          <p:cNvSpPr>
            <a:spLocks/>
          </p:cNvSpPr>
          <p:nvPr/>
        </p:nvSpPr>
        <p:spPr bwMode="auto">
          <a:xfrm rot="730076">
            <a:off x="4226984" y="3382437"/>
            <a:ext cx="361949" cy="283633"/>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00" name="Freeform 322"/>
          <p:cNvSpPr>
            <a:spLocks/>
          </p:cNvSpPr>
          <p:nvPr/>
        </p:nvSpPr>
        <p:spPr bwMode="auto">
          <a:xfrm rot="926903">
            <a:off x="4237570" y="3401487"/>
            <a:ext cx="91017" cy="198967"/>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01" name="Freeform 341"/>
          <p:cNvSpPr>
            <a:spLocks/>
          </p:cNvSpPr>
          <p:nvPr/>
        </p:nvSpPr>
        <p:spPr bwMode="auto">
          <a:xfrm>
            <a:off x="4766735" y="3276601"/>
            <a:ext cx="190500" cy="84667"/>
          </a:xfrm>
          <a:custGeom>
            <a:avLst/>
            <a:gdLst>
              <a:gd name="T0" fmla="*/ 2147483646 w 10000"/>
              <a:gd name="T1" fmla="*/ 1938151997 h 10000"/>
              <a:gd name="T2" fmla="*/ 2147483646 w 10000"/>
              <a:gd name="T3" fmla="*/ 1291877393 h 10000"/>
              <a:gd name="T4" fmla="*/ 2147483646 w 10000"/>
              <a:gd name="T5" fmla="*/ 1291877393 h 10000"/>
              <a:gd name="T6" fmla="*/ 2147483646 w 10000"/>
              <a:gd name="T7" fmla="*/ 645938692 h 10000"/>
              <a:gd name="T8" fmla="*/ 2147483646 w 10000"/>
              <a:gd name="T9" fmla="*/ 322947012 h 10000"/>
              <a:gd name="T10" fmla="*/ 2147483646 w 10000"/>
              <a:gd name="T11" fmla="*/ 322947012 h 10000"/>
              <a:gd name="T12" fmla="*/ 2147483646 w 10000"/>
              <a:gd name="T13" fmla="*/ 0 h 10000"/>
              <a:gd name="T14" fmla="*/ 2147483646 w 10000"/>
              <a:gd name="T15" fmla="*/ 322947012 h 10000"/>
              <a:gd name="T16" fmla="*/ 2147483646 w 10000"/>
              <a:gd name="T17" fmla="*/ 322947012 h 10000"/>
              <a:gd name="T18" fmla="*/ 2147483646 w 10000"/>
              <a:gd name="T19" fmla="*/ 645938692 h 10000"/>
              <a:gd name="T20" fmla="*/ 2147483646 w 10000"/>
              <a:gd name="T21" fmla="*/ 968885712 h 10000"/>
              <a:gd name="T22" fmla="*/ 2147483646 w 10000"/>
              <a:gd name="T23" fmla="*/ 1614824337 h 10000"/>
              <a:gd name="T24" fmla="*/ 2147483646 w 10000"/>
              <a:gd name="T25" fmla="*/ 1938151997 h 10000"/>
              <a:gd name="T26" fmla="*/ 2147483646 w 10000"/>
              <a:gd name="T27" fmla="*/ 1938151997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1938151997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02" name="Freeform 342"/>
          <p:cNvSpPr>
            <a:spLocks/>
          </p:cNvSpPr>
          <p:nvPr/>
        </p:nvSpPr>
        <p:spPr bwMode="auto">
          <a:xfrm rot="471028">
            <a:off x="4440767" y="3172887"/>
            <a:ext cx="304800" cy="292100"/>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03" name="Freeform 343"/>
          <p:cNvSpPr>
            <a:spLocks/>
          </p:cNvSpPr>
          <p:nvPr/>
        </p:nvSpPr>
        <p:spPr bwMode="auto">
          <a:xfrm>
            <a:off x="4699003" y="3348567"/>
            <a:ext cx="311151" cy="315384"/>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04" name="Freeform 344"/>
          <p:cNvSpPr>
            <a:spLocks/>
          </p:cNvSpPr>
          <p:nvPr/>
        </p:nvSpPr>
        <p:spPr bwMode="auto">
          <a:xfrm>
            <a:off x="4690535" y="3039535"/>
            <a:ext cx="201084" cy="292100"/>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05" name="Freeform 345"/>
          <p:cNvSpPr>
            <a:spLocks/>
          </p:cNvSpPr>
          <p:nvPr/>
        </p:nvSpPr>
        <p:spPr bwMode="auto">
          <a:xfrm>
            <a:off x="4665133" y="3100917"/>
            <a:ext cx="76200" cy="101600"/>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06" name="Freeform 346"/>
          <p:cNvSpPr>
            <a:spLocks/>
          </p:cNvSpPr>
          <p:nvPr/>
        </p:nvSpPr>
        <p:spPr bwMode="auto">
          <a:xfrm rot="20966185">
            <a:off x="5046137" y="3534833"/>
            <a:ext cx="158751" cy="162984"/>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07" name="Freeform 351"/>
          <p:cNvSpPr>
            <a:spLocks/>
          </p:cNvSpPr>
          <p:nvPr/>
        </p:nvSpPr>
        <p:spPr bwMode="auto">
          <a:xfrm>
            <a:off x="5037668" y="3280837"/>
            <a:ext cx="205317" cy="167217"/>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14773608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08" name="Freeform 353"/>
          <p:cNvSpPr>
            <a:spLocks/>
          </p:cNvSpPr>
          <p:nvPr/>
        </p:nvSpPr>
        <p:spPr bwMode="auto">
          <a:xfrm>
            <a:off x="4830237" y="3202520"/>
            <a:ext cx="158751" cy="82549"/>
          </a:xfrm>
          <a:custGeom>
            <a:avLst/>
            <a:gdLst>
              <a:gd name="T0" fmla="*/ 2147483646 w 10569"/>
              <a:gd name="T1" fmla="*/ 1784266055 h 10092"/>
              <a:gd name="T2" fmla="*/ 2147483646 w 10569"/>
              <a:gd name="T3" fmla="*/ 1003710399 h 10092"/>
              <a:gd name="T4" fmla="*/ 2147483646 w 10569"/>
              <a:gd name="T5" fmla="*/ 502000758 h 10092"/>
              <a:gd name="T6" fmla="*/ 2147483646 w 10569"/>
              <a:gd name="T7" fmla="*/ 0 h 10092"/>
              <a:gd name="T8" fmla="*/ 2147483646 w 10569"/>
              <a:gd name="T9" fmla="*/ 250834547 h 10092"/>
              <a:gd name="T10" fmla="*/ 2147483646 w 10569"/>
              <a:gd name="T11" fmla="*/ 0 h 10092"/>
              <a:gd name="T12" fmla="*/ 2147483646 w 10569"/>
              <a:gd name="T13" fmla="*/ 250834547 h 10092"/>
              <a:gd name="T14" fmla="*/ 2147483646 w 10569"/>
              <a:gd name="T15" fmla="*/ 502000758 h 10092"/>
              <a:gd name="T16" fmla="*/ 2147483646 w 10569"/>
              <a:gd name="T17" fmla="*/ 752875852 h 10092"/>
              <a:gd name="T18" fmla="*/ 126895188 w 10569"/>
              <a:gd name="T19" fmla="*/ 1003710399 h 10092"/>
              <a:gd name="T20" fmla="*/ 2147483646 w 10569"/>
              <a:gd name="T21" fmla="*/ 1342794782 h 10092"/>
              <a:gd name="T22" fmla="*/ 2147483646 w 10569"/>
              <a:gd name="T23" fmla="*/ 1800525632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09" name="Freeform 354"/>
          <p:cNvSpPr>
            <a:spLocks/>
          </p:cNvSpPr>
          <p:nvPr/>
        </p:nvSpPr>
        <p:spPr bwMode="auto">
          <a:xfrm>
            <a:off x="4944533" y="3287188"/>
            <a:ext cx="137584" cy="95249"/>
          </a:xfrm>
          <a:custGeom>
            <a:avLst/>
            <a:gdLst>
              <a:gd name="T0" fmla="*/ 2147483646 w 9980"/>
              <a:gd name="T1" fmla="*/ 0 h 10000"/>
              <a:gd name="T2" fmla="*/ 2147483646 w 9980"/>
              <a:gd name="T3" fmla="*/ 1146309471 h 10000"/>
              <a:gd name="T4" fmla="*/ 2147483646 w 9980"/>
              <a:gd name="T5" fmla="*/ 1665489132 h 10000"/>
              <a:gd name="T6" fmla="*/ 2147483646 w 9980"/>
              <a:gd name="T7" fmla="*/ 2147483646 h 10000"/>
              <a:gd name="T8" fmla="*/ 2147483646 w 9980"/>
              <a:gd name="T9" fmla="*/ 1996026625 h 10000"/>
              <a:gd name="T10" fmla="*/ 2147483646 w 9980"/>
              <a:gd name="T11" fmla="*/ 1665489132 h 10000"/>
              <a:gd name="T12" fmla="*/ 2147483646 w 9980"/>
              <a:gd name="T13" fmla="*/ 2147483646 h 10000"/>
              <a:gd name="T14" fmla="*/ 579158307 w 9980"/>
              <a:gd name="T15" fmla="*/ 2147483646 h 10000"/>
              <a:gd name="T16" fmla="*/ 155334902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1146309471 h 10000"/>
              <a:gd name="T36" fmla="*/ 2147483646 w 9980"/>
              <a:gd name="T37" fmla="*/ 94320627 h 10000"/>
              <a:gd name="T38" fmla="*/ 2147483646 w 9980"/>
              <a:gd name="T39" fmla="*/ 250572289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10" name="Freeform 355"/>
          <p:cNvSpPr>
            <a:spLocks/>
          </p:cNvSpPr>
          <p:nvPr/>
        </p:nvSpPr>
        <p:spPr bwMode="auto">
          <a:xfrm>
            <a:off x="4948770" y="3249088"/>
            <a:ext cx="133351" cy="69849"/>
          </a:xfrm>
          <a:custGeom>
            <a:avLst/>
            <a:gdLst>
              <a:gd name="T0" fmla="*/ 2147483646 w 10000"/>
              <a:gd name="T1" fmla="*/ 85299240 h 9595"/>
              <a:gd name="T2" fmla="*/ 2147483646 w 10000"/>
              <a:gd name="T3" fmla="*/ 13576773 h 9595"/>
              <a:gd name="T4" fmla="*/ 2147483646 w 10000"/>
              <a:gd name="T5" fmla="*/ 14455609 h 9595"/>
              <a:gd name="T6" fmla="*/ 2147483646 w 10000"/>
              <a:gd name="T7" fmla="*/ 85299240 h 9595"/>
              <a:gd name="T8" fmla="*/ 2147483646 w 10000"/>
              <a:gd name="T9" fmla="*/ 409818380 h 9595"/>
              <a:gd name="T10" fmla="*/ 0 w 10000"/>
              <a:gd name="T11" fmla="*/ 734500748 h 9595"/>
              <a:gd name="T12" fmla="*/ 2147483646 w 10000"/>
              <a:gd name="T13" fmla="*/ 1059017558 h 9595"/>
              <a:gd name="T14" fmla="*/ 2147483646 w 10000"/>
              <a:gd name="T15" fmla="*/ 1253991381 h 9595"/>
              <a:gd name="T16" fmla="*/ 2147483646 w 10000"/>
              <a:gd name="T17" fmla="*/ 1401365760 h 9595"/>
              <a:gd name="T18" fmla="*/ 2147483646 w 10000"/>
              <a:gd name="T19" fmla="*/ 1206535080 h 9595"/>
              <a:gd name="T20" fmla="*/ 2147483646 w 10000"/>
              <a:gd name="T21" fmla="*/ 1117738892 h 9595"/>
              <a:gd name="T22" fmla="*/ 2147483646 w 10000"/>
              <a:gd name="T23" fmla="*/ 800069697 h 9595"/>
              <a:gd name="T24" fmla="*/ 2147483646 w 10000"/>
              <a:gd name="T25" fmla="*/ 865641717 h 9595"/>
              <a:gd name="T26" fmla="*/ 2147483646 w 10000"/>
              <a:gd name="T27" fmla="*/ 726322096 h 9595"/>
              <a:gd name="T28" fmla="*/ 2147483646 w 10000"/>
              <a:gd name="T29" fmla="*/ 572221676 h 9595"/>
              <a:gd name="T30" fmla="*/ 2147483646 w 10000"/>
              <a:gd name="T31" fmla="*/ 314602478 h 9595"/>
              <a:gd name="T32" fmla="*/ 2147483646 w 10000"/>
              <a:gd name="T33" fmla="*/ 177307990 h 9595"/>
              <a:gd name="T34" fmla="*/ 2147483646 w 10000"/>
              <a:gd name="T35" fmla="*/ 85299240 h 9595"/>
              <a:gd name="T36" fmla="*/ 2147483646 w 10000"/>
              <a:gd name="T37" fmla="*/ 85299240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11" name="Freeform 356"/>
          <p:cNvSpPr>
            <a:spLocks/>
          </p:cNvSpPr>
          <p:nvPr/>
        </p:nvSpPr>
        <p:spPr bwMode="auto">
          <a:xfrm>
            <a:off x="5096937" y="3429004"/>
            <a:ext cx="184151" cy="141817"/>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12" name="Freeform 361"/>
          <p:cNvSpPr>
            <a:spLocks/>
          </p:cNvSpPr>
          <p:nvPr/>
        </p:nvSpPr>
        <p:spPr bwMode="auto">
          <a:xfrm>
            <a:off x="4690534" y="3314704"/>
            <a:ext cx="114300" cy="65617"/>
          </a:xfrm>
          <a:custGeom>
            <a:avLst/>
            <a:gdLst>
              <a:gd name="T0" fmla="*/ 2147483646 w 10000"/>
              <a:gd name="T1" fmla="*/ 117523815 h 11466"/>
              <a:gd name="T2" fmla="*/ 2147483646 w 10000"/>
              <a:gd name="T3" fmla="*/ 75272047 h 11466"/>
              <a:gd name="T4" fmla="*/ 2147483646 w 10000"/>
              <a:gd name="T5" fmla="*/ 33020432 h 11466"/>
              <a:gd name="T6" fmla="*/ 2147483646 w 10000"/>
              <a:gd name="T7" fmla="*/ 65841468 h 11466"/>
              <a:gd name="T8" fmla="*/ 2147483646 w 10000"/>
              <a:gd name="T9" fmla="*/ 0 h 11466"/>
              <a:gd name="T10" fmla="*/ 2147483646 w 10000"/>
              <a:gd name="T11" fmla="*/ 63477200 h 11466"/>
              <a:gd name="T12" fmla="*/ 0 w 10000"/>
              <a:gd name="T13" fmla="*/ 202027038 h 11466"/>
              <a:gd name="T14" fmla="*/ 0 w 10000"/>
              <a:gd name="T15" fmla="*/ 286524040 h 11466"/>
              <a:gd name="T16" fmla="*/ 2147483646 w 10000"/>
              <a:gd name="T17" fmla="*/ 286524040 h 11466"/>
              <a:gd name="T18" fmla="*/ 2147483646 w 10000"/>
              <a:gd name="T19" fmla="*/ 387555188 h 11466"/>
              <a:gd name="T20" fmla="*/ 2147483646 w 10000"/>
              <a:gd name="T21" fmla="*/ 371027429 h 11466"/>
              <a:gd name="T22" fmla="*/ 2147483646 w 10000"/>
              <a:gd name="T23" fmla="*/ 305386266 h 11466"/>
              <a:gd name="T24" fmla="*/ 2147483646 w 10000"/>
              <a:gd name="T25" fmla="*/ 342940248 h 11466"/>
              <a:gd name="T26" fmla="*/ 2147483646 w 10000"/>
              <a:gd name="T27" fmla="*/ 286524040 h 11466"/>
              <a:gd name="T28" fmla="*/ 2147483646 w 10000"/>
              <a:gd name="T29" fmla="*/ 244272431 h 11466"/>
              <a:gd name="T30" fmla="*/ 2147483646 w 10000"/>
              <a:gd name="T31" fmla="*/ 244272431 h 11466"/>
              <a:gd name="T32" fmla="*/ 2147483646 w 10000"/>
              <a:gd name="T33" fmla="*/ 202027038 h 11466"/>
              <a:gd name="T34" fmla="*/ 2147483646 w 10000"/>
              <a:gd name="T35" fmla="*/ 117523815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13" name="Freeform 363"/>
          <p:cNvSpPr>
            <a:spLocks/>
          </p:cNvSpPr>
          <p:nvPr/>
        </p:nvSpPr>
        <p:spPr bwMode="auto">
          <a:xfrm>
            <a:off x="4633387" y="3168653"/>
            <a:ext cx="71967" cy="74083"/>
          </a:xfrm>
          <a:custGeom>
            <a:avLst/>
            <a:gdLst>
              <a:gd name="T0" fmla="*/ 306118187 w 10056"/>
              <a:gd name="T1" fmla="*/ 789654352 h 10000"/>
              <a:gd name="T2" fmla="*/ 429904577 w 10056"/>
              <a:gd name="T3" fmla="*/ 1105629969 h 10000"/>
              <a:gd name="T4" fmla="*/ 677586608 w 10056"/>
              <a:gd name="T5" fmla="*/ 1263521769 h 10000"/>
              <a:gd name="T6" fmla="*/ 903376652 w 10056"/>
              <a:gd name="T7" fmla="*/ 1467713300 h 10000"/>
              <a:gd name="T8" fmla="*/ 1135951392 w 10056"/>
              <a:gd name="T9" fmla="*/ 1727539702 h 10000"/>
              <a:gd name="T10" fmla="*/ 1281375230 w 10056"/>
              <a:gd name="T11" fmla="*/ 1300499113 h 10000"/>
              <a:gd name="T12" fmla="*/ 1195148611 w 10056"/>
              <a:gd name="T13" fmla="*/ 984526451 h 10000"/>
              <a:gd name="T14" fmla="*/ 1288557149 w 10056"/>
              <a:gd name="T15" fmla="*/ 566991022 h 10000"/>
              <a:gd name="T16" fmla="*/ 1106984257 w 10056"/>
              <a:gd name="T17" fmla="*/ 409071324 h 10000"/>
              <a:gd name="T18" fmla="*/ 925159339 w 10056"/>
              <a:gd name="T19" fmla="*/ 315789890 h 10000"/>
              <a:gd name="T20" fmla="*/ 677586608 w 10056"/>
              <a:gd name="T21" fmla="*/ 157894755 h 10000"/>
              <a:gd name="T22" fmla="*/ 429904577 w 10056"/>
              <a:gd name="T23" fmla="*/ 157894755 h 10000"/>
              <a:gd name="T24" fmla="*/ 306118187 w 10056"/>
              <a:gd name="T25" fmla="*/ 0 h 10000"/>
              <a:gd name="T26" fmla="*/ 58563422 w 10056"/>
              <a:gd name="T27" fmla="*/ 157894755 h 10000"/>
              <a:gd name="T28" fmla="*/ 0 w 10056"/>
              <a:gd name="T29" fmla="*/ 167744178 h 10000"/>
              <a:gd name="T30" fmla="*/ 116604471 w 10056"/>
              <a:gd name="T31" fmla="*/ 594785155 h 10000"/>
              <a:gd name="T32" fmla="*/ 306118187 w 10056"/>
              <a:gd name="T33" fmla="*/ 789654352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14" name="Freeform 252"/>
          <p:cNvSpPr>
            <a:spLocks/>
          </p:cNvSpPr>
          <p:nvPr/>
        </p:nvSpPr>
        <p:spPr bwMode="auto">
          <a:xfrm rot="21133526">
            <a:off x="4866219" y="3344335"/>
            <a:ext cx="88900" cy="48684"/>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15" name="Freeform 253"/>
          <p:cNvSpPr>
            <a:spLocks/>
          </p:cNvSpPr>
          <p:nvPr/>
        </p:nvSpPr>
        <p:spPr bwMode="auto">
          <a:xfrm>
            <a:off x="4870452" y="3354920"/>
            <a:ext cx="143933" cy="148167"/>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16" name="Freeform 254"/>
          <p:cNvSpPr>
            <a:spLocks/>
          </p:cNvSpPr>
          <p:nvPr/>
        </p:nvSpPr>
        <p:spPr bwMode="auto">
          <a:xfrm>
            <a:off x="4929721" y="3407837"/>
            <a:ext cx="97367" cy="97367"/>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17" name="Freeform 255"/>
          <p:cNvSpPr>
            <a:spLocks/>
          </p:cNvSpPr>
          <p:nvPr/>
        </p:nvSpPr>
        <p:spPr bwMode="auto">
          <a:xfrm rot="286500">
            <a:off x="5001688" y="3467101"/>
            <a:ext cx="44449" cy="59267"/>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18" name="Freeform 256"/>
          <p:cNvSpPr>
            <a:spLocks/>
          </p:cNvSpPr>
          <p:nvPr/>
        </p:nvSpPr>
        <p:spPr bwMode="auto">
          <a:xfrm>
            <a:off x="5001687" y="3365503"/>
            <a:ext cx="71967" cy="57151"/>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19" name="Freeform 257"/>
          <p:cNvSpPr>
            <a:spLocks/>
          </p:cNvSpPr>
          <p:nvPr/>
        </p:nvSpPr>
        <p:spPr bwMode="auto">
          <a:xfrm>
            <a:off x="5014384" y="3418421"/>
            <a:ext cx="101600" cy="9736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20" name="Freeform 258"/>
          <p:cNvSpPr>
            <a:spLocks/>
          </p:cNvSpPr>
          <p:nvPr/>
        </p:nvSpPr>
        <p:spPr bwMode="auto">
          <a:xfrm>
            <a:off x="5041904" y="3477684"/>
            <a:ext cx="40217" cy="50800"/>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21" name="Freeform 259"/>
          <p:cNvSpPr>
            <a:spLocks/>
          </p:cNvSpPr>
          <p:nvPr/>
        </p:nvSpPr>
        <p:spPr bwMode="auto">
          <a:xfrm>
            <a:off x="5058837" y="3505200"/>
            <a:ext cx="65617" cy="61384"/>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22" name="Freeform 260"/>
          <p:cNvSpPr>
            <a:spLocks/>
          </p:cNvSpPr>
          <p:nvPr/>
        </p:nvSpPr>
        <p:spPr bwMode="auto">
          <a:xfrm>
            <a:off x="5020736" y="3496737"/>
            <a:ext cx="52917" cy="107951"/>
          </a:xfrm>
          <a:custGeom>
            <a:avLst/>
            <a:gdLst>
              <a:gd name="T0" fmla="*/ 0 w 444747"/>
              <a:gd name="T1" fmla="*/ 1 h 900169"/>
              <a:gd name="T2" fmla="*/ 0 w 444747"/>
              <a:gd name="T3" fmla="*/ 1 h 900169"/>
              <a:gd name="T4" fmla="*/ 0 w 444747"/>
              <a:gd name="T5" fmla="*/ 2 h 900169"/>
              <a:gd name="T6" fmla="*/ 1 w 444747"/>
              <a:gd name="T7" fmla="*/ 3 h 900169"/>
              <a:gd name="T8" fmla="*/ 1 w 444747"/>
              <a:gd name="T9" fmla="*/ 3 h 900169"/>
              <a:gd name="T10" fmla="*/ 1 w 444747"/>
              <a:gd name="T11" fmla="*/ 2 h 900169"/>
              <a:gd name="T12" fmla="*/ 1 w 444747"/>
              <a:gd name="T13" fmla="*/ 2 h 900169"/>
              <a:gd name="T14" fmla="*/ 1 w 444747"/>
              <a:gd name="T15" fmla="*/ 2 h 900169"/>
              <a:gd name="T16" fmla="*/ 1 w 444747"/>
              <a:gd name="T17" fmla="*/ 2 h 900169"/>
              <a:gd name="T18" fmla="*/ 1 w 444747"/>
              <a:gd name="T19" fmla="*/ 1 h 900169"/>
              <a:gd name="T20" fmla="*/ 1 w 444747"/>
              <a:gd name="T21" fmla="*/ 0 h 900169"/>
              <a:gd name="T22" fmla="*/ 0 w 444747"/>
              <a:gd name="T23" fmla="*/ 1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26" name="Freeform 257"/>
          <p:cNvSpPr>
            <a:spLocks/>
          </p:cNvSpPr>
          <p:nvPr/>
        </p:nvSpPr>
        <p:spPr bwMode="auto">
          <a:xfrm>
            <a:off x="4252385" y="3009900"/>
            <a:ext cx="110067" cy="162984"/>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27" name="Freeform 258"/>
          <p:cNvSpPr>
            <a:spLocks/>
          </p:cNvSpPr>
          <p:nvPr/>
        </p:nvSpPr>
        <p:spPr bwMode="auto">
          <a:xfrm>
            <a:off x="5831421" y="1674284"/>
            <a:ext cx="436033" cy="558800"/>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28" name="Freeform 259"/>
          <p:cNvSpPr>
            <a:spLocks/>
          </p:cNvSpPr>
          <p:nvPr/>
        </p:nvSpPr>
        <p:spPr bwMode="auto">
          <a:xfrm>
            <a:off x="5573187" y="4953000"/>
            <a:ext cx="165100" cy="347133"/>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29" name="Freeform 266"/>
          <p:cNvSpPr>
            <a:spLocks/>
          </p:cNvSpPr>
          <p:nvPr/>
        </p:nvSpPr>
        <p:spPr bwMode="auto">
          <a:xfrm>
            <a:off x="8650819" y="5750984"/>
            <a:ext cx="179916" cy="203200"/>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30" name="Freeform 267"/>
          <p:cNvSpPr>
            <a:spLocks/>
          </p:cNvSpPr>
          <p:nvPr/>
        </p:nvSpPr>
        <p:spPr bwMode="auto">
          <a:xfrm>
            <a:off x="8805335" y="5566835"/>
            <a:ext cx="124884" cy="201084"/>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31" name="Freeform 268"/>
          <p:cNvSpPr>
            <a:spLocks/>
          </p:cNvSpPr>
          <p:nvPr/>
        </p:nvSpPr>
        <p:spPr bwMode="auto">
          <a:xfrm>
            <a:off x="7323667" y="4938184"/>
            <a:ext cx="988484" cy="751416"/>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32" name="Freeform 269"/>
          <p:cNvSpPr>
            <a:spLocks/>
          </p:cNvSpPr>
          <p:nvPr/>
        </p:nvSpPr>
        <p:spPr bwMode="auto">
          <a:xfrm>
            <a:off x="8100487" y="5734052"/>
            <a:ext cx="86783" cy="11853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33" name="Freeform 271"/>
          <p:cNvSpPr>
            <a:spLocks/>
          </p:cNvSpPr>
          <p:nvPr/>
        </p:nvSpPr>
        <p:spPr bwMode="auto">
          <a:xfrm>
            <a:off x="7260167" y="4487333"/>
            <a:ext cx="226484" cy="264584"/>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34" name="Freeform 274"/>
          <p:cNvSpPr>
            <a:spLocks/>
          </p:cNvSpPr>
          <p:nvPr/>
        </p:nvSpPr>
        <p:spPr bwMode="auto">
          <a:xfrm>
            <a:off x="7457017" y="4618570"/>
            <a:ext cx="141816" cy="173567"/>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35" name="Freeform 275"/>
          <p:cNvSpPr>
            <a:spLocks/>
          </p:cNvSpPr>
          <p:nvPr/>
        </p:nvSpPr>
        <p:spPr bwMode="auto">
          <a:xfrm>
            <a:off x="7135287" y="4815417"/>
            <a:ext cx="266700" cy="59267"/>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36" name="Freeform 276"/>
          <p:cNvSpPr>
            <a:spLocks/>
          </p:cNvSpPr>
          <p:nvPr/>
        </p:nvSpPr>
        <p:spPr bwMode="auto">
          <a:xfrm>
            <a:off x="2929470" y="3177119"/>
            <a:ext cx="158751" cy="179916"/>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37" name="Freeform 277"/>
          <p:cNvSpPr>
            <a:spLocks/>
          </p:cNvSpPr>
          <p:nvPr/>
        </p:nvSpPr>
        <p:spPr bwMode="auto">
          <a:xfrm>
            <a:off x="2277537" y="4085168"/>
            <a:ext cx="275167" cy="7831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38" name="Freeform 278"/>
          <p:cNvSpPr>
            <a:spLocks/>
          </p:cNvSpPr>
          <p:nvPr/>
        </p:nvSpPr>
        <p:spPr bwMode="auto">
          <a:xfrm>
            <a:off x="2552701" y="4169835"/>
            <a:ext cx="171451" cy="48684"/>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39" name="Freeform 279"/>
          <p:cNvSpPr>
            <a:spLocks/>
          </p:cNvSpPr>
          <p:nvPr/>
        </p:nvSpPr>
        <p:spPr bwMode="auto">
          <a:xfrm>
            <a:off x="4815419" y="3642787"/>
            <a:ext cx="78316" cy="4656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40" name="Freeform 280"/>
          <p:cNvSpPr>
            <a:spLocks/>
          </p:cNvSpPr>
          <p:nvPr/>
        </p:nvSpPr>
        <p:spPr bwMode="auto">
          <a:xfrm>
            <a:off x="4728637" y="3553887"/>
            <a:ext cx="31751" cy="63500"/>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41" name="Freeform 281"/>
          <p:cNvSpPr>
            <a:spLocks/>
          </p:cNvSpPr>
          <p:nvPr/>
        </p:nvSpPr>
        <p:spPr bwMode="auto">
          <a:xfrm>
            <a:off x="4720170" y="3490385"/>
            <a:ext cx="40217" cy="48683"/>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42" name="Freeform 282"/>
          <p:cNvSpPr>
            <a:spLocks/>
          </p:cNvSpPr>
          <p:nvPr/>
        </p:nvSpPr>
        <p:spPr bwMode="auto">
          <a:xfrm>
            <a:off x="5518151" y="3666069"/>
            <a:ext cx="40216" cy="8467"/>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43" name="Rectangle 283"/>
          <p:cNvSpPr>
            <a:spLocks noChangeArrowheads="1"/>
          </p:cNvSpPr>
          <p:nvPr/>
        </p:nvSpPr>
        <p:spPr bwMode="auto">
          <a:xfrm>
            <a:off x="5378451" y="3898903"/>
            <a:ext cx="0" cy="4233"/>
          </a:xfrm>
          <a:prstGeom prst="rect">
            <a:avLst/>
          </a:prstGeom>
          <a:solidFill>
            <a:schemeClr val="bg1"/>
          </a:solidFill>
          <a:ln w="9525">
            <a:solidFill>
              <a:schemeClr val="bg2"/>
            </a:solidFill>
            <a:miter lim="800000"/>
            <a:headEnd/>
            <a:tailEnd/>
          </a:ln>
        </p:spPr>
        <p:txBody>
          <a:bodyPr lIns="91386" tIns="45718" rIns="91386" bIns="45718"/>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defTabSz="913810">
              <a:spcBef>
                <a:spcPct val="15000"/>
              </a:spcBef>
              <a:defRPr/>
            </a:pPr>
            <a:endParaRPr lang="en-US" altLang="en-US">
              <a:solidFill>
                <a:srgbClr val="FFFFFF"/>
              </a:solidFill>
              <a:cs typeface="Arial" pitchFamily="34" charset="0"/>
            </a:endParaRPr>
          </a:p>
        </p:txBody>
      </p:sp>
      <p:sp>
        <p:nvSpPr>
          <p:cNvPr id="4144" name="Freeform 284"/>
          <p:cNvSpPr>
            <a:spLocks/>
          </p:cNvSpPr>
          <p:nvPr/>
        </p:nvSpPr>
        <p:spPr bwMode="auto">
          <a:xfrm>
            <a:off x="5120217" y="3517900"/>
            <a:ext cx="491067" cy="179917"/>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45" name="Freeform 285"/>
          <p:cNvSpPr>
            <a:spLocks/>
          </p:cNvSpPr>
          <p:nvPr/>
        </p:nvSpPr>
        <p:spPr bwMode="auto">
          <a:xfrm>
            <a:off x="5367868" y="3668188"/>
            <a:ext cx="179917" cy="146049"/>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46" name="Freeform 286"/>
          <p:cNvSpPr>
            <a:spLocks/>
          </p:cNvSpPr>
          <p:nvPr/>
        </p:nvSpPr>
        <p:spPr bwMode="auto">
          <a:xfrm>
            <a:off x="5344584" y="3782484"/>
            <a:ext cx="127000" cy="116416"/>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47" name="Freeform 287"/>
          <p:cNvSpPr>
            <a:spLocks/>
          </p:cNvSpPr>
          <p:nvPr/>
        </p:nvSpPr>
        <p:spPr bwMode="auto">
          <a:xfrm>
            <a:off x="5344584" y="3782484"/>
            <a:ext cx="127000" cy="116416"/>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48" name="Freeform 288"/>
          <p:cNvSpPr>
            <a:spLocks/>
          </p:cNvSpPr>
          <p:nvPr/>
        </p:nvSpPr>
        <p:spPr bwMode="auto">
          <a:xfrm>
            <a:off x="5782733" y="4002619"/>
            <a:ext cx="120651" cy="78316"/>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49" name="Freeform 289"/>
          <p:cNvSpPr>
            <a:spLocks/>
          </p:cNvSpPr>
          <p:nvPr/>
        </p:nvSpPr>
        <p:spPr bwMode="auto">
          <a:xfrm>
            <a:off x="5801785" y="4032251"/>
            <a:ext cx="186267" cy="218016"/>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50" name="Freeform 290"/>
          <p:cNvSpPr>
            <a:spLocks/>
          </p:cNvSpPr>
          <p:nvPr/>
        </p:nvSpPr>
        <p:spPr bwMode="auto">
          <a:xfrm>
            <a:off x="5564718" y="4171951"/>
            <a:ext cx="266700" cy="165100"/>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51" name="Freeform 291"/>
          <p:cNvSpPr>
            <a:spLocks/>
          </p:cNvSpPr>
          <p:nvPr/>
        </p:nvSpPr>
        <p:spPr bwMode="auto">
          <a:xfrm>
            <a:off x="5378454" y="3814237"/>
            <a:ext cx="493183" cy="421217"/>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52" name="Freeform 292"/>
          <p:cNvSpPr>
            <a:spLocks/>
          </p:cNvSpPr>
          <p:nvPr/>
        </p:nvSpPr>
        <p:spPr bwMode="auto">
          <a:xfrm>
            <a:off x="5801784" y="4080937"/>
            <a:ext cx="76200" cy="91017"/>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53" name="Freeform 293"/>
          <p:cNvSpPr>
            <a:spLocks/>
          </p:cNvSpPr>
          <p:nvPr/>
        </p:nvSpPr>
        <p:spPr bwMode="auto">
          <a:xfrm>
            <a:off x="5463121" y="3657603"/>
            <a:ext cx="249767" cy="251884"/>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54" name="Freeform 294"/>
          <p:cNvSpPr>
            <a:spLocks/>
          </p:cNvSpPr>
          <p:nvPr/>
        </p:nvSpPr>
        <p:spPr bwMode="auto">
          <a:xfrm>
            <a:off x="5604935" y="3589870"/>
            <a:ext cx="469900" cy="42756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55" name="Freeform 299"/>
          <p:cNvSpPr>
            <a:spLocks/>
          </p:cNvSpPr>
          <p:nvPr/>
        </p:nvSpPr>
        <p:spPr bwMode="auto">
          <a:xfrm>
            <a:off x="5014384" y="2963337"/>
            <a:ext cx="158749" cy="107951"/>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56" name="Freeform 300"/>
          <p:cNvSpPr>
            <a:spLocks/>
          </p:cNvSpPr>
          <p:nvPr/>
        </p:nvSpPr>
        <p:spPr bwMode="auto">
          <a:xfrm>
            <a:off x="5084236" y="2815167"/>
            <a:ext cx="118533" cy="1016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57" name="Freeform 301"/>
          <p:cNvSpPr>
            <a:spLocks/>
          </p:cNvSpPr>
          <p:nvPr/>
        </p:nvSpPr>
        <p:spPr bwMode="auto">
          <a:xfrm>
            <a:off x="5077884" y="2971801"/>
            <a:ext cx="234949" cy="211667"/>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58" name="Freeform 302"/>
          <p:cNvSpPr>
            <a:spLocks/>
          </p:cNvSpPr>
          <p:nvPr/>
        </p:nvSpPr>
        <p:spPr bwMode="auto">
          <a:xfrm>
            <a:off x="5020735" y="2887137"/>
            <a:ext cx="190500" cy="107951"/>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59" name="Freeform 303"/>
          <p:cNvSpPr>
            <a:spLocks/>
          </p:cNvSpPr>
          <p:nvPr/>
        </p:nvSpPr>
        <p:spPr bwMode="auto">
          <a:xfrm>
            <a:off x="4119033" y="4337051"/>
            <a:ext cx="188384" cy="141816"/>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60" name="Freeform 304"/>
          <p:cNvSpPr>
            <a:spLocks/>
          </p:cNvSpPr>
          <p:nvPr/>
        </p:nvSpPr>
        <p:spPr bwMode="auto">
          <a:xfrm>
            <a:off x="4074588" y="4235454"/>
            <a:ext cx="146049" cy="112183"/>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61" name="Freeform 305"/>
          <p:cNvSpPr>
            <a:spLocks/>
          </p:cNvSpPr>
          <p:nvPr/>
        </p:nvSpPr>
        <p:spPr bwMode="auto">
          <a:xfrm>
            <a:off x="4080933" y="3964517"/>
            <a:ext cx="298451" cy="319616"/>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62" name="Freeform 306"/>
          <p:cNvSpPr>
            <a:spLocks/>
          </p:cNvSpPr>
          <p:nvPr/>
        </p:nvSpPr>
        <p:spPr bwMode="auto">
          <a:xfrm>
            <a:off x="5109636" y="3831166"/>
            <a:ext cx="281517" cy="273051"/>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63" name="Freeform 307"/>
          <p:cNvSpPr>
            <a:spLocks/>
          </p:cNvSpPr>
          <p:nvPr/>
        </p:nvSpPr>
        <p:spPr bwMode="auto">
          <a:xfrm>
            <a:off x="4722288" y="3782484"/>
            <a:ext cx="410633" cy="38946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64" name="Freeform 308"/>
          <p:cNvSpPr>
            <a:spLocks/>
          </p:cNvSpPr>
          <p:nvPr/>
        </p:nvSpPr>
        <p:spPr bwMode="auto">
          <a:xfrm>
            <a:off x="4684184" y="3668184"/>
            <a:ext cx="101600" cy="192616"/>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65" name="Freeform 309"/>
          <p:cNvSpPr>
            <a:spLocks/>
          </p:cNvSpPr>
          <p:nvPr/>
        </p:nvSpPr>
        <p:spPr bwMode="auto">
          <a:xfrm>
            <a:off x="4176188" y="3712635"/>
            <a:ext cx="298449" cy="226484"/>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66" name="Freeform 310"/>
          <p:cNvSpPr>
            <a:spLocks/>
          </p:cNvSpPr>
          <p:nvPr/>
        </p:nvSpPr>
        <p:spPr bwMode="auto">
          <a:xfrm>
            <a:off x="4087287" y="3939117"/>
            <a:ext cx="205316"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67" name="Freeform 311"/>
          <p:cNvSpPr>
            <a:spLocks/>
          </p:cNvSpPr>
          <p:nvPr/>
        </p:nvSpPr>
        <p:spPr bwMode="auto">
          <a:xfrm>
            <a:off x="4097867" y="4337053"/>
            <a:ext cx="61384" cy="48683"/>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68" name="Freeform 312"/>
          <p:cNvSpPr>
            <a:spLocks/>
          </p:cNvSpPr>
          <p:nvPr/>
        </p:nvSpPr>
        <p:spPr bwMode="auto">
          <a:xfrm>
            <a:off x="5046133" y="4066117"/>
            <a:ext cx="406400" cy="497416"/>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69" name="Freeform 313"/>
          <p:cNvSpPr>
            <a:spLocks/>
          </p:cNvSpPr>
          <p:nvPr/>
        </p:nvSpPr>
        <p:spPr bwMode="auto">
          <a:xfrm>
            <a:off x="4292603" y="4392087"/>
            <a:ext cx="150284" cy="14816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70" name="Freeform 314"/>
          <p:cNvSpPr>
            <a:spLocks/>
          </p:cNvSpPr>
          <p:nvPr/>
        </p:nvSpPr>
        <p:spPr bwMode="auto">
          <a:xfrm>
            <a:off x="4216404" y="4449237"/>
            <a:ext cx="105833" cy="91017"/>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71" name="Freeform 315"/>
          <p:cNvSpPr>
            <a:spLocks/>
          </p:cNvSpPr>
          <p:nvPr/>
        </p:nvSpPr>
        <p:spPr bwMode="auto">
          <a:xfrm>
            <a:off x="4167719" y="4415369"/>
            <a:ext cx="78316" cy="69851"/>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72" name="Rectangle 316"/>
          <p:cNvSpPr>
            <a:spLocks noChangeArrowheads="1"/>
          </p:cNvSpPr>
          <p:nvPr/>
        </p:nvSpPr>
        <p:spPr bwMode="auto">
          <a:xfrm>
            <a:off x="4284133" y="3941235"/>
            <a:ext cx="8467" cy="23284"/>
          </a:xfrm>
          <a:prstGeom prst="rect">
            <a:avLst/>
          </a:prstGeom>
          <a:solidFill>
            <a:schemeClr val="bg1"/>
          </a:solidFill>
          <a:ln w="9525">
            <a:solidFill>
              <a:schemeClr val="bg2"/>
            </a:solidFill>
            <a:miter lim="800000"/>
            <a:headEnd/>
            <a:tailEnd/>
          </a:ln>
        </p:spPr>
        <p:txBody>
          <a:bodyPr lIns="91386" tIns="45718" rIns="91386" bIns="45718"/>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defTabSz="913810">
              <a:spcBef>
                <a:spcPct val="15000"/>
              </a:spcBef>
              <a:defRPr/>
            </a:pPr>
            <a:endParaRPr lang="en-US" altLang="en-US">
              <a:solidFill>
                <a:srgbClr val="FFFFFF"/>
              </a:solidFill>
              <a:cs typeface="Arial" pitchFamily="34" charset="0"/>
            </a:endParaRPr>
          </a:p>
        </p:txBody>
      </p:sp>
      <p:sp>
        <p:nvSpPr>
          <p:cNvPr id="4173" name="Freeform 317"/>
          <p:cNvSpPr>
            <a:spLocks/>
          </p:cNvSpPr>
          <p:nvPr/>
        </p:nvSpPr>
        <p:spPr bwMode="auto">
          <a:xfrm>
            <a:off x="4284137" y="3668187"/>
            <a:ext cx="512233" cy="503767"/>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74" name="Freeform 318"/>
          <p:cNvSpPr>
            <a:spLocks/>
          </p:cNvSpPr>
          <p:nvPr/>
        </p:nvSpPr>
        <p:spPr bwMode="auto">
          <a:xfrm>
            <a:off x="4284137" y="3668187"/>
            <a:ext cx="512233" cy="503767"/>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75" name="Freeform 327"/>
          <p:cNvSpPr>
            <a:spLocks/>
          </p:cNvSpPr>
          <p:nvPr/>
        </p:nvSpPr>
        <p:spPr bwMode="auto">
          <a:xfrm>
            <a:off x="5742517" y="3657600"/>
            <a:ext cx="25400" cy="16933"/>
          </a:xfrm>
          <a:custGeom>
            <a:avLst/>
            <a:gdLst>
              <a:gd name="T0" fmla="*/ 0 w 18"/>
              <a:gd name="T1" fmla="*/ 0 h 12"/>
              <a:gd name="T2" fmla="*/ 2147483646 w 18"/>
              <a:gd name="T3" fmla="*/ 2147483646 h 12"/>
              <a:gd name="T4" fmla="*/ 2147483646 w 18"/>
              <a:gd name="T5" fmla="*/ 2147483646 h 12"/>
              <a:gd name="T6" fmla="*/ 2147483646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76" name="Freeform 328"/>
          <p:cNvSpPr>
            <a:spLocks/>
          </p:cNvSpPr>
          <p:nvPr/>
        </p:nvSpPr>
        <p:spPr bwMode="auto">
          <a:xfrm>
            <a:off x="5706537" y="3619503"/>
            <a:ext cx="14817" cy="23284"/>
          </a:xfrm>
          <a:custGeom>
            <a:avLst/>
            <a:gdLst>
              <a:gd name="T0" fmla="*/ 0 w 12"/>
              <a:gd name="T1" fmla="*/ 0 h 18"/>
              <a:gd name="T2" fmla="*/ 2147483646 w 12"/>
              <a:gd name="T3" fmla="*/ 2147483646 h 18"/>
              <a:gd name="T4" fmla="*/ 2147483646 w 12"/>
              <a:gd name="T5" fmla="*/ 2147483646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77" name="Freeform 334"/>
          <p:cNvSpPr>
            <a:spLocks/>
          </p:cNvSpPr>
          <p:nvPr/>
        </p:nvSpPr>
        <p:spPr bwMode="auto">
          <a:xfrm>
            <a:off x="5014387" y="2207684"/>
            <a:ext cx="266700" cy="584200"/>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78" name="Freeform 335"/>
          <p:cNvSpPr>
            <a:spLocks/>
          </p:cNvSpPr>
          <p:nvPr/>
        </p:nvSpPr>
        <p:spPr bwMode="auto">
          <a:xfrm>
            <a:off x="5287436" y="3134785"/>
            <a:ext cx="16933" cy="8467"/>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79" name="Freeform 336"/>
          <p:cNvSpPr>
            <a:spLocks/>
          </p:cNvSpPr>
          <p:nvPr/>
        </p:nvSpPr>
        <p:spPr bwMode="auto">
          <a:xfrm>
            <a:off x="5185833" y="1549403"/>
            <a:ext cx="3793067" cy="2029884"/>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80" name="Freeform 337"/>
          <p:cNvSpPr>
            <a:spLocks/>
          </p:cNvSpPr>
          <p:nvPr/>
        </p:nvSpPr>
        <p:spPr bwMode="auto">
          <a:xfrm>
            <a:off x="5770033" y="3666069"/>
            <a:ext cx="69851" cy="8467"/>
          </a:xfrm>
          <a:custGeom>
            <a:avLst/>
            <a:gdLst>
              <a:gd name="T0" fmla="*/ 2147483646 w 54"/>
              <a:gd name="T1" fmla="*/ 2147483646 h 6"/>
              <a:gd name="T2" fmla="*/ 2147483646 w 54"/>
              <a:gd name="T3" fmla="*/ 2147483646 h 6"/>
              <a:gd name="T4" fmla="*/ 2147483646 w 54"/>
              <a:gd name="T5" fmla="*/ 0 h 6"/>
              <a:gd name="T6" fmla="*/ 0 w 54"/>
              <a:gd name="T7" fmla="*/ 2147483646 h 6"/>
              <a:gd name="T8" fmla="*/ 2147483646 w 5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81" name="Freeform 338"/>
          <p:cNvSpPr>
            <a:spLocks/>
          </p:cNvSpPr>
          <p:nvPr/>
        </p:nvSpPr>
        <p:spPr bwMode="auto">
          <a:xfrm>
            <a:off x="5659970" y="3009903"/>
            <a:ext cx="1011767" cy="709084"/>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82" name="Freeform 339"/>
          <p:cNvSpPr>
            <a:spLocks/>
          </p:cNvSpPr>
          <p:nvPr/>
        </p:nvSpPr>
        <p:spPr bwMode="auto">
          <a:xfrm>
            <a:off x="5721353" y="3642784"/>
            <a:ext cx="23283" cy="14816"/>
          </a:xfrm>
          <a:custGeom>
            <a:avLst/>
            <a:gdLst>
              <a:gd name="T0" fmla="*/ 0 w 18"/>
              <a:gd name="T1" fmla="*/ 0 h 12"/>
              <a:gd name="T2" fmla="*/ 0 w 18"/>
              <a:gd name="T3" fmla="*/ 2147483646 h 12"/>
              <a:gd name="T4" fmla="*/ 2147483646 w 18"/>
              <a:gd name="T5" fmla="*/ 2147483646 h 12"/>
              <a:gd name="T6" fmla="*/ 2147483646 w 18"/>
              <a:gd name="T7" fmla="*/ 2147483646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83" name="Rectangle 340"/>
          <p:cNvSpPr>
            <a:spLocks noChangeArrowheads="1"/>
          </p:cNvSpPr>
          <p:nvPr/>
        </p:nvSpPr>
        <p:spPr bwMode="auto">
          <a:xfrm>
            <a:off x="4904317" y="3274487"/>
            <a:ext cx="8467" cy="2116"/>
          </a:xfrm>
          <a:prstGeom prst="rect">
            <a:avLst/>
          </a:prstGeom>
          <a:solidFill>
            <a:schemeClr val="bg1"/>
          </a:solidFill>
          <a:ln w="9525">
            <a:solidFill>
              <a:schemeClr val="bg2"/>
            </a:solidFill>
            <a:miter lim="800000"/>
            <a:headEnd/>
            <a:tailEnd/>
          </a:ln>
        </p:spPr>
        <p:txBody>
          <a:bodyPr lIns="91386" tIns="45718" rIns="91386" bIns="45718"/>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defTabSz="913810">
              <a:spcBef>
                <a:spcPct val="15000"/>
              </a:spcBef>
              <a:defRPr/>
            </a:pPr>
            <a:endParaRPr lang="en-US" altLang="en-US">
              <a:solidFill>
                <a:srgbClr val="FFFFFF"/>
              </a:solidFill>
              <a:cs typeface="Arial" pitchFamily="34" charset="0"/>
            </a:endParaRPr>
          </a:p>
        </p:txBody>
      </p:sp>
      <p:sp>
        <p:nvSpPr>
          <p:cNvPr id="4184" name="Freeform 347"/>
          <p:cNvSpPr>
            <a:spLocks/>
          </p:cNvSpPr>
          <p:nvPr/>
        </p:nvSpPr>
        <p:spPr bwMode="auto">
          <a:xfrm>
            <a:off x="4616451" y="2118784"/>
            <a:ext cx="649816" cy="768349"/>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85" name="Freeform 348"/>
          <p:cNvSpPr>
            <a:spLocks/>
          </p:cNvSpPr>
          <p:nvPr/>
        </p:nvSpPr>
        <p:spPr bwMode="auto">
          <a:xfrm>
            <a:off x="4773084" y="2269070"/>
            <a:ext cx="319616" cy="732367"/>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86" name="Freeform 349"/>
          <p:cNvSpPr>
            <a:spLocks/>
          </p:cNvSpPr>
          <p:nvPr/>
        </p:nvSpPr>
        <p:spPr bwMode="auto">
          <a:xfrm>
            <a:off x="5046137" y="3134785"/>
            <a:ext cx="446617" cy="287867"/>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87" name="Freeform 350"/>
          <p:cNvSpPr>
            <a:spLocks/>
          </p:cNvSpPr>
          <p:nvPr/>
        </p:nvSpPr>
        <p:spPr bwMode="auto">
          <a:xfrm>
            <a:off x="5304370" y="3134784"/>
            <a:ext cx="55033" cy="31749"/>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88" name="Freeform 359"/>
          <p:cNvSpPr>
            <a:spLocks/>
          </p:cNvSpPr>
          <p:nvPr/>
        </p:nvSpPr>
        <p:spPr bwMode="auto">
          <a:xfrm>
            <a:off x="4991100" y="3009903"/>
            <a:ext cx="78317" cy="48684"/>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89" name="Freeform 360"/>
          <p:cNvSpPr>
            <a:spLocks/>
          </p:cNvSpPr>
          <p:nvPr/>
        </p:nvSpPr>
        <p:spPr bwMode="auto">
          <a:xfrm>
            <a:off x="4849284" y="3033184"/>
            <a:ext cx="243416" cy="218016"/>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90" name="Freeform 364"/>
          <p:cNvSpPr>
            <a:spLocks/>
          </p:cNvSpPr>
          <p:nvPr/>
        </p:nvSpPr>
        <p:spPr bwMode="auto">
          <a:xfrm>
            <a:off x="4504267" y="4055533"/>
            <a:ext cx="393700" cy="289984"/>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91" name="Freeform 365"/>
          <p:cNvSpPr>
            <a:spLocks/>
          </p:cNvSpPr>
          <p:nvPr/>
        </p:nvSpPr>
        <p:spPr bwMode="auto">
          <a:xfrm>
            <a:off x="4504267" y="4055533"/>
            <a:ext cx="393700" cy="289984"/>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92" name="Freeform 366"/>
          <p:cNvSpPr>
            <a:spLocks/>
          </p:cNvSpPr>
          <p:nvPr/>
        </p:nvSpPr>
        <p:spPr bwMode="auto">
          <a:xfrm>
            <a:off x="4199468" y="4017436"/>
            <a:ext cx="408517" cy="383117"/>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93" name="Freeform 367"/>
          <p:cNvSpPr>
            <a:spLocks/>
          </p:cNvSpPr>
          <p:nvPr/>
        </p:nvSpPr>
        <p:spPr bwMode="auto">
          <a:xfrm>
            <a:off x="5526620" y="4370919"/>
            <a:ext cx="234949" cy="317500"/>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94" name="Freeform 368"/>
          <p:cNvSpPr>
            <a:spLocks/>
          </p:cNvSpPr>
          <p:nvPr/>
        </p:nvSpPr>
        <p:spPr bwMode="auto">
          <a:xfrm>
            <a:off x="4849284" y="4347637"/>
            <a:ext cx="31749" cy="122767"/>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95" name="Freeform 369"/>
          <p:cNvSpPr>
            <a:spLocks/>
          </p:cNvSpPr>
          <p:nvPr/>
        </p:nvSpPr>
        <p:spPr bwMode="auto">
          <a:xfrm>
            <a:off x="4849284" y="4347637"/>
            <a:ext cx="31749" cy="122767"/>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96" name="Freeform 370"/>
          <p:cNvSpPr>
            <a:spLocks/>
          </p:cNvSpPr>
          <p:nvPr/>
        </p:nvSpPr>
        <p:spPr bwMode="auto">
          <a:xfrm>
            <a:off x="4834470" y="4066117"/>
            <a:ext cx="258233" cy="404283"/>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97" name="Freeform 371"/>
          <p:cNvSpPr>
            <a:spLocks/>
          </p:cNvSpPr>
          <p:nvPr/>
        </p:nvSpPr>
        <p:spPr bwMode="auto">
          <a:xfrm>
            <a:off x="4834470" y="4066117"/>
            <a:ext cx="258233" cy="404283"/>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98" name="Freeform 372"/>
          <p:cNvSpPr>
            <a:spLocks/>
          </p:cNvSpPr>
          <p:nvPr/>
        </p:nvSpPr>
        <p:spPr bwMode="auto">
          <a:xfrm>
            <a:off x="4912788" y="5211235"/>
            <a:ext cx="400049" cy="353484"/>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199" name="Freeform 373"/>
          <p:cNvSpPr>
            <a:spLocks/>
          </p:cNvSpPr>
          <p:nvPr/>
        </p:nvSpPr>
        <p:spPr bwMode="auto">
          <a:xfrm>
            <a:off x="4999569" y="5096937"/>
            <a:ext cx="237067" cy="234951"/>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00" name="Freeform 374"/>
          <p:cNvSpPr>
            <a:spLocks/>
          </p:cNvSpPr>
          <p:nvPr/>
        </p:nvSpPr>
        <p:spPr bwMode="auto">
          <a:xfrm>
            <a:off x="5242987" y="4914900"/>
            <a:ext cx="266700" cy="423333"/>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01" name="Freeform 375"/>
          <p:cNvSpPr>
            <a:spLocks/>
          </p:cNvSpPr>
          <p:nvPr/>
        </p:nvSpPr>
        <p:spPr bwMode="auto">
          <a:xfrm>
            <a:off x="5242984" y="4673600"/>
            <a:ext cx="260349" cy="264584"/>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02" name="Freeform 376"/>
          <p:cNvSpPr>
            <a:spLocks/>
          </p:cNvSpPr>
          <p:nvPr/>
        </p:nvSpPr>
        <p:spPr bwMode="auto">
          <a:xfrm>
            <a:off x="4802721" y="4798488"/>
            <a:ext cx="298449" cy="298449"/>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03" name="Freeform 377"/>
          <p:cNvSpPr>
            <a:spLocks/>
          </p:cNvSpPr>
          <p:nvPr/>
        </p:nvSpPr>
        <p:spPr bwMode="auto">
          <a:xfrm>
            <a:off x="4802720" y="4516968"/>
            <a:ext cx="463549" cy="459317"/>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04" name="Freeform 378"/>
          <p:cNvSpPr>
            <a:spLocks/>
          </p:cNvSpPr>
          <p:nvPr/>
        </p:nvSpPr>
        <p:spPr bwMode="auto">
          <a:xfrm>
            <a:off x="5319184" y="4203703"/>
            <a:ext cx="370416" cy="353484"/>
          </a:xfrm>
          <a:custGeom>
            <a:avLst/>
            <a:gdLst>
              <a:gd name="T0" fmla="*/ 2147483646 w 47"/>
              <a:gd name="T1" fmla="*/ 2147483646 h 45"/>
              <a:gd name="T2" fmla="*/ 2147483646 w 47"/>
              <a:gd name="T3" fmla="*/ 2147483646 h 45"/>
              <a:gd name="T4" fmla="*/ 2147483646 w 47"/>
              <a:gd name="T5" fmla="*/ 2147483646 h 45"/>
              <a:gd name="T6" fmla="*/ 2147483646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2147483646 w 47"/>
              <a:gd name="T21" fmla="*/ 2147483646 h 45"/>
              <a:gd name="T22" fmla="*/ 2147483646 w 47"/>
              <a:gd name="T23" fmla="*/ 2147483646 h 45"/>
              <a:gd name="T24" fmla="*/ 2147483646 w 47"/>
              <a:gd name="T25" fmla="*/ 2147483646 h 45"/>
              <a:gd name="T26" fmla="*/ 2147483646 w 47"/>
              <a:gd name="T27" fmla="*/ 2147483646 h 45"/>
              <a:gd name="T28" fmla="*/ 2147483646 w 47"/>
              <a:gd name="T29" fmla="*/ 0 h 45"/>
              <a:gd name="T30" fmla="*/ 2147483646 w 47"/>
              <a:gd name="T31" fmla="*/ 0 h 45"/>
              <a:gd name="T32" fmla="*/ 2147483646 w 47"/>
              <a:gd name="T33" fmla="*/ 2147483646 h 45"/>
              <a:gd name="T34" fmla="*/ 2147483646 w 47"/>
              <a:gd name="T35" fmla="*/ 2147483646 h 45"/>
              <a:gd name="T36" fmla="*/ 2147483646 w 47"/>
              <a:gd name="T37" fmla="*/ 2147483646 h 45"/>
              <a:gd name="T38" fmla="*/ 2147483646 w 47"/>
              <a:gd name="T39" fmla="*/ 2147483646 h 45"/>
              <a:gd name="T40" fmla="*/ 2147483646 w 47"/>
              <a:gd name="T41" fmla="*/ 2147483646 h 45"/>
              <a:gd name="T42" fmla="*/ 2147483646 w 47"/>
              <a:gd name="T43" fmla="*/ 2147483646 h 45"/>
              <a:gd name="T44" fmla="*/ 2147483646 w 47"/>
              <a:gd name="T45" fmla="*/ 2147483646 h 45"/>
              <a:gd name="T46" fmla="*/ 0 w 47"/>
              <a:gd name="T47" fmla="*/ 2147483646 h 45"/>
              <a:gd name="T48" fmla="*/ 2147483646 w 47"/>
              <a:gd name="T49" fmla="*/ 2147483646 h 45"/>
              <a:gd name="T50" fmla="*/ 2147483646 w 47"/>
              <a:gd name="T51" fmla="*/ 2147483646 h 45"/>
              <a:gd name="T52" fmla="*/ 2147483646 w 47"/>
              <a:gd name="T53" fmla="*/ 2147483646 h 45"/>
              <a:gd name="T54" fmla="*/ 2147483646 w 47"/>
              <a:gd name="T55" fmla="*/ 2147483646 h 45"/>
              <a:gd name="T56" fmla="*/ 2147483646 w 47"/>
              <a:gd name="T57" fmla="*/ 2147483646 h 45"/>
              <a:gd name="T58" fmla="*/ 2147483646 w 47"/>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05" name="Freeform 379"/>
          <p:cNvSpPr>
            <a:spLocks/>
          </p:cNvSpPr>
          <p:nvPr/>
        </p:nvSpPr>
        <p:spPr bwMode="auto">
          <a:xfrm>
            <a:off x="5344584" y="4531784"/>
            <a:ext cx="203200" cy="23494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06" name="Freeform 380"/>
          <p:cNvSpPr>
            <a:spLocks/>
          </p:cNvSpPr>
          <p:nvPr/>
        </p:nvSpPr>
        <p:spPr bwMode="auto">
          <a:xfrm>
            <a:off x="5122333" y="5039787"/>
            <a:ext cx="188384" cy="179916"/>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07" name="Freeform 381"/>
          <p:cNvSpPr>
            <a:spLocks/>
          </p:cNvSpPr>
          <p:nvPr/>
        </p:nvSpPr>
        <p:spPr bwMode="auto">
          <a:xfrm>
            <a:off x="5052485" y="4557187"/>
            <a:ext cx="338667" cy="546100"/>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08" name="Freeform 382"/>
          <p:cNvSpPr>
            <a:spLocks/>
          </p:cNvSpPr>
          <p:nvPr/>
        </p:nvSpPr>
        <p:spPr bwMode="auto">
          <a:xfrm>
            <a:off x="4379387" y="4275670"/>
            <a:ext cx="188383" cy="14181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09" name="Freeform 383"/>
          <p:cNvSpPr>
            <a:spLocks/>
          </p:cNvSpPr>
          <p:nvPr/>
        </p:nvSpPr>
        <p:spPr bwMode="auto">
          <a:xfrm>
            <a:off x="4379387" y="4275670"/>
            <a:ext cx="188383" cy="14181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10" name="Freeform 384"/>
          <p:cNvSpPr>
            <a:spLocks/>
          </p:cNvSpPr>
          <p:nvPr/>
        </p:nvSpPr>
        <p:spPr bwMode="auto">
          <a:xfrm>
            <a:off x="4504267" y="4379384"/>
            <a:ext cx="23284" cy="6349"/>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11" name="Freeform 385"/>
          <p:cNvSpPr>
            <a:spLocks/>
          </p:cNvSpPr>
          <p:nvPr/>
        </p:nvSpPr>
        <p:spPr bwMode="auto">
          <a:xfrm>
            <a:off x="4504267" y="4379384"/>
            <a:ext cx="23284" cy="6349"/>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12" name="Freeform 386"/>
          <p:cNvSpPr>
            <a:spLocks/>
          </p:cNvSpPr>
          <p:nvPr/>
        </p:nvSpPr>
        <p:spPr bwMode="auto">
          <a:xfrm>
            <a:off x="4425951" y="4385737"/>
            <a:ext cx="101600" cy="13123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13" name="Freeform 387"/>
          <p:cNvSpPr>
            <a:spLocks/>
          </p:cNvSpPr>
          <p:nvPr/>
        </p:nvSpPr>
        <p:spPr bwMode="auto">
          <a:xfrm>
            <a:off x="4576233" y="4282019"/>
            <a:ext cx="298451"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14" name="Freeform 388"/>
          <p:cNvSpPr>
            <a:spLocks/>
          </p:cNvSpPr>
          <p:nvPr/>
        </p:nvSpPr>
        <p:spPr bwMode="auto">
          <a:xfrm>
            <a:off x="4866217" y="4385733"/>
            <a:ext cx="319616" cy="186267"/>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15" name="Freeform 389"/>
          <p:cNvSpPr>
            <a:spLocks/>
          </p:cNvSpPr>
          <p:nvPr/>
        </p:nvSpPr>
        <p:spPr bwMode="auto">
          <a:xfrm>
            <a:off x="4773084" y="4557184"/>
            <a:ext cx="194733" cy="234949"/>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16" name="Freeform 390"/>
          <p:cNvSpPr>
            <a:spLocks/>
          </p:cNvSpPr>
          <p:nvPr/>
        </p:nvSpPr>
        <p:spPr bwMode="auto">
          <a:xfrm>
            <a:off x="4732870" y="4605868"/>
            <a:ext cx="116417" cy="129117"/>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17" name="Freeform 391"/>
          <p:cNvSpPr>
            <a:spLocks/>
          </p:cNvSpPr>
          <p:nvPr/>
        </p:nvSpPr>
        <p:spPr bwMode="auto">
          <a:xfrm>
            <a:off x="4701117" y="4347637"/>
            <a:ext cx="186267" cy="25823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18" name="Freeform 392"/>
          <p:cNvSpPr>
            <a:spLocks/>
          </p:cNvSpPr>
          <p:nvPr/>
        </p:nvSpPr>
        <p:spPr bwMode="auto">
          <a:xfrm>
            <a:off x="4701117" y="4347637"/>
            <a:ext cx="186267" cy="25823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19" name="Freeform 393"/>
          <p:cNvSpPr>
            <a:spLocks/>
          </p:cNvSpPr>
          <p:nvPr/>
        </p:nvSpPr>
        <p:spPr bwMode="auto">
          <a:xfrm>
            <a:off x="4527551" y="4337054"/>
            <a:ext cx="63500" cy="15663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20" name="Freeform 394"/>
          <p:cNvSpPr>
            <a:spLocks/>
          </p:cNvSpPr>
          <p:nvPr/>
        </p:nvSpPr>
        <p:spPr bwMode="auto">
          <a:xfrm>
            <a:off x="4504270" y="4379387"/>
            <a:ext cx="55033" cy="122767"/>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21" name="Freeform 395"/>
          <p:cNvSpPr>
            <a:spLocks/>
          </p:cNvSpPr>
          <p:nvPr/>
        </p:nvSpPr>
        <p:spPr bwMode="auto">
          <a:xfrm>
            <a:off x="4796370" y="5073654"/>
            <a:ext cx="319617" cy="325967"/>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22" name="Freeform 396"/>
          <p:cNvSpPr>
            <a:spLocks/>
          </p:cNvSpPr>
          <p:nvPr/>
        </p:nvSpPr>
        <p:spPr bwMode="auto">
          <a:xfrm>
            <a:off x="4527554" y="4182536"/>
            <a:ext cx="80433" cy="93133"/>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23" name="Freeform 397"/>
          <p:cNvSpPr>
            <a:spLocks/>
          </p:cNvSpPr>
          <p:nvPr/>
        </p:nvSpPr>
        <p:spPr bwMode="auto">
          <a:xfrm>
            <a:off x="220133" y="2108201"/>
            <a:ext cx="677333" cy="922867"/>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24" name="Freeform 398"/>
          <p:cNvSpPr>
            <a:spLocks/>
          </p:cNvSpPr>
          <p:nvPr/>
        </p:nvSpPr>
        <p:spPr bwMode="auto">
          <a:xfrm>
            <a:off x="897467" y="2070103"/>
            <a:ext cx="2118784" cy="1452033"/>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25" name="Freeform 399"/>
          <p:cNvSpPr>
            <a:spLocks/>
          </p:cNvSpPr>
          <p:nvPr/>
        </p:nvSpPr>
        <p:spPr bwMode="auto">
          <a:xfrm>
            <a:off x="1297519" y="3280837"/>
            <a:ext cx="1435100" cy="740833"/>
          </a:xfrm>
          <a:custGeom>
            <a:avLst/>
            <a:gdLst>
              <a:gd name="T0" fmla="*/ 2147483646 w 1099"/>
              <a:gd name="T1" fmla="*/ 2147483646 h 571"/>
              <a:gd name="T2" fmla="*/ 2147483646 w 1099"/>
              <a:gd name="T3" fmla="*/ 2147483646 h 571"/>
              <a:gd name="T4" fmla="*/ 2147483646 w 1099"/>
              <a:gd name="T5" fmla="*/ 2147483646 h 571"/>
              <a:gd name="T6" fmla="*/ 2147483646 w 1099"/>
              <a:gd name="T7" fmla="*/ 2147483646 h 571"/>
              <a:gd name="T8" fmla="*/ 2147483646 w 1099"/>
              <a:gd name="T9" fmla="*/ 2147483646 h 571"/>
              <a:gd name="T10" fmla="*/ 2147483646 w 1099"/>
              <a:gd name="T11" fmla="*/ 2147483646 h 571"/>
              <a:gd name="T12" fmla="*/ 2147483646 w 1099"/>
              <a:gd name="T13" fmla="*/ 2147483646 h 571"/>
              <a:gd name="T14" fmla="*/ 2147483646 w 1099"/>
              <a:gd name="T15" fmla="*/ 2147483646 h 571"/>
              <a:gd name="T16" fmla="*/ 2147483646 w 1099"/>
              <a:gd name="T17" fmla="*/ 2147483646 h 571"/>
              <a:gd name="T18" fmla="*/ 2147483646 w 1099"/>
              <a:gd name="T19" fmla="*/ 2147483646 h 571"/>
              <a:gd name="T20" fmla="*/ 2147483646 w 1099"/>
              <a:gd name="T21" fmla="*/ 2147483646 h 571"/>
              <a:gd name="T22" fmla="*/ 2147483646 w 1099"/>
              <a:gd name="T23" fmla="*/ 2147483646 h 571"/>
              <a:gd name="T24" fmla="*/ 2147483646 w 1099"/>
              <a:gd name="T25" fmla="*/ 2147483646 h 571"/>
              <a:gd name="T26" fmla="*/ 2147483646 w 1099"/>
              <a:gd name="T27" fmla="*/ 2147483646 h 571"/>
              <a:gd name="T28" fmla="*/ 2147483646 w 1099"/>
              <a:gd name="T29" fmla="*/ 2147483646 h 571"/>
              <a:gd name="T30" fmla="*/ 2147483646 w 1099"/>
              <a:gd name="T31" fmla="*/ 2147483646 h 571"/>
              <a:gd name="T32" fmla="*/ 2147483646 w 1099"/>
              <a:gd name="T33" fmla="*/ 2147483646 h 571"/>
              <a:gd name="T34" fmla="*/ 2147483646 w 1099"/>
              <a:gd name="T35" fmla="*/ 2147483646 h 571"/>
              <a:gd name="T36" fmla="*/ 2147483646 w 1099"/>
              <a:gd name="T37" fmla="*/ 2147483646 h 571"/>
              <a:gd name="T38" fmla="*/ 2147483646 w 1099"/>
              <a:gd name="T39" fmla="*/ 2147483646 h 571"/>
              <a:gd name="T40" fmla="*/ 2147483646 w 1099"/>
              <a:gd name="T41" fmla="*/ 2147483646 h 571"/>
              <a:gd name="T42" fmla="*/ 2147483646 w 1099"/>
              <a:gd name="T43" fmla="*/ 2147483646 h 571"/>
              <a:gd name="T44" fmla="*/ 2147483646 w 1099"/>
              <a:gd name="T45" fmla="*/ 2147483646 h 571"/>
              <a:gd name="T46" fmla="*/ 2147483646 w 1099"/>
              <a:gd name="T47" fmla="*/ 2147483646 h 571"/>
              <a:gd name="T48" fmla="*/ 2147483646 w 1099"/>
              <a:gd name="T49" fmla="*/ 2147483646 h 571"/>
              <a:gd name="T50" fmla="*/ 2147483646 w 1099"/>
              <a:gd name="T51" fmla="*/ 0 h 571"/>
              <a:gd name="T52" fmla="*/ 2147483646 w 1099"/>
              <a:gd name="T53" fmla="*/ 2147483646 h 571"/>
              <a:gd name="T54" fmla="*/ 2147483646 w 1099"/>
              <a:gd name="T55" fmla="*/ 2147483646 h 571"/>
              <a:gd name="T56" fmla="*/ 2147483646 w 1099"/>
              <a:gd name="T57" fmla="*/ 2147483646 h 571"/>
              <a:gd name="T58" fmla="*/ 0 w 1099"/>
              <a:gd name="T59" fmla="*/ 2147483646 h 571"/>
              <a:gd name="T60" fmla="*/ 2147483646 w 1099"/>
              <a:gd name="T61" fmla="*/ 2147483646 h 571"/>
              <a:gd name="T62" fmla="*/ 2147483646 w 1099"/>
              <a:gd name="T63" fmla="*/ 2147483646 h 571"/>
              <a:gd name="T64" fmla="*/ 2147483646 w 1099"/>
              <a:gd name="T65" fmla="*/ 2147483646 h 571"/>
              <a:gd name="T66" fmla="*/ 2147483646 w 1099"/>
              <a:gd name="T67" fmla="*/ 2147483646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26" name="Freeform 400"/>
          <p:cNvSpPr>
            <a:spLocks/>
          </p:cNvSpPr>
          <p:nvPr/>
        </p:nvSpPr>
        <p:spPr bwMode="auto">
          <a:xfrm>
            <a:off x="2214033" y="4286254"/>
            <a:ext cx="110067" cy="112183"/>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27" name="Freeform 401"/>
          <p:cNvSpPr>
            <a:spLocks/>
          </p:cNvSpPr>
          <p:nvPr/>
        </p:nvSpPr>
        <p:spPr bwMode="auto">
          <a:xfrm>
            <a:off x="2252133" y="4389969"/>
            <a:ext cx="95251" cy="69851"/>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28" name="Freeform 402"/>
          <p:cNvSpPr>
            <a:spLocks/>
          </p:cNvSpPr>
          <p:nvPr/>
        </p:nvSpPr>
        <p:spPr bwMode="auto">
          <a:xfrm>
            <a:off x="2338917" y="4430185"/>
            <a:ext cx="141816" cy="59267"/>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29" name="Freeform 403"/>
          <p:cNvSpPr>
            <a:spLocks/>
          </p:cNvSpPr>
          <p:nvPr/>
        </p:nvSpPr>
        <p:spPr bwMode="auto">
          <a:xfrm>
            <a:off x="2434167" y="4358217"/>
            <a:ext cx="289984" cy="319616"/>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30" name="Freeform 422"/>
          <p:cNvSpPr>
            <a:spLocks/>
          </p:cNvSpPr>
          <p:nvPr/>
        </p:nvSpPr>
        <p:spPr bwMode="auto">
          <a:xfrm>
            <a:off x="2173817" y="4265088"/>
            <a:ext cx="150283" cy="69849"/>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31" name="Freeform 423"/>
          <p:cNvSpPr>
            <a:spLocks/>
          </p:cNvSpPr>
          <p:nvPr/>
        </p:nvSpPr>
        <p:spPr bwMode="auto">
          <a:xfrm>
            <a:off x="2093388" y="4222753"/>
            <a:ext cx="120649" cy="99483"/>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32" name="Freeform 424"/>
          <p:cNvSpPr>
            <a:spLocks/>
          </p:cNvSpPr>
          <p:nvPr/>
        </p:nvSpPr>
        <p:spPr bwMode="auto">
          <a:xfrm>
            <a:off x="1483788" y="3810000"/>
            <a:ext cx="755649" cy="493184"/>
          </a:xfrm>
          <a:custGeom>
            <a:avLst/>
            <a:gdLst>
              <a:gd name="T0" fmla="*/ 2147483646 w 576"/>
              <a:gd name="T1" fmla="*/ 2147483646 h 379"/>
              <a:gd name="T2" fmla="*/ 2147483646 w 576"/>
              <a:gd name="T3" fmla="*/ 2147483646 h 379"/>
              <a:gd name="T4" fmla="*/ 2147483646 w 576"/>
              <a:gd name="T5" fmla="*/ 2147483646 h 379"/>
              <a:gd name="T6" fmla="*/ 2147483646 w 576"/>
              <a:gd name="T7" fmla="*/ 2147483646 h 379"/>
              <a:gd name="T8" fmla="*/ 2147483646 w 576"/>
              <a:gd name="T9" fmla="*/ 2147483646 h 379"/>
              <a:gd name="T10" fmla="*/ 2147483646 w 576"/>
              <a:gd name="T11" fmla="*/ 2147483646 h 379"/>
              <a:gd name="T12" fmla="*/ 2147483646 w 576"/>
              <a:gd name="T13" fmla="*/ 2147483646 h 379"/>
              <a:gd name="T14" fmla="*/ 2147483646 w 576"/>
              <a:gd name="T15" fmla="*/ 2147483646 h 379"/>
              <a:gd name="T16" fmla="*/ 2147483646 w 576"/>
              <a:gd name="T17" fmla="*/ 2147483646 h 379"/>
              <a:gd name="T18" fmla="*/ 2147483646 w 576"/>
              <a:gd name="T19" fmla="*/ 2147483646 h 379"/>
              <a:gd name="T20" fmla="*/ 2147483646 w 576"/>
              <a:gd name="T21" fmla="*/ 2147483646 h 379"/>
              <a:gd name="T22" fmla="*/ 2147483646 w 576"/>
              <a:gd name="T23" fmla="*/ 2147483646 h 379"/>
              <a:gd name="T24" fmla="*/ 2147483646 w 576"/>
              <a:gd name="T25" fmla="*/ 2147483646 h 379"/>
              <a:gd name="T26" fmla="*/ 2147483646 w 576"/>
              <a:gd name="T27" fmla="*/ 2147483646 h 379"/>
              <a:gd name="T28" fmla="*/ 2147483646 w 576"/>
              <a:gd name="T29" fmla="*/ 2147483646 h 379"/>
              <a:gd name="T30" fmla="*/ 2147483646 w 576"/>
              <a:gd name="T31" fmla="*/ 2147483646 h 379"/>
              <a:gd name="T32" fmla="*/ 2147483646 w 576"/>
              <a:gd name="T33" fmla="*/ 2147483646 h 379"/>
              <a:gd name="T34" fmla="*/ 2147483646 w 576"/>
              <a:gd name="T35" fmla="*/ 2147483646 h 379"/>
              <a:gd name="T36" fmla="*/ 2147483646 w 576"/>
              <a:gd name="T37" fmla="*/ 2147483646 h 379"/>
              <a:gd name="T38" fmla="*/ 2147483646 w 576"/>
              <a:gd name="T39" fmla="*/ 2147483646 h 379"/>
              <a:gd name="T40" fmla="*/ 2147483646 w 576"/>
              <a:gd name="T41" fmla="*/ 2147483646 h 379"/>
              <a:gd name="T42" fmla="*/ 2147483646 w 576"/>
              <a:gd name="T43" fmla="*/ 2147483646 h 379"/>
              <a:gd name="T44" fmla="*/ 2147483646 w 576"/>
              <a:gd name="T45" fmla="*/ 2147483646 h 379"/>
              <a:gd name="T46" fmla="*/ 2147483646 w 576"/>
              <a:gd name="T47" fmla="*/ 2147483646 h 379"/>
              <a:gd name="T48" fmla="*/ 2147483646 w 576"/>
              <a:gd name="T49" fmla="*/ 0 h 379"/>
              <a:gd name="T50" fmla="*/ 0 w 576"/>
              <a:gd name="T51" fmla="*/ 2147483646 h 379"/>
              <a:gd name="T52" fmla="*/ 2147483646 w 576"/>
              <a:gd name="T53" fmla="*/ 2147483646 h 379"/>
              <a:gd name="T54" fmla="*/ 2147483646 w 576"/>
              <a:gd name="T55" fmla="*/ 2147483646 h 379"/>
              <a:gd name="T56" fmla="*/ 2147483646 w 576"/>
              <a:gd name="T57" fmla="*/ 2147483646 h 379"/>
              <a:gd name="T58" fmla="*/ 2147483646 w 576"/>
              <a:gd name="T59" fmla="*/ 2147483646 h 379"/>
              <a:gd name="T60" fmla="*/ 2147483646 w 576"/>
              <a:gd name="T61" fmla="*/ 2147483646 h 379"/>
              <a:gd name="T62" fmla="*/ 2147483646 w 576"/>
              <a:gd name="T63" fmla="*/ 2147483646 h 379"/>
              <a:gd name="T64" fmla="*/ 2147483646 w 576"/>
              <a:gd name="T65" fmla="*/ 2147483646 h 379"/>
              <a:gd name="T66" fmla="*/ 2147483646 w 576"/>
              <a:gd name="T67" fmla="*/ 2147483646 h 379"/>
              <a:gd name="T68" fmla="*/ 2147483646 w 576"/>
              <a:gd name="T69" fmla="*/ 2147483646 h 379"/>
              <a:gd name="T70" fmla="*/ 2147483646 w 576"/>
              <a:gd name="T71" fmla="*/ 2147483646 h 379"/>
              <a:gd name="T72" fmla="*/ 2147483646 w 576"/>
              <a:gd name="T73" fmla="*/ 2147483646 h 379"/>
              <a:gd name="T74" fmla="*/ 2147483646 w 576"/>
              <a:gd name="T75" fmla="*/ 2147483646 h 379"/>
              <a:gd name="T76" fmla="*/ 2147483646 w 576"/>
              <a:gd name="T77" fmla="*/ 2147483646 h 379"/>
              <a:gd name="T78" fmla="*/ 2147483646 w 576"/>
              <a:gd name="T79" fmla="*/ 2147483646 h 379"/>
              <a:gd name="T80" fmla="*/ 2147483646 w 576"/>
              <a:gd name="T81" fmla="*/ 2147483646 h 379"/>
              <a:gd name="T82" fmla="*/ 2147483646 w 576"/>
              <a:gd name="T83" fmla="*/ 2147483646 h 379"/>
              <a:gd name="T84" fmla="*/ 2147483646 w 576"/>
              <a:gd name="T85" fmla="*/ 2147483646 h 379"/>
              <a:gd name="T86" fmla="*/ 2147483646 w 576"/>
              <a:gd name="T87" fmla="*/ 2147483646 h 379"/>
              <a:gd name="T88" fmla="*/ 2147483646 w 576"/>
              <a:gd name="T89" fmla="*/ 2147483646 h 379"/>
              <a:gd name="T90" fmla="*/ 2147483646 w 576"/>
              <a:gd name="T91" fmla="*/ 2147483646 h 379"/>
              <a:gd name="T92" fmla="*/ 2147483646 w 576"/>
              <a:gd name="T93" fmla="*/ 2147483646 h 379"/>
              <a:gd name="T94" fmla="*/ 2147483646 w 576"/>
              <a:gd name="T95" fmla="*/ 2147483646 h 379"/>
              <a:gd name="T96" fmla="*/ 2147483646 w 576"/>
              <a:gd name="T97" fmla="*/ 2147483646 h 379"/>
              <a:gd name="T98" fmla="*/ 2147483646 w 576"/>
              <a:gd name="T99" fmla="*/ 2147483646 h 379"/>
              <a:gd name="T100" fmla="*/ 2147483646 w 576"/>
              <a:gd name="T101" fmla="*/ 2147483646 h 379"/>
              <a:gd name="T102" fmla="*/ 2147483646 w 576"/>
              <a:gd name="T103" fmla="*/ 2147483646 h 379"/>
              <a:gd name="T104" fmla="*/ 2147483646 w 576"/>
              <a:gd name="T105" fmla="*/ 2147483646 h 379"/>
              <a:gd name="T106" fmla="*/ 2147483646 w 576"/>
              <a:gd name="T107" fmla="*/ 2147483646 h 379"/>
              <a:gd name="T108" fmla="*/ 2147483646 w 576"/>
              <a:gd name="T109" fmla="*/ 2147483646 h 379"/>
              <a:gd name="T110" fmla="*/ 2147483646 w 576"/>
              <a:gd name="T111" fmla="*/ 2147483646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33" name="Freeform 425"/>
          <p:cNvSpPr>
            <a:spLocks/>
          </p:cNvSpPr>
          <p:nvPr/>
        </p:nvSpPr>
        <p:spPr bwMode="auto">
          <a:xfrm rot="20747712">
            <a:off x="2717800" y="1833036"/>
            <a:ext cx="812800" cy="895351"/>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34" name="Freeform 426"/>
          <p:cNvSpPr>
            <a:spLocks/>
          </p:cNvSpPr>
          <p:nvPr/>
        </p:nvSpPr>
        <p:spPr bwMode="auto">
          <a:xfrm>
            <a:off x="1750484" y="2074333"/>
            <a:ext cx="42333" cy="35984"/>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35" name="Freeform 427"/>
          <p:cNvSpPr>
            <a:spLocks/>
          </p:cNvSpPr>
          <p:nvPr/>
        </p:nvSpPr>
        <p:spPr bwMode="auto">
          <a:xfrm>
            <a:off x="2103967" y="2368554"/>
            <a:ext cx="0" cy="423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36" name="Freeform 428"/>
          <p:cNvSpPr>
            <a:spLocks/>
          </p:cNvSpPr>
          <p:nvPr/>
        </p:nvSpPr>
        <p:spPr bwMode="auto">
          <a:xfrm>
            <a:off x="2461687" y="2402419"/>
            <a:ext cx="2116" cy="6349"/>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37" name="Freeform 429"/>
          <p:cNvSpPr>
            <a:spLocks/>
          </p:cNvSpPr>
          <p:nvPr/>
        </p:nvSpPr>
        <p:spPr bwMode="auto">
          <a:xfrm>
            <a:off x="2110317" y="1983317"/>
            <a:ext cx="14816" cy="14816"/>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38" name="Freeform 430"/>
          <p:cNvSpPr>
            <a:spLocks/>
          </p:cNvSpPr>
          <p:nvPr/>
        </p:nvSpPr>
        <p:spPr bwMode="auto">
          <a:xfrm>
            <a:off x="2296587" y="2453221"/>
            <a:ext cx="146049" cy="120649"/>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39" name="Freeform 431"/>
          <p:cNvSpPr>
            <a:spLocks/>
          </p:cNvSpPr>
          <p:nvPr/>
        </p:nvSpPr>
        <p:spPr bwMode="auto">
          <a:xfrm>
            <a:off x="2182287" y="2091268"/>
            <a:ext cx="596900" cy="400051"/>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40" name="Freeform 432"/>
          <p:cNvSpPr>
            <a:spLocks/>
          </p:cNvSpPr>
          <p:nvPr/>
        </p:nvSpPr>
        <p:spPr bwMode="auto">
          <a:xfrm>
            <a:off x="1663703" y="2023533"/>
            <a:ext cx="158751" cy="146051"/>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41" name="Freeform 433"/>
          <p:cNvSpPr>
            <a:spLocks/>
          </p:cNvSpPr>
          <p:nvPr/>
        </p:nvSpPr>
        <p:spPr bwMode="auto">
          <a:xfrm>
            <a:off x="1833036" y="1970620"/>
            <a:ext cx="143933" cy="93133"/>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42" name="Freeform 434"/>
          <p:cNvSpPr>
            <a:spLocks/>
          </p:cNvSpPr>
          <p:nvPr/>
        </p:nvSpPr>
        <p:spPr bwMode="auto">
          <a:xfrm>
            <a:off x="1771653" y="1921933"/>
            <a:ext cx="110067" cy="61384"/>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43" name="Freeform 435"/>
          <p:cNvSpPr>
            <a:spLocks/>
          </p:cNvSpPr>
          <p:nvPr/>
        </p:nvSpPr>
        <p:spPr bwMode="auto">
          <a:xfrm>
            <a:off x="1987552" y="1983321"/>
            <a:ext cx="93133" cy="80433"/>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44" name="Freeform 436"/>
          <p:cNvSpPr>
            <a:spLocks/>
          </p:cNvSpPr>
          <p:nvPr/>
        </p:nvSpPr>
        <p:spPr bwMode="auto">
          <a:xfrm>
            <a:off x="2080687" y="2032003"/>
            <a:ext cx="38100" cy="46567"/>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45" name="Freeform 437"/>
          <p:cNvSpPr>
            <a:spLocks/>
          </p:cNvSpPr>
          <p:nvPr/>
        </p:nvSpPr>
        <p:spPr bwMode="auto">
          <a:xfrm>
            <a:off x="2072219" y="1968500"/>
            <a:ext cx="215900" cy="103717"/>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46" name="Freeform 438"/>
          <p:cNvSpPr>
            <a:spLocks/>
          </p:cNvSpPr>
          <p:nvPr/>
        </p:nvSpPr>
        <p:spPr bwMode="auto">
          <a:xfrm>
            <a:off x="1902888" y="1902887"/>
            <a:ext cx="44449" cy="38100"/>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47" name="Freeform 439"/>
          <p:cNvSpPr>
            <a:spLocks/>
          </p:cNvSpPr>
          <p:nvPr/>
        </p:nvSpPr>
        <p:spPr bwMode="auto">
          <a:xfrm flipV="1">
            <a:off x="2072219" y="1661588"/>
            <a:ext cx="215900" cy="323849"/>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48" name="Freeform 440"/>
          <p:cNvSpPr>
            <a:spLocks/>
          </p:cNvSpPr>
          <p:nvPr/>
        </p:nvSpPr>
        <p:spPr bwMode="auto">
          <a:xfrm>
            <a:off x="2076454" y="1930400"/>
            <a:ext cx="35983" cy="16933"/>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49" name="Freeform 441"/>
          <p:cNvSpPr>
            <a:spLocks/>
          </p:cNvSpPr>
          <p:nvPr/>
        </p:nvSpPr>
        <p:spPr bwMode="auto">
          <a:xfrm>
            <a:off x="2057401" y="1883835"/>
            <a:ext cx="33867" cy="48684"/>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50" name="Freeform 442"/>
          <p:cNvSpPr>
            <a:spLocks/>
          </p:cNvSpPr>
          <p:nvPr/>
        </p:nvSpPr>
        <p:spPr bwMode="auto">
          <a:xfrm>
            <a:off x="1991785" y="1862668"/>
            <a:ext cx="59267" cy="67733"/>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51" name="Freeform 443"/>
          <p:cNvSpPr>
            <a:spLocks/>
          </p:cNvSpPr>
          <p:nvPr/>
        </p:nvSpPr>
        <p:spPr bwMode="auto">
          <a:xfrm>
            <a:off x="1748370" y="2110320"/>
            <a:ext cx="268817" cy="234949"/>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52" name="Freeform 445"/>
          <p:cNvSpPr>
            <a:spLocks/>
          </p:cNvSpPr>
          <p:nvPr/>
        </p:nvSpPr>
        <p:spPr bwMode="auto">
          <a:xfrm>
            <a:off x="2777067" y="4246033"/>
            <a:ext cx="35984" cy="19051"/>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chemeClr val="bg1"/>
          </a:solidFill>
          <a:ln w="6350"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53" name="Freeform 450"/>
          <p:cNvSpPr>
            <a:spLocks/>
          </p:cNvSpPr>
          <p:nvPr/>
        </p:nvSpPr>
        <p:spPr bwMode="auto">
          <a:xfrm>
            <a:off x="3820588" y="2472267"/>
            <a:ext cx="131233" cy="50800"/>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54" name="Freeform 451"/>
          <p:cNvSpPr>
            <a:spLocks/>
          </p:cNvSpPr>
          <p:nvPr/>
        </p:nvSpPr>
        <p:spPr bwMode="auto">
          <a:xfrm>
            <a:off x="7814735" y="4605869"/>
            <a:ext cx="215900" cy="186267"/>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55" name="Freeform 452"/>
          <p:cNvSpPr>
            <a:spLocks/>
          </p:cNvSpPr>
          <p:nvPr/>
        </p:nvSpPr>
        <p:spPr bwMode="auto">
          <a:xfrm>
            <a:off x="8030635" y="4650320"/>
            <a:ext cx="175684" cy="169333"/>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grpSp>
        <p:nvGrpSpPr>
          <p:cNvPr id="22685" name="Group 453"/>
          <p:cNvGrpSpPr>
            <a:grpSpLocks/>
          </p:cNvGrpSpPr>
          <p:nvPr/>
        </p:nvGrpSpPr>
        <p:grpSpPr bwMode="auto">
          <a:xfrm>
            <a:off x="4292603" y="2859619"/>
            <a:ext cx="251884" cy="368300"/>
            <a:chOff x="2201" y="1250"/>
            <a:chExt cx="133" cy="193"/>
          </a:xfrm>
        </p:grpSpPr>
        <p:sp>
          <p:nvSpPr>
            <p:cNvPr id="4297" name="Freeform 454"/>
            <p:cNvSpPr>
              <a:spLocks/>
            </p:cNvSpPr>
            <p:nvPr/>
          </p:nvSpPr>
          <p:spPr bwMode="auto">
            <a:xfrm>
              <a:off x="2235" y="1250"/>
              <a:ext cx="99"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rgbClr val="FFC000"/>
            </a:solidFill>
            <a:ln w="9525">
              <a:solidFill>
                <a:schemeClr val="bg2"/>
              </a:solidFill>
              <a:round/>
              <a:headEnd/>
              <a:tailEnd/>
            </a:ln>
          </p:spPr>
          <p:txBody>
            <a:bodyPr/>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98"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rgbClr val="FFC000"/>
            </a:solidFill>
            <a:ln w="9525">
              <a:solidFill>
                <a:schemeClr val="bg2"/>
              </a:solidFill>
              <a:round/>
              <a:headEnd/>
              <a:tailEnd/>
            </a:ln>
          </p:spPr>
          <p:txBody>
            <a:bodyPr/>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grpSp>
      <p:sp>
        <p:nvSpPr>
          <p:cNvPr id="4257" name="Freeform 458"/>
          <p:cNvSpPr>
            <a:spLocks/>
          </p:cNvSpPr>
          <p:nvPr/>
        </p:nvSpPr>
        <p:spPr bwMode="auto">
          <a:xfrm>
            <a:off x="5274735" y="3710521"/>
            <a:ext cx="74084" cy="44449"/>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58" name="Freeform 507"/>
          <p:cNvSpPr>
            <a:spLocks/>
          </p:cNvSpPr>
          <p:nvPr/>
        </p:nvSpPr>
        <p:spPr bwMode="auto">
          <a:xfrm>
            <a:off x="6341533" y="3096684"/>
            <a:ext cx="1509184" cy="1047749"/>
          </a:xfrm>
          <a:custGeom>
            <a:avLst/>
            <a:gdLst>
              <a:gd name="T0" fmla="*/ 2147483646 w 950"/>
              <a:gd name="T1" fmla="*/ 2147483646 h 660"/>
              <a:gd name="T2" fmla="*/ 2147483646 w 950"/>
              <a:gd name="T3" fmla="*/ 2147483646 h 660"/>
              <a:gd name="T4" fmla="*/ 2147483646 w 950"/>
              <a:gd name="T5" fmla="*/ 2147483646 h 660"/>
              <a:gd name="T6" fmla="*/ 2147483646 w 950"/>
              <a:gd name="T7" fmla="*/ 2147483646 h 660"/>
              <a:gd name="T8" fmla="*/ 2147483646 w 950"/>
              <a:gd name="T9" fmla="*/ 2147483646 h 660"/>
              <a:gd name="T10" fmla="*/ 2147483646 w 950"/>
              <a:gd name="T11" fmla="*/ 2147483646 h 660"/>
              <a:gd name="T12" fmla="*/ 2147483646 w 950"/>
              <a:gd name="T13" fmla="*/ 2147483646 h 660"/>
              <a:gd name="T14" fmla="*/ 2147483646 w 950"/>
              <a:gd name="T15" fmla="*/ 2147483646 h 660"/>
              <a:gd name="T16" fmla="*/ 2147483646 w 950"/>
              <a:gd name="T17" fmla="*/ 2147483646 h 660"/>
              <a:gd name="T18" fmla="*/ 2147483646 w 950"/>
              <a:gd name="T19" fmla="*/ 2147483646 h 660"/>
              <a:gd name="T20" fmla="*/ 2147483646 w 950"/>
              <a:gd name="T21" fmla="*/ 2147483646 h 660"/>
              <a:gd name="T22" fmla="*/ 2147483646 w 950"/>
              <a:gd name="T23" fmla="*/ 2147483646 h 660"/>
              <a:gd name="T24" fmla="*/ 2147483646 w 950"/>
              <a:gd name="T25" fmla="*/ 2147483646 h 660"/>
              <a:gd name="T26" fmla="*/ 2147483646 w 950"/>
              <a:gd name="T27" fmla="*/ 2147483646 h 660"/>
              <a:gd name="T28" fmla="*/ 2147483646 w 950"/>
              <a:gd name="T29" fmla="*/ 2147483646 h 660"/>
              <a:gd name="T30" fmla="*/ 2147483646 w 950"/>
              <a:gd name="T31" fmla="*/ 2147483646 h 660"/>
              <a:gd name="T32" fmla="*/ 2147483646 w 950"/>
              <a:gd name="T33" fmla="*/ 2147483646 h 660"/>
              <a:gd name="T34" fmla="*/ 2147483646 w 950"/>
              <a:gd name="T35" fmla="*/ 2147483646 h 660"/>
              <a:gd name="T36" fmla="*/ 2147483646 w 950"/>
              <a:gd name="T37" fmla="*/ 2147483646 h 660"/>
              <a:gd name="T38" fmla="*/ 2147483646 w 950"/>
              <a:gd name="T39" fmla="*/ 2147483646 h 660"/>
              <a:gd name="T40" fmla="*/ 2147483646 w 950"/>
              <a:gd name="T41" fmla="*/ 2147483646 h 660"/>
              <a:gd name="T42" fmla="*/ 2147483646 w 950"/>
              <a:gd name="T43" fmla="*/ 2147483646 h 660"/>
              <a:gd name="T44" fmla="*/ 2147483646 w 950"/>
              <a:gd name="T45" fmla="*/ 2147483646 h 660"/>
              <a:gd name="T46" fmla="*/ 2147483646 w 950"/>
              <a:gd name="T47" fmla="*/ 2147483646 h 660"/>
              <a:gd name="T48" fmla="*/ 2147483646 w 950"/>
              <a:gd name="T49" fmla="*/ 2147483646 h 660"/>
              <a:gd name="T50" fmla="*/ 2147483646 w 950"/>
              <a:gd name="T51" fmla="*/ 2147483646 h 660"/>
              <a:gd name="T52" fmla="*/ 2147483646 w 950"/>
              <a:gd name="T53" fmla="*/ 2147483646 h 660"/>
              <a:gd name="T54" fmla="*/ 2147483646 w 950"/>
              <a:gd name="T55" fmla="*/ 2147483646 h 660"/>
              <a:gd name="T56" fmla="*/ 2147483646 w 950"/>
              <a:gd name="T57" fmla="*/ 2147483646 h 660"/>
              <a:gd name="T58" fmla="*/ 2147483646 w 950"/>
              <a:gd name="T59" fmla="*/ 2147483646 h 660"/>
              <a:gd name="T60" fmla="*/ 2147483646 w 950"/>
              <a:gd name="T61" fmla="*/ 2147483646 h 660"/>
              <a:gd name="T62" fmla="*/ 2147483646 w 950"/>
              <a:gd name="T63" fmla="*/ 2147483646 h 660"/>
              <a:gd name="T64" fmla="*/ 2147483646 w 950"/>
              <a:gd name="T65" fmla="*/ 2147483646 h 660"/>
              <a:gd name="T66" fmla="*/ 2147483646 w 950"/>
              <a:gd name="T67" fmla="*/ 2147483646 h 660"/>
              <a:gd name="T68" fmla="*/ 2147483646 w 950"/>
              <a:gd name="T69" fmla="*/ 2147483646 h 660"/>
              <a:gd name="T70" fmla="*/ 2147483646 w 950"/>
              <a:gd name="T71" fmla="*/ 2147483646 h 660"/>
              <a:gd name="T72" fmla="*/ 2147483646 w 950"/>
              <a:gd name="T73" fmla="*/ 2147483646 h 660"/>
              <a:gd name="T74" fmla="*/ 2147483646 w 950"/>
              <a:gd name="T75" fmla="*/ 2147483646 h 660"/>
              <a:gd name="T76" fmla="*/ 2147483646 w 950"/>
              <a:gd name="T77" fmla="*/ 2147483646 h 660"/>
              <a:gd name="T78" fmla="*/ 2147483646 w 950"/>
              <a:gd name="T79" fmla="*/ 2147483646 h 660"/>
              <a:gd name="T80" fmla="*/ 2147483646 w 950"/>
              <a:gd name="T81" fmla="*/ 2147483646 h 660"/>
              <a:gd name="T82" fmla="*/ 2147483646 w 950"/>
              <a:gd name="T83" fmla="*/ 2147483646 h 660"/>
              <a:gd name="T84" fmla="*/ 2147483646 w 950"/>
              <a:gd name="T85" fmla="*/ 2147483646 h 660"/>
              <a:gd name="T86" fmla="*/ 2147483646 w 950"/>
              <a:gd name="T87" fmla="*/ 2147483646 h 660"/>
              <a:gd name="T88" fmla="*/ 2147483646 w 950"/>
              <a:gd name="T89" fmla="*/ 2147483646 h 660"/>
              <a:gd name="T90" fmla="*/ 2147483646 w 950"/>
              <a:gd name="T91" fmla="*/ 2147483646 h 660"/>
              <a:gd name="T92" fmla="*/ 2147483646 w 950"/>
              <a:gd name="T93" fmla="*/ 2147483646 h 660"/>
              <a:gd name="T94" fmla="*/ 2147483646 w 950"/>
              <a:gd name="T95" fmla="*/ 2147483646 h 660"/>
              <a:gd name="T96" fmla="*/ 2147483646 w 950"/>
              <a:gd name="T97" fmla="*/ 2147483646 h 660"/>
              <a:gd name="T98" fmla="*/ 2147483646 w 950"/>
              <a:gd name="T99" fmla="*/ 2147483646 h 660"/>
              <a:gd name="T100" fmla="*/ 2147483646 w 950"/>
              <a:gd name="T101" fmla="*/ 2147483646 h 660"/>
              <a:gd name="T102" fmla="*/ 2147483646 w 950"/>
              <a:gd name="T103" fmla="*/ 2147483646 h 660"/>
              <a:gd name="T104" fmla="*/ 2147483646 w 950"/>
              <a:gd name="T105" fmla="*/ 2147483646 h 660"/>
              <a:gd name="T106" fmla="*/ 2147483646 w 950"/>
              <a:gd name="T107" fmla="*/ 2147483646 h 660"/>
              <a:gd name="T108" fmla="*/ 2147483646 w 950"/>
              <a:gd name="T109" fmla="*/ 2147483646 h 660"/>
              <a:gd name="T110" fmla="*/ 2147483646 w 950"/>
              <a:gd name="T111" fmla="*/ 2147483646 h 660"/>
              <a:gd name="T112" fmla="*/ 2147483646 w 950"/>
              <a:gd name="T113" fmla="*/ 2147483646 h 660"/>
              <a:gd name="T114" fmla="*/ 2147483646 w 950"/>
              <a:gd name="T115" fmla="*/ 2147483646 h 660"/>
              <a:gd name="T116" fmla="*/ 2147483646 w 950"/>
              <a:gd name="T117" fmla="*/ 2147483646 h 660"/>
              <a:gd name="T118" fmla="*/ 2147483646 w 950"/>
              <a:gd name="T119" fmla="*/ 2147483646 h 660"/>
              <a:gd name="T120" fmla="*/ 2147483646 w 950"/>
              <a:gd name="T121" fmla="*/ 2147483646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59" name="Freeform 260"/>
          <p:cNvSpPr>
            <a:spLocks/>
          </p:cNvSpPr>
          <p:nvPr/>
        </p:nvSpPr>
        <p:spPr bwMode="auto">
          <a:xfrm>
            <a:off x="6385984" y="4665136"/>
            <a:ext cx="57149" cy="67733"/>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60" name="Freeform 261"/>
          <p:cNvSpPr>
            <a:spLocks/>
          </p:cNvSpPr>
          <p:nvPr/>
        </p:nvSpPr>
        <p:spPr bwMode="auto">
          <a:xfrm>
            <a:off x="7205137" y="4144436"/>
            <a:ext cx="55033" cy="52917"/>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61" name="Freeform 262"/>
          <p:cNvSpPr>
            <a:spLocks/>
          </p:cNvSpPr>
          <p:nvPr/>
        </p:nvSpPr>
        <p:spPr bwMode="auto">
          <a:xfrm>
            <a:off x="7497237" y="4011084"/>
            <a:ext cx="31751" cy="93133"/>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62" name="Freeform 263"/>
          <p:cNvSpPr>
            <a:spLocks/>
          </p:cNvSpPr>
          <p:nvPr/>
        </p:nvSpPr>
        <p:spPr bwMode="auto">
          <a:xfrm>
            <a:off x="7732188" y="3767669"/>
            <a:ext cx="44449" cy="69851"/>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63" name="Freeform 264"/>
          <p:cNvSpPr>
            <a:spLocks/>
          </p:cNvSpPr>
          <p:nvPr/>
        </p:nvSpPr>
        <p:spPr bwMode="auto">
          <a:xfrm>
            <a:off x="7787217" y="3407833"/>
            <a:ext cx="345016" cy="374651"/>
          </a:xfrm>
          <a:custGeom>
            <a:avLst/>
            <a:gdLst>
              <a:gd name="T0" fmla="*/ 2147483646 w 264"/>
              <a:gd name="T1" fmla="*/ 2147483646 h 289"/>
              <a:gd name="T2" fmla="*/ 2147483646 w 264"/>
              <a:gd name="T3" fmla="*/ 2147483646 h 289"/>
              <a:gd name="T4" fmla="*/ 2147483646 w 264"/>
              <a:gd name="T5" fmla="*/ 2147483646 h 289"/>
              <a:gd name="T6" fmla="*/ 2147483646 w 264"/>
              <a:gd name="T7" fmla="*/ 2147483646 h 289"/>
              <a:gd name="T8" fmla="*/ 2147483646 w 264"/>
              <a:gd name="T9" fmla="*/ 2147483646 h 289"/>
              <a:gd name="T10" fmla="*/ 2147483646 w 264"/>
              <a:gd name="T11" fmla="*/ 2147483646 h 289"/>
              <a:gd name="T12" fmla="*/ 2147483646 w 264"/>
              <a:gd name="T13" fmla="*/ 2147483646 h 289"/>
              <a:gd name="T14" fmla="*/ 2147483646 w 264"/>
              <a:gd name="T15" fmla="*/ 2147483646 h 289"/>
              <a:gd name="T16" fmla="*/ 2147483646 w 264"/>
              <a:gd name="T17" fmla="*/ 2147483646 h 289"/>
              <a:gd name="T18" fmla="*/ 2147483646 w 264"/>
              <a:gd name="T19" fmla="*/ 2147483646 h 289"/>
              <a:gd name="T20" fmla="*/ 2147483646 w 264"/>
              <a:gd name="T21" fmla="*/ 0 h 289"/>
              <a:gd name="T22" fmla="*/ 2147483646 w 264"/>
              <a:gd name="T23" fmla="*/ 2147483646 h 289"/>
              <a:gd name="T24" fmla="*/ 2147483646 w 264"/>
              <a:gd name="T25" fmla="*/ 2147483646 h 289"/>
              <a:gd name="T26" fmla="*/ 2147483646 w 264"/>
              <a:gd name="T27" fmla="*/ 2147483646 h 289"/>
              <a:gd name="T28" fmla="*/ 2147483646 w 264"/>
              <a:gd name="T29" fmla="*/ 2147483646 h 289"/>
              <a:gd name="T30" fmla="*/ 2147483646 w 264"/>
              <a:gd name="T31" fmla="*/ 2147483646 h 289"/>
              <a:gd name="T32" fmla="*/ 2147483646 w 264"/>
              <a:gd name="T33" fmla="*/ 2147483646 h 289"/>
              <a:gd name="T34" fmla="*/ 2147483646 w 264"/>
              <a:gd name="T35" fmla="*/ 2147483646 h 289"/>
              <a:gd name="T36" fmla="*/ 2147483646 w 264"/>
              <a:gd name="T37" fmla="*/ 2147483646 h 289"/>
              <a:gd name="T38" fmla="*/ 2147483646 w 264"/>
              <a:gd name="T39" fmla="*/ 2147483646 h 289"/>
              <a:gd name="T40" fmla="*/ 2147483646 w 264"/>
              <a:gd name="T41" fmla="*/ 2147483646 h 289"/>
              <a:gd name="T42" fmla="*/ 2147483646 w 264"/>
              <a:gd name="T43" fmla="*/ 2147483646 h 289"/>
              <a:gd name="T44" fmla="*/ 2147483646 w 264"/>
              <a:gd name="T45" fmla="*/ 2147483646 h 289"/>
              <a:gd name="T46" fmla="*/ 2147483646 w 264"/>
              <a:gd name="T47" fmla="*/ 2147483646 h 289"/>
              <a:gd name="T48" fmla="*/ 2147483646 w 264"/>
              <a:gd name="T49" fmla="*/ 2147483646 h 289"/>
              <a:gd name="T50" fmla="*/ 2147483646 w 264"/>
              <a:gd name="T51" fmla="*/ 2147483646 h 289"/>
              <a:gd name="T52" fmla="*/ 2147483646 w 264"/>
              <a:gd name="T53" fmla="*/ 2147483646 h 289"/>
              <a:gd name="T54" fmla="*/ 2147483646 w 264"/>
              <a:gd name="T55" fmla="*/ 2147483646 h 289"/>
              <a:gd name="T56" fmla="*/ 2147483646 w 264"/>
              <a:gd name="T57" fmla="*/ 2147483646 h 289"/>
              <a:gd name="T58" fmla="*/ 2147483646 w 264"/>
              <a:gd name="T59" fmla="*/ 2147483646 h 289"/>
              <a:gd name="T60" fmla="*/ 2147483646 w 264"/>
              <a:gd name="T61" fmla="*/ 2147483646 h 289"/>
              <a:gd name="T62" fmla="*/ 2147483646 w 264"/>
              <a:gd name="T63" fmla="*/ 2147483646 h 289"/>
              <a:gd name="T64" fmla="*/ 2147483646 w 264"/>
              <a:gd name="T65" fmla="*/ 2147483646 h 289"/>
              <a:gd name="T66" fmla="*/ 0 w 264"/>
              <a:gd name="T67" fmla="*/ 2147483646 h 289"/>
              <a:gd name="T68" fmla="*/ 2147483646 w 264"/>
              <a:gd name="T69" fmla="*/ 2147483646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64" name="Freeform 265"/>
          <p:cNvSpPr>
            <a:spLocks/>
          </p:cNvSpPr>
          <p:nvPr/>
        </p:nvSpPr>
        <p:spPr bwMode="auto">
          <a:xfrm>
            <a:off x="8030633" y="3062819"/>
            <a:ext cx="61384" cy="306916"/>
          </a:xfrm>
          <a:custGeom>
            <a:avLst/>
            <a:gdLst>
              <a:gd name="T0" fmla="*/ 2147483646 w 48"/>
              <a:gd name="T1" fmla="*/ 2147483646 h 234"/>
              <a:gd name="T2" fmla="*/ 2147483646 w 48"/>
              <a:gd name="T3" fmla="*/ 2147483646 h 234"/>
              <a:gd name="T4" fmla="*/ 2147483646 w 48"/>
              <a:gd name="T5" fmla="*/ 2147483646 h 234"/>
              <a:gd name="T6" fmla="*/ 0 w 48"/>
              <a:gd name="T7" fmla="*/ 2147483646 h 234"/>
              <a:gd name="T8" fmla="*/ 2147483646 w 48"/>
              <a:gd name="T9" fmla="*/ 2147483646 h 234"/>
              <a:gd name="T10" fmla="*/ 2147483646 w 48"/>
              <a:gd name="T11" fmla="*/ 0 h 234"/>
              <a:gd name="T12" fmla="*/ 2147483646 w 48"/>
              <a:gd name="T13" fmla="*/ 2147483646 h 234"/>
              <a:gd name="T14" fmla="*/ 2147483646 w 48"/>
              <a:gd name="T15" fmla="*/ 2147483646 h 234"/>
              <a:gd name="T16" fmla="*/ 2147483646 w 48"/>
              <a:gd name="T17" fmla="*/ 2147483646 h 234"/>
              <a:gd name="T18" fmla="*/ 2147483646 w 48"/>
              <a:gd name="T19" fmla="*/ 2147483646 h 234"/>
              <a:gd name="T20" fmla="*/ 2147483646 w 48"/>
              <a:gd name="T21" fmla="*/ 2147483646 h 234"/>
              <a:gd name="T22" fmla="*/ 2147483646 w 48"/>
              <a:gd name="T23" fmla="*/ 2147483646 h 234"/>
              <a:gd name="T24" fmla="*/ 2147483646 w 48"/>
              <a:gd name="T25" fmla="*/ 2147483646 h 234"/>
              <a:gd name="T26" fmla="*/ 2147483646 w 48"/>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65" name="Freeform 272"/>
          <p:cNvSpPr>
            <a:spLocks/>
          </p:cNvSpPr>
          <p:nvPr/>
        </p:nvSpPr>
        <p:spPr bwMode="auto">
          <a:xfrm>
            <a:off x="7478184" y="4188888"/>
            <a:ext cx="141816" cy="196849"/>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66" name="Freeform 273"/>
          <p:cNvSpPr>
            <a:spLocks/>
          </p:cNvSpPr>
          <p:nvPr/>
        </p:nvSpPr>
        <p:spPr bwMode="auto">
          <a:xfrm>
            <a:off x="7535337" y="4417484"/>
            <a:ext cx="116417" cy="91016"/>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67" name="Freeform 333"/>
          <p:cNvSpPr>
            <a:spLocks/>
          </p:cNvSpPr>
          <p:nvPr/>
        </p:nvSpPr>
        <p:spPr bwMode="auto">
          <a:xfrm>
            <a:off x="6692900" y="3143254"/>
            <a:ext cx="778933" cy="391583"/>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68" name="Line 449"/>
          <p:cNvSpPr>
            <a:spLocks noChangeShapeType="1"/>
          </p:cNvSpPr>
          <p:nvPr/>
        </p:nvSpPr>
        <p:spPr bwMode="auto">
          <a:xfrm>
            <a:off x="7440084" y="4205817"/>
            <a:ext cx="0" cy="0"/>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69" name="Freeform 506"/>
          <p:cNvSpPr>
            <a:spLocks/>
          </p:cNvSpPr>
          <p:nvPr/>
        </p:nvSpPr>
        <p:spPr bwMode="auto">
          <a:xfrm>
            <a:off x="7590370" y="3492503"/>
            <a:ext cx="122767" cy="156633"/>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70" name="Freeform 517"/>
          <p:cNvSpPr>
            <a:spLocks/>
          </p:cNvSpPr>
          <p:nvPr/>
        </p:nvSpPr>
        <p:spPr bwMode="auto">
          <a:xfrm>
            <a:off x="7636933" y="3632204"/>
            <a:ext cx="86784" cy="105833"/>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71" name="Freeform 411"/>
          <p:cNvSpPr>
            <a:spLocks/>
          </p:cNvSpPr>
          <p:nvPr/>
        </p:nvSpPr>
        <p:spPr bwMode="auto">
          <a:xfrm>
            <a:off x="2918884" y="5365751"/>
            <a:ext cx="127000" cy="167216"/>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72" name="Freeform 420"/>
          <p:cNvSpPr>
            <a:spLocks/>
          </p:cNvSpPr>
          <p:nvPr/>
        </p:nvSpPr>
        <p:spPr bwMode="auto">
          <a:xfrm>
            <a:off x="2372784" y="4675721"/>
            <a:ext cx="319616" cy="391583"/>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73" name="Freeform 413"/>
          <p:cNvSpPr>
            <a:spLocks/>
          </p:cNvSpPr>
          <p:nvPr/>
        </p:nvSpPr>
        <p:spPr bwMode="auto">
          <a:xfrm>
            <a:off x="2575987" y="4550835"/>
            <a:ext cx="884767" cy="912284"/>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74" name="Freeform 409"/>
          <p:cNvSpPr>
            <a:spLocks/>
          </p:cNvSpPr>
          <p:nvPr/>
        </p:nvSpPr>
        <p:spPr bwMode="auto">
          <a:xfrm>
            <a:off x="2563284" y="5154084"/>
            <a:ext cx="474133" cy="946149"/>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75" name="Freeform 444"/>
          <p:cNvSpPr>
            <a:spLocks/>
          </p:cNvSpPr>
          <p:nvPr/>
        </p:nvSpPr>
        <p:spPr bwMode="auto">
          <a:xfrm>
            <a:off x="2499784" y="5052487"/>
            <a:ext cx="243416" cy="1181100"/>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76" name="Freeform 410"/>
          <p:cNvSpPr>
            <a:spLocks/>
          </p:cNvSpPr>
          <p:nvPr/>
        </p:nvSpPr>
        <p:spPr bwMode="auto">
          <a:xfrm>
            <a:off x="2821521" y="5105400"/>
            <a:ext cx="198967" cy="188384"/>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77" name="Freeform 412"/>
          <p:cNvSpPr>
            <a:spLocks/>
          </p:cNvSpPr>
          <p:nvPr/>
        </p:nvSpPr>
        <p:spPr bwMode="auto">
          <a:xfrm>
            <a:off x="2667003" y="4897969"/>
            <a:ext cx="266700" cy="287867"/>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78" name="Freeform 405"/>
          <p:cNvSpPr>
            <a:spLocks/>
          </p:cNvSpPr>
          <p:nvPr/>
        </p:nvSpPr>
        <p:spPr bwMode="auto">
          <a:xfrm>
            <a:off x="2531533" y="4629151"/>
            <a:ext cx="196851" cy="139700"/>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79" name="Freeform 407"/>
          <p:cNvSpPr>
            <a:spLocks/>
          </p:cNvSpPr>
          <p:nvPr/>
        </p:nvSpPr>
        <p:spPr bwMode="auto">
          <a:xfrm>
            <a:off x="2855384" y="4461936"/>
            <a:ext cx="116416" cy="179917"/>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80" name="Freeform 408"/>
          <p:cNvSpPr>
            <a:spLocks/>
          </p:cNvSpPr>
          <p:nvPr/>
        </p:nvSpPr>
        <p:spPr bwMode="auto">
          <a:xfrm>
            <a:off x="3037417" y="4525433"/>
            <a:ext cx="76200" cy="95251"/>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81" name="Freeform 417"/>
          <p:cNvSpPr>
            <a:spLocks/>
          </p:cNvSpPr>
          <p:nvPr/>
        </p:nvSpPr>
        <p:spPr bwMode="auto">
          <a:xfrm>
            <a:off x="2944288" y="4523317"/>
            <a:ext cx="95249" cy="110067"/>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82" name="Freeform 418"/>
          <p:cNvSpPr>
            <a:spLocks/>
          </p:cNvSpPr>
          <p:nvPr/>
        </p:nvSpPr>
        <p:spPr bwMode="auto">
          <a:xfrm>
            <a:off x="2580218" y="4379384"/>
            <a:ext cx="332316" cy="279400"/>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83" name="Freeform 421"/>
          <p:cNvSpPr>
            <a:spLocks/>
          </p:cNvSpPr>
          <p:nvPr/>
        </p:nvSpPr>
        <p:spPr bwMode="auto">
          <a:xfrm>
            <a:off x="2391837" y="4627035"/>
            <a:ext cx="133351" cy="150284"/>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84" name="Freeform 263"/>
          <p:cNvSpPr>
            <a:spLocks/>
          </p:cNvSpPr>
          <p:nvPr/>
        </p:nvSpPr>
        <p:spPr bwMode="auto">
          <a:xfrm>
            <a:off x="4758267" y="2967570"/>
            <a:ext cx="48684" cy="97367"/>
          </a:xfrm>
          <a:custGeom>
            <a:avLst/>
            <a:gdLst>
              <a:gd name="T0" fmla="*/ 0 w 429209"/>
              <a:gd name="T1" fmla="*/ 2 h 839755"/>
              <a:gd name="T2" fmla="*/ 0 w 429209"/>
              <a:gd name="T3" fmla="*/ 1 h 839755"/>
              <a:gd name="T4" fmla="*/ 0 w 429209"/>
              <a:gd name="T5" fmla="*/ 1 h 839755"/>
              <a:gd name="T6" fmla="*/ 0 w 429209"/>
              <a:gd name="T7" fmla="*/ 0 h 839755"/>
              <a:gd name="T8" fmla="*/ 1 w 429209"/>
              <a:gd name="T9" fmla="*/ 0 h 839755"/>
              <a:gd name="T10" fmla="*/ 1 w 429209"/>
              <a:gd name="T11" fmla="*/ 0 h 839755"/>
              <a:gd name="T12" fmla="*/ 1 w 429209"/>
              <a:gd name="T13" fmla="*/ 1 h 839755"/>
              <a:gd name="T14" fmla="*/ 1 w 429209"/>
              <a:gd name="T15" fmla="*/ 1 h 839755"/>
              <a:gd name="T16" fmla="*/ 0 w 429209"/>
              <a:gd name="T17" fmla="*/ 1 h 839755"/>
              <a:gd name="T18" fmla="*/ 0 w 429209"/>
              <a:gd name="T19" fmla="*/ 2 h 839755"/>
              <a:gd name="T20" fmla="*/ 0 w 429209"/>
              <a:gd name="T21" fmla="*/ 2 h 839755"/>
              <a:gd name="T22" fmla="*/ 0 w 429209"/>
              <a:gd name="T23" fmla="*/ 2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FFC000"/>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85" name="Freeform 295"/>
          <p:cNvSpPr>
            <a:spLocks/>
          </p:cNvSpPr>
          <p:nvPr/>
        </p:nvSpPr>
        <p:spPr bwMode="auto">
          <a:xfrm>
            <a:off x="6019803" y="3653367"/>
            <a:ext cx="438151" cy="416984"/>
          </a:xfrm>
          <a:custGeom>
            <a:avLst/>
            <a:gdLst>
              <a:gd name="T0" fmla="*/ 2147483646 w 10944"/>
              <a:gd name="T1" fmla="*/ 2147483646 h 10652"/>
              <a:gd name="T2" fmla="*/ 2147483646 w 10944"/>
              <a:gd name="T3" fmla="*/ 2147483646 h 10652"/>
              <a:gd name="T4" fmla="*/ 2147483646 w 10944"/>
              <a:gd name="T5" fmla="*/ 2147483646 h 10652"/>
              <a:gd name="T6" fmla="*/ 2147483646 w 10944"/>
              <a:gd name="T7" fmla="*/ 2147483646 h 10652"/>
              <a:gd name="T8" fmla="*/ 2147483646 w 10944"/>
              <a:gd name="T9" fmla="*/ 2147483646 h 10652"/>
              <a:gd name="T10" fmla="*/ 2147483646 w 10944"/>
              <a:gd name="T11" fmla="*/ 2147483646 h 10652"/>
              <a:gd name="T12" fmla="*/ 2147483646 w 10944"/>
              <a:gd name="T13" fmla="*/ 2147483646 h 10652"/>
              <a:gd name="T14" fmla="*/ 2147483646 w 10944"/>
              <a:gd name="T15" fmla="*/ 2147483646 h 10652"/>
              <a:gd name="T16" fmla="*/ 2147483646 w 10944"/>
              <a:gd name="T17" fmla="*/ 2147483646 h 10652"/>
              <a:gd name="T18" fmla="*/ 2147483646 w 10944"/>
              <a:gd name="T19" fmla="*/ 2147483646 h 10652"/>
              <a:gd name="T20" fmla="*/ 2147483646 w 10944"/>
              <a:gd name="T21" fmla="*/ 2147483646 h 10652"/>
              <a:gd name="T22" fmla="*/ 2147483646 w 10944"/>
              <a:gd name="T23" fmla="*/ 1997793352 h 10652"/>
              <a:gd name="T24" fmla="*/ 2147483646 w 10944"/>
              <a:gd name="T25" fmla="*/ 1101535252 h 10652"/>
              <a:gd name="T26" fmla="*/ 2147483646 w 10944"/>
              <a:gd name="T27" fmla="*/ 422176360 h 10652"/>
              <a:gd name="T28" fmla="*/ 2147483646 w 10944"/>
              <a:gd name="T29" fmla="*/ 2348995 h 10652"/>
              <a:gd name="T30" fmla="*/ 2147483646 w 10944"/>
              <a:gd name="T31" fmla="*/ 558986835 h 10652"/>
              <a:gd name="T32" fmla="*/ 2147483646 w 10944"/>
              <a:gd name="T33" fmla="*/ 620348125 h 10652"/>
              <a:gd name="T34" fmla="*/ 2147483646 w 10944"/>
              <a:gd name="T35" fmla="*/ 1351552467 h 10652"/>
              <a:gd name="T36" fmla="*/ 2147483646 w 10944"/>
              <a:gd name="T37" fmla="*/ 2147483646 h 10652"/>
              <a:gd name="T38" fmla="*/ 2147483646 w 10944"/>
              <a:gd name="T39" fmla="*/ 2147483646 h 10652"/>
              <a:gd name="T40" fmla="*/ 2147483646 w 10944"/>
              <a:gd name="T41" fmla="*/ 2147483646 h 10652"/>
              <a:gd name="T42" fmla="*/ 2147483646 w 10944"/>
              <a:gd name="T43" fmla="*/ 2147483646 h 10652"/>
              <a:gd name="T44" fmla="*/ 2147483646 w 10944"/>
              <a:gd name="T45" fmla="*/ 2147483646 h 10652"/>
              <a:gd name="T46" fmla="*/ 2147483646 w 10944"/>
              <a:gd name="T47" fmla="*/ 2147483646 h 10652"/>
              <a:gd name="T48" fmla="*/ 2147483646 w 10944"/>
              <a:gd name="T49" fmla="*/ 2147483646 h 10652"/>
              <a:gd name="T50" fmla="*/ 2147483646 w 10944"/>
              <a:gd name="T51" fmla="*/ 2147483646 h 10652"/>
              <a:gd name="T52" fmla="*/ 2147483646 w 10944"/>
              <a:gd name="T53" fmla="*/ 2147483646 h 10652"/>
              <a:gd name="T54" fmla="*/ 434246325 w 10944"/>
              <a:gd name="T55" fmla="*/ 2147483646 h 10652"/>
              <a:gd name="T56" fmla="*/ 1801221118 w 10944"/>
              <a:gd name="T57" fmla="*/ 2147483646 h 10652"/>
              <a:gd name="T58" fmla="*/ 2147483646 w 10944"/>
              <a:gd name="T59" fmla="*/ 2147483646 h 10652"/>
              <a:gd name="T60" fmla="*/ 2147483646 w 10944"/>
              <a:gd name="T61" fmla="*/ 2147483646 h 10652"/>
              <a:gd name="T62" fmla="*/ 2147483646 w 10944"/>
              <a:gd name="T63" fmla="*/ 2147483646 h 10652"/>
              <a:gd name="T64" fmla="*/ 2147483646 w 10944"/>
              <a:gd name="T65" fmla="*/ 2147483646 h 10652"/>
              <a:gd name="T66" fmla="*/ 827358637 w 10944"/>
              <a:gd name="T67" fmla="*/ 2147483646 h 10652"/>
              <a:gd name="T68" fmla="*/ 1202504557 w 10944"/>
              <a:gd name="T69" fmla="*/ 2147483646 h 10652"/>
              <a:gd name="T70" fmla="*/ 2147483646 w 10944"/>
              <a:gd name="T71" fmla="*/ 2147483646 h 10652"/>
              <a:gd name="T72" fmla="*/ 2147483646 w 10944"/>
              <a:gd name="T73" fmla="*/ 2147483646 h 10652"/>
              <a:gd name="T74" fmla="*/ 2147483646 w 10944"/>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86" name="Freeform 296"/>
          <p:cNvSpPr>
            <a:spLocks/>
          </p:cNvSpPr>
          <p:nvPr/>
        </p:nvSpPr>
        <p:spPr bwMode="auto">
          <a:xfrm>
            <a:off x="6265333" y="3657600"/>
            <a:ext cx="730251" cy="891117"/>
          </a:xfrm>
          <a:custGeom>
            <a:avLst/>
            <a:gdLst>
              <a:gd name="T0" fmla="*/ 43475790 w 10736"/>
              <a:gd name="T1" fmla="*/ 36857519 h 10000"/>
              <a:gd name="T2" fmla="*/ 44151285 w 10736"/>
              <a:gd name="T3" fmla="*/ 41259517 h 10000"/>
              <a:gd name="T4" fmla="*/ 49670740 w 10736"/>
              <a:gd name="T5" fmla="*/ 32122440 h 10000"/>
              <a:gd name="T6" fmla="*/ 49009121 w 10736"/>
              <a:gd name="T7" fmla="*/ 26808391 h 10000"/>
              <a:gd name="T8" fmla="*/ 46520040 w 10736"/>
              <a:gd name="T9" fmla="*/ 22128796 h 10000"/>
              <a:gd name="T10" fmla="*/ 41986042 w 10736"/>
              <a:gd name="T11" fmla="*/ 20145902 h 10000"/>
              <a:gd name="T12" fmla="*/ 40681305 w 10736"/>
              <a:gd name="T13" fmla="*/ 25642433 h 10000"/>
              <a:gd name="T14" fmla="*/ 39034298 w 10736"/>
              <a:gd name="T15" fmla="*/ 27434920 h 10000"/>
              <a:gd name="T16" fmla="*/ 38224602 w 10736"/>
              <a:gd name="T17" fmla="*/ 24976184 h 10000"/>
              <a:gd name="T18" fmla="*/ 33561028 w 10736"/>
              <a:gd name="T19" fmla="*/ 24999963 h 10000"/>
              <a:gd name="T20" fmla="*/ 31497609 w 10736"/>
              <a:gd name="T21" fmla="*/ 27506345 h 10000"/>
              <a:gd name="T22" fmla="*/ 28397787 w 10736"/>
              <a:gd name="T23" fmla="*/ 26673556 h 10000"/>
              <a:gd name="T24" fmla="*/ 19616626 w 10736"/>
              <a:gd name="T25" fmla="*/ 21668808 h 10000"/>
              <a:gd name="T26" fmla="*/ 18584917 w 10736"/>
              <a:gd name="T27" fmla="*/ 14998393 h 10000"/>
              <a:gd name="T28" fmla="*/ 18584917 w 10736"/>
              <a:gd name="T29" fmla="*/ 9168782 h 10000"/>
              <a:gd name="T30" fmla="*/ 19584249 w 10736"/>
              <a:gd name="T31" fmla="*/ 4766783 h 10000"/>
              <a:gd name="T32" fmla="*/ 16521430 w 10736"/>
              <a:gd name="T33" fmla="*/ 0 h 10000"/>
              <a:gd name="T34" fmla="*/ 14971553 w 10736"/>
              <a:gd name="T35" fmla="*/ 832789 h 10000"/>
              <a:gd name="T36" fmla="*/ 9808313 w 10736"/>
              <a:gd name="T37" fmla="*/ 3331244 h 10000"/>
              <a:gd name="T38" fmla="*/ 11358190 w 10736"/>
              <a:gd name="T39" fmla="*/ 9168782 h 10000"/>
              <a:gd name="T40" fmla="*/ 9294771 w 10736"/>
              <a:gd name="T41" fmla="*/ 16671985 h 10000"/>
              <a:gd name="T42" fmla="*/ 4131531 w 10736"/>
              <a:gd name="T43" fmla="*/ 24167174 h 10000"/>
              <a:gd name="T44" fmla="*/ 3613364 w 10736"/>
              <a:gd name="T45" fmla="*/ 30004711 h 10000"/>
              <a:gd name="T46" fmla="*/ 3099821 w 10736"/>
              <a:gd name="T47" fmla="*/ 35001533 h 10000"/>
              <a:gd name="T48" fmla="*/ 0 w 10736"/>
              <a:gd name="T49" fmla="*/ 36667200 h 10000"/>
              <a:gd name="T50" fmla="*/ 3613364 w 10736"/>
              <a:gd name="T51" fmla="*/ 44170315 h 10000"/>
              <a:gd name="T52" fmla="*/ 7740201 w 10736"/>
              <a:gd name="T53" fmla="*/ 56670341 h 10000"/>
              <a:gd name="T54" fmla="*/ 11871732 w 10736"/>
              <a:gd name="T55" fmla="*/ 70978706 h 10000"/>
              <a:gd name="T56" fmla="*/ 14971553 w 10736"/>
              <a:gd name="T57" fmla="*/ 79314699 h 10000"/>
              <a:gd name="T58" fmla="*/ 18584917 w 10736"/>
              <a:gd name="T59" fmla="*/ 72644373 h 10000"/>
              <a:gd name="T60" fmla="*/ 19616626 w 10736"/>
              <a:gd name="T61" fmla="*/ 63483517 h 10000"/>
              <a:gd name="T62" fmla="*/ 23748157 w 10736"/>
              <a:gd name="T63" fmla="*/ 53339096 h 10000"/>
              <a:gd name="T64" fmla="*/ 30715733 w 10736"/>
              <a:gd name="T65" fmla="*/ 46597345 h 10000"/>
              <a:gd name="T66" fmla="*/ 37299342 w 10736"/>
              <a:gd name="T67" fmla="*/ 42084380 h 10000"/>
              <a:gd name="T68" fmla="*/ 36799675 w 10736"/>
              <a:gd name="T69" fmla="*/ 34842920 h 10000"/>
              <a:gd name="T70" fmla="*/ 38913972 w 10736"/>
              <a:gd name="T71" fmla="*/ 33534290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87" name="Freeform 297"/>
          <p:cNvSpPr>
            <a:spLocks/>
          </p:cNvSpPr>
          <p:nvPr/>
        </p:nvSpPr>
        <p:spPr bwMode="auto">
          <a:xfrm>
            <a:off x="6002867" y="3625854"/>
            <a:ext cx="353484" cy="275167"/>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88" name="Freeform 298"/>
          <p:cNvSpPr>
            <a:spLocks/>
          </p:cNvSpPr>
          <p:nvPr/>
        </p:nvSpPr>
        <p:spPr bwMode="auto">
          <a:xfrm>
            <a:off x="6798733" y="4036487"/>
            <a:ext cx="112184" cy="137583"/>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89" name="Freeform 331"/>
          <p:cNvSpPr>
            <a:spLocks/>
          </p:cNvSpPr>
          <p:nvPr/>
        </p:nvSpPr>
        <p:spPr bwMode="auto">
          <a:xfrm>
            <a:off x="6555321" y="3852333"/>
            <a:ext cx="213783" cy="120651"/>
          </a:xfrm>
          <a:custGeom>
            <a:avLst/>
            <a:gdLst>
              <a:gd name="T0" fmla="*/ 2147483646 w 10000"/>
              <a:gd name="T1" fmla="*/ 2147483646 h 11631"/>
              <a:gd name="T2" fmla="*/ 2147483646 w 10000"/>
              <a:gd name="T3" fmla="*/ 2094439447 h 11631"/>
              <a:gd name="T4" fmla="*/ 2147483646 w 10000"/>
              <a:gd name="T5" fmla="*/ 545154810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90" name="Freeform 447"/>
          <p:cNvSpPr>
            <a:spLocks/>
          </p:cNvSpPr>
          <p:nvPr/>
        </p:nvSpPr>
        <p:spPr bwMode="auto">
          <a:xfrm>
            <a:off x="6902452" y="3989920"/>
            <a:ext cx="270933" cy="488949"/>
          </a:xfrm>
          <a:custGeom>
            <a:avLst/>
            <a:gdLst>
              <a:gd name="T0" fmla="*/ 1293612372 w 12864"/>
              <a:gd name="T1" fmla="*/ 0 h 10000"/>
              <a:gd name="T2" fmla="*/ 1011967180 w 12864"/>
              <a:gd name="T3" fmla="*/ 2147483646 h 10000"/>
              <a:gd name="T4" fmla="*/ 874630155 w 12864"/>
              <a:gd name="T5" fmla="*/ 2147483646 h 10000"/>
              <a:gd name="T6" fmla="*/ 831178203 w 12864"/>
              <a:gd name="T7" fmla="*/ 2147483646 h 10000"/>
              <a:gd name="T8" fmla="*/ 358854491 w 12864"/>
              <a:gd name="T9" fmla="*/ 2147483646 h 10000"/>
              <a:gd name="T10" fmla="*/ 70025639 w 12864"/>
              <a:gd name="T11" fmla="*/ 2147483646 h 10000"/>
              <a:gd name="T12" fmla="*/ 0 w 12864"/>
              <a:gd name="T13" fmla="*/ 2147483646 h 10000"/>
              <a:gd name="T14" fmla="*/ 478343703 w 12864"/>
              <a:gd name="T15" fmla="*/ 2147483646 h 10000"/>
              <a:gd name="T16" fmla="*/ 370876432 w 12864"/>
              <a:gd name="T17" fmla="*/ 2147483646 h 10000"/>
              <a:gd name="T18" fmla="*/ 921572691 w 12864"/>
              <a:gd name="T19" fmla="*/ 2147483646 h 10000"/>
              <a:gd name="T20" fmla="*/ 1237556645 w 12864"/>
              <a:gd name="T21" fmla="*/ 2147483646 h 10000"/>
              <a:gd name="T22" fmla="*/ 1061624411 w 12864"/>
              <a:gd name="T23" fmla="*/ 2147483646 h 10000"/>
              <a:gd name="T24" fmla="*/ 1177817116 w 12864"/>
              <a:gd name="T25" fmla="*/ 2147483646 h 10000"/>
              <a:gd name="T26" fmla="*/ 1296336297 w 12864"/>
              <a:gd name="T27" fmla="*/ 2147483646 h 10000"/>
              <a:gd name="T28" fmla="*/ 1433082236 w 12864"/>
              <a:gd name="T29" fmla="*/ 2147483646 h 10000"/>
              <a:gd name="T30" fmla="*/ 1465667125 w 12864"/>
              <a:gd name="T31" fmla="*/ 2147483646 h 10000"/>
              <a:gd name="T32" fmla="*/ 1747127470 w 12864"/>
              <a:gd name="T33" fmla="*/ 2147483646 h 10000"/>
              <a:gd name="T34" fmla="*/ 1625118103 w 12864"/>
              <a:gd name="T35" fmla="*/ 2147483646 h 10000"/>
              <a:gd name="T36" fmla="*/ 1426296004 w 12864"/>
              <a:gd name="T37" fmla="*/ 2147483646 h 10000"/>
              <a:gd name="T38" fmla="*/ 1525610004 w 12864"/>
              <a:gd name="T39" fmla="*/ 2147483646 h 10000"/>
              <a:gd name="T40" fmla="*/ 1508925419 w 12864"/>
              <a:gd name="T41" fmla="*/ 2147483646 h 10000"/>
              <a:gd name="T42" fmla="*/ 1243955582 w 12864"/>
              <a:gd name="T43" fmla="*/ 2147483646 h 10000"/>
              <a:gd name="T44" fmla="*/ 1376445116 w 12864"/>
              <a:gd name="T45" fmla="*/ 2147483646 h 10000"/>
              <a:gd name="T46" fmla="*/ 1535499106 w 12864"/>
              <a:gd name="T47" fmla="*/ 2147483646 h 10000"/>
              <a:gd name="T48" fmla="*/ 1878647414 w 12864"/>
              <a:gd name="T49" fmla="*/ 2147483646 h 10000"/>
              <a:gd name="T50" fmla="*/ 2003177775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3802098 w 12864"/>
              <a:gd name="T59" fmla="*/ 2147483646 h 10000"/>
              <a:gd name="T60" fmla="*/ 1844502730 w 12864"/>
              <a:gd name="T61" fmla="*/ 2147483646 h 10000"/>
              <a:gd name="T62" fmla="*/ 1508731320 w 12864"/>
              <a:gd name="T63" fmla="*/ 2147483646 h 10000"/>
              <a:gd name="T64" fmla="*/ 1441226277 w 12864"/>
              <a:gd name="T65" fmla="*/ 2147483646 h 10000"/>
              <a:gd name="T66" fmla="*/ 1376445116 w 12864"/>
              <a:gd name="T67" fmla="*/ 2147483646 h 10000"/>
              <a:gd name="T68" fmla="*/ 1525610004 w 12864"/>
              <a:gd name="T69" fmla="*/ 2147483646 h 10000"/>
              <a:gd name="T70" fmla="*/ 1525610004 w 12864"/>
              <a:gd name="T71" fmla="*/ 2147483646 h 10000"/>
              <a:gd name="T72" fmla="*/ 129361237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91" name="Freeform 241"/>
          <p:cNvSpPr>
            <a:spLocks/>
          </p:cNvSpPr>
          <p:nvPr/>
        </p:nvSpPr>
        <p:spPr bwMode="auto">
          <a:xfrm>
            <a:off x="6790267" y="3922184"/>
            <a:ext cx="88900" cy="50800"/>
          </a:xfrm>
          <a:custGeom>
            <a:avLst/>
            <a:gdLst>
              <a:gd name="T0" fmla="*/ 0 w 348468"/>
              <a:gd name="T1" fmla="*/ 595 h 191264"/>
              <a:gd name="T2" fmla="*/ 432 w 348468"/>
              <a:gd name="T3" fmla="*/ 836 h 191264"/>
              <a:gd name="T4" fmla="*/ 687 w 348468"/>
              <a:gd name="T5" fmla="*/ 710 h 191264"/>
              <a:gd name="T6" fmla="*/ 920 w 348468"/>
              <a:gd name="T7" fmla="*/ 824 h 191264"/>
              <a:gd name="T8" fmla="*/ 1375 w 348468"/>
              <a:gd name="T9" fmla="*/ 733 h 191264"/>
              <a:gd name="T10" fmla="*/ 1475 w 348468"/>
              <a:gd name="T11" fmla="*/ 458 h 191264"/>
              <a:gd name="T12" fmla="*/ 1075 w 348468"/>
              <a:gd name="T13" fmla="*/ 23 h 191264"/>
              <a:gd name="T14" fmla="*/ 709 w 348468"/>
              <a:gd name="T15" fmla="*/ 92 h 191264"/>
              <a:gd name="T16" fmla="*/ 488 w 348468"/>
              <a:gd name="T17" fmla="*/ 0 h 191264"/>
              <a:gd name="T18" fmla="*/ 122 w 348468"/>
              <a:gd name="T19" fmla="*/ 321 h 191264"/>
              <a:gd name="T20" fmla="*/ 0 w 348468"/>
              <a:gd name="T21" fmla="*/ 595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92" name="Freeform 448"/>
          <p:cNvSpPr>
            <a:spLocks/>
          </p:cNvSpPr>
          <p:nvPr/>
        </p:nvSpPr>
        <p:spPr bwMode="auto">
          <a:xfrm>
            <a:off x="7128936" y="4565654"/>
            <a:ext cx="129117" cy="148167"/>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93" name="Freeform 330"/>
          <p:cNvSpPr>
            <a:spLocks/>
          </p:cNvSpPr>
          <p:nvPr/>
        </p:nvSpPr>
        <p:spPr bwMode="auto">
          <a:xfrm>
            <a:off x="7164921" y="4108454"/>
            <a:ext cx="198967" cy="391583"/>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94" name="Freeform 446"/>
          <p:cNvSpPr>
            <a:spLocks/>
          </p:cNvSpPr>
          <p:nvPr/>
        </p:nvSpPr>
        <p:spPr bwMode="auto">
          <a:xfrm>
            <a:off x="7035801" y="4174069"/>
            <a:ext cx="222251" cy="400051"/>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95" name="Freeform 329"/>
          <p:cNvSpPr>
            <a:spLocks/>
          </p:cNvSpPr>
          <p:nvPr/>
        </p:nvSpPr>
        <p:spPr bwMode="auto">
          <a:xfrm>
            <a:off x="7103537" y="4133851"/>
            <a:ext cx="209551" cy="230716"/>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1649038812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sp>
        <p:nvSpPr>
          <p:cNvPr id="4296" name="Freeform 329"/>
          <p:cNvSpPr>
            <a:spLocks/>
          </p:cNvSpPr>
          <p:nvPr/>
        </p:nvSpPr>
        <p:spPr bwMode="auto">
          <a:xfrm>
            <a:off x="7167033" y="4347636"/>
            <a:ext cx="146051" cy="118533"/>
          </a:xfrm>
          <a:custGeom>
            <a:avLst/>
            <a:gdLst>
              <a:gd name="T0" fmla="*/ 2147483646 w 10000"/>
              <a:gd name="T1" fmla="*/ 495727010 h 6448"/>
              <a:gd name="T2" fmla="*/ 2147483646 w 10000"/>
              <a:gd name="T3" fmla="*/ 274643943 h 6448"/>
              <a:gd name="T4" fmla="*/ 2147483646 w 10000"/>
              <a:gd name="T5" fmla="*/ 0 h 6448"/>
              <a:gd name="T6" fmla="*/ 1183506868 w 10000"/>
              <a:gd name="T7" fmla="*/ 914091121 h 6448"/>
              <a:gd name="T8" fmla="*/ 0 w 10000"/>
              <a:gd name="T9" fmla="*/ 2147483646 h 6448"/>
              <a:gd name="T10" fmla="*/ 0 w 10000"/>
              <a:gd name="T11" fmla="*/ 2147483646 h 6448"/>
              <a:gd name="T12" fmla="*/ 1972543557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914091121 h 6448"/>
              <a:gd name="T26" fmla="*/ 2147483646 w 10000"/>
              <a:gd name="T27" fmla="*/ 49572701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chemeClr val="bg1"/>
          </a:solidFill>
          <a:ln w="9525">
            <a:solidFill>
              <a:schemeClr val="bg2"/>
            </a:solidFill>
            <a:round/>
            <a:headEnd/>
            <a:tailEnd/>
          </a:ln>
        </p:spPr>
        <p:txBody>
          <a:bodyPr lIns="91386" tIns="45718" rIns="91386" bIns="45718"/>
          <a:lstStyle/>
          <a:p>
            <a:pPr defTabSz="913810" eaLnBrk="0" hangingPunct="0">
              <a:defRPr/>
            </a:pPr>
            <a:endParaRPr lang="en-GB" sz="1500" b="1">
              <a:solidFill>
                <a:srgbClr val="FFFFFF"/>
              </a:solidFill>
              <a:latin typeface="Arial" panose="020B0604020202020204" pitchFamily="34" charset="0"/>
              <a:cs typeface="Arial" pitchFamily="34" charset="0"/>
            </a:endParaRPr>
          </a:p>
        </p:txBody>
      </p:sp>
      <p:pic>
        <p:nvPicPr>
          <p:cNvPr id="227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4237"/>
            <a:ext cx="8737600" cy="128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reeform 4"/>
          <p:cNvSpPr/>
          <p:nvPr/>
        </p:nvSpPr>
        <p:spPr bwMode="auto">
          <a:xfrm>
            <a:off x="4999567" y="3367621"/>
            <a:ext cx="112184" cy="146049"/>
          </a:xfrm>
          <a:custGeom>
            <a:avLst/>
            <a:gdLst>
              <a:gd name="connsiteX0" fmla="*/ 279 w 83623"/>
              <a:gd name="connsiteY0" fmla="*/ 4763 h 109538"/>
              <a:gd name="connsiteX1" fmla="*/ 12185 w 83623"/>
              <a:gd name="connsiteY1" fmla="*/ 2382 h 109538"/>
              <a:gd name="connsiteX2" fmla="*/ 19329 w 83623"/>
              <a:gd name="connsiteY2" fmla="*/ 0 h 109538"/>
              <a:gd name="connsiteX3" fmla="*/ 35998 w 83623"/>
              <a:gd name="connsiteY3" fmla="*/ 2382 h 109538"/>
              <a:gd name="connsiteX4" fmla="*/ 43141 w 83623"/>
              <a:gd name="connsiteY4" fmla="*/ 11907 h 109538"/>
              <a:gd name="connsiteX5" fmla="*/ 45523 w 83623"/>
              <a:gd name="connsiteY5" fmla="*/ 19050 h 109538"/>
              <a:gd name="connsiteX6" fmla="*/ 52666 w 83623"/>
              <a:gd name="connsiteY6" fmla="*/ 23813 h 109538"/>
              <a:gd name="connsiteX7" fmla="*/ 55048 w 83623"/>
              <a:gd name="connsiteY7" fmla="*/ 30957 h 109538"/>
              <a:gd name="connsiteX8" fmla="*/ 69335 w 83623"/>
              <a:gd name="connsiteY8" fmla="*/ 42863 h 109538"/>
              <a:gd name="connsiteX9" fmla="*/ 71716 w 83623"/>
              <a:gd name="connsiteY9" fmla="*/ 50007 h 109538"/>
              <a:gd name="connsiteX10" fmla="*/ 83623 w 83623"/>
              <a:gd name="connsiteY10" fmla="*/ 71438 h 109538"/>
              <a:gd name="connsiteX11" fmla="*/ 81241 w 83623"/>
              <a:gd name="connsiteY11" fmla="*/ 97632 h 109538"/>
              <a:gd name="connsiteX12" fmla="*/ 78860 w 83623"/>
              <a:gd name="connsiteY12" fmla="*/ 107157 h 109538"/>
              <a:gd name="connsiteX13" fmla="*/ 69335 w 83623"/>
              <a:gd name="connsiteY13" fmla="*/ 109538 h 109538"/>
              <a:gd name="connsiteX14" fmla="*/ 62191 w 83623"/>
              <a:gd name="connsiteY14" fmla="*/ 104775 h 109538"/>
              <a:gd name="connsiteX15" fmla="*/ 57429 w 83623"/>
              <a:gd name="connsiteY15" fmla="*/ 97632 h 109538"/>
              <a:gd name="connsiteX16" fmla="*/ 16948 w 83623"/>
              <a:gd name="connsiteY16" fmla="*/ 83344 h 109538"/>
              <a:gd name="connsiteX17" fmla="*/ 9804 w 83623"/>
              <a:gd name="connsiteY17" fmla="*/ 61913 h 109538"/>
              <a:gd name="connsiteX18" fmla="*/ 7423 w 83623"/>
              <a:gd name="connsiteY18" fmla="*/ 54769 h 109538"/>
              <a:gd name="connsiteX19" fmla="*/ 5041 w 83623"/>
              <a:gd name="connsiteY19" fmla="*/ 30957 h 109538"/>
              <a:gd name="connsiteX20" fmla="*/ 279 w 83623"/>
              <a:gd name="connsiteY20" fmla="*/ 4763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623" h="109538">
                <a:moveTo>
                  <a:pt x="279" y="4763"/>
                </a:moveTo>
                <a:cubicBezTo>
                  <a:pt x="1470" y="1"/>
                  <a:pt x="8259" y="3364"/>
                  <a:pt x="12185" y="2382"/>
                </a:cubicBezTo>
                <a:cubicBezTo>
                  <a:pt x="14620" y="1773"/>
                  <a:pt x="16819" y="0"/>
                  <a:pt x="19329" y="0"/>
                </a:cubicBezTo>
                <a:cubicBezTo>
                  <a:pt x="24942" y="0"/>
                  <a:pt x="30442" y="1588"/>
                  <a:pt x="35998" y="2382"/>
                </a:cubicBezTo>
                <a:cubicBezTo>
                  <a:pt x="38379" y="5557"/>
                  <a:pt x="41172" y="8461"/>
                  <a:pt x="43141" y="11907"/>
                </a:cubicBezTo>
                <a:cubicBezTo>
                  <a:pt x="44386" y="14086"/>
                  <a:pt x="43955" y="17090"/>
                  <a:pt x="45523" y="19050"/>
                </a:cubicBezTo>
                <a:cubicBezTo>
                  <a:pt x="47311" y="21285"/>
                  <a:pt x="50285" y="22225"/>
                  <a:pt x="52666" y="23813"/>
                </a:cubicBezTo>
                <a:cubicBezTo>
                  <a:pt x="53460" y="26194"/>
                  <a:pt x="53656" y="28868"/>
                  <a:pt x="55048" y="30957"/>
                </a:cubicBezTo>
                <a:cubicBezTo>
                  <a:pt x="58715" y="36457"/>
                  <a:pt x="64064" y="39349"/>
                  <a:pt x="69335" y="42863"/>
                </a:cubicBezTo>
                <a:cubicBezTo>
                  <a:pt x="70129" y="45244"/>
                  <a:pt x="70497" y="47813"/>
                  <a:pt x="71716" y="50007"/>
                </a:cubicBezTo>
                <a:cubicBezTo>
                  <a:pt x="85365" y="74576"/>
                  <a:pt x="78232" y="55271"/>
                  <a:pt x="83623" y="71438"/>
                </a:cubicBezTo>
                <a:cubicBezTo>
                  <a:pt x="82829" y="80169"/>
                  <a:pt x="82400" y="88942"/>
                  <a:pt x="81241" y="97632"/>
                </a:cubicBezTo>
                <a:cubicBezTo>
                  <a:pt x="80808" y="100876"/>
                  <a:pt x="81174" y="104843"/>
                  <a:pt x="78860" y="107157"/>
                </a:cubicBezTo>
                <a:cubicBezTo>
                  <a:pt x="76546" y="109471"/>
                  <a:pt x="72510" y="108744"/>
                  <a:pt x="69335" y="109538"/>
                </a:cubicBezTo>
                <a:cubicBezTo>
                  <a:pt x="66954" y="107950"/>
                  <a:pt x="64215" y="106799"/>
                  <a:pt x="62191" y="104775"/>
                </a:cubicBezTo>
                <a:cubicBezTo>
                  <a:pt x="60168" y="102752"/>
                  <a:pt x="60015" y="98857"/>
                  <a:pt x="57429" y="97632"/>
                </a:cubicBezTo>
                <a:cubicBezTo>
                  <a:pt x="44497" y="91506"/>
                  <a:pt x="30442" y="88107"/>
                  <a:pt x="16948" y="83344"/>
                </a:cubicBezTo>
                <a:lnTo>
                  <a:pt x="9804" y="61913"/>
                </a:lnTo>
                <a:lnTo>
                  <a:pt x="7423" y="54769"/>
                </a:lnTo>
                <a:cubicBezTo>
                  <a:pt x="6629" y="46832"/>
                  <a:pt x="6169" y="38854"/>
                  <a:pt x="5041" y="30957"/>
                </a:cubicBezTo>
                <a:cubicBezTo>
                  <a:pt x="1890" y="8903"/>
                  <a:pt x="-912" y="9525"/>
                  <a:pt x="279" y="4763"/>
                </a:cubicBezTo>
                <a:close/>
              </a:path>
            </a:pathLst>
          </a:custGeom>
          <a:solidFill>
            <a:srgbClr val="FFC000"/>
          </a:solidFill>
          <a:ln w="9525" cap="flat" cmpd="sng" algn="ctr">
            <a:solidFill>
              <a:schemeClr val="bg1">
                <a:lumMod val="50000"/>
              </a:schemeClr>
            </a:solidFill>
            <a:prstDash val="solid"/>
            <a:round/>
            <a:headEnd type="none" w="med" len="med"/>
            <a:tailEnd type="none" w="med" len="med"/>
          </a:ln>
          <a:effectLst/>
        </p:spPr>
        <p:txBody>
          <a:bodyPr wrap="none" lIns="121912" tIns="60956" rIns="121912" bIns="60956"/>
          <a:lstStyle/>
          <a:p>
            <a:pPr algn="ctr" defTabSz="1219110">
              <a:spcBef>
                <a:spcPct val="15000"/>
              </a:spcBef>
              <a:defRPr/>
            </a:pPr>
            <a:endParaRPr lang="en-GB" sz="1900" b="1">
              <a:solidFill>
                <a:srgbClr val="FFFFFF"/>
              </a:solidFill>
              <a:latin typeface="Arial" pitchFamily="-112" charset="0"/>
              <a:cs typeface="Arial"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43809" y="1196753"/>
            <a:ext cx="3864828" cy="4135977"/>
          </a:xfrm>
          <a:prstGeom prst="rect">
            <a:avLst/>
          </a:prstGeom>
          <a:ln>
            <a:solidFill>
              <a:schemeClr val="tx1">
                <a:alpha val="33000"/>
              </a:schemeClr>
            </a:solidFill>
          </a:ln>
        </p:spPr>
      </p:pic>
      <p:pic>
        <p:nvPicPr>
          <p:cNvPr id="9" name="Picture 8"/>
          <p:cNvPicPr>
            <a:picLocks noChangeAspect="1"/>
          </p:cNvPicPr>
          <p:nvPr/>
        </p:nvPicPr>
        <p:blipFill rotWithShape="1">
          <a:blip r:embed="rId4">
            <a:duotone>
              <a:prstClr val="black"/>
              <a:srgbClr val="FF2121">
                <a:tint val="45000"/>
                <a:satMod val="400000"/>
              </a:srgbClr>
            </a:duotone>
            <a:extLst>
              <a:ext uri="{28A0092B-C50C-407E-A947-70E740481C1C}">
                <a14:useLocalDpi xmlns:a14="http://schemas.microsoft.com/office/drawing/2010/main" val="0"/>
              </a:ext>
            </a:extLst>
          </a:blip>
          <a:srcRect r="88193"/>
          <a:stretch/>
        </p:blipFill>
        <p:spPr>
          <a:xfrm>
            <a:off x="4236390" y="3274637"/>
            <a:ext cx="1079665" cy="4385491"/>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10898" r="20010"/>
          <a:stretch/>
        </p:blipFill>
        <p:spPr>
          <a:xfrm>
            <a:off x="1219201" y="152401"/>
            <a:ext cx="7156863" cy="4968025"/>
          </a:xfrm>
          <a:prstGeom prst="rect">
            <a:avLst/>
          </a:prstGeom>
        </p:spPr>
      </p:pic>
    </p:spTree>
    <p:extLst>
      <p:ext uri="{BB962C8B-B14F-4D97-AF65-F5344CB8AC3E}">
        <p14:creationId xmlns:p14="http://schemas.microsoft.com/office/powerpoint/2010/main" val="2100257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784898109"/>
              </p:ext>
            </p:extLst>
          </p:nvPr>
        </p:nvGraphicFramePr>
        <p:xfrm>
          <a:off x="-36512" y="-315416"/>
          <a:ext cx="9649072" cy="7560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 y="116633"/>
            <a:ext cx="9612558" cy="936625"/>
          </a:xfrm>
        </p:spPr>
        <p:txBody>
          <a:bodyPr/>
          <a:lstStyle/>
          <a:p>
            <a:r>
              <a:rPr lang="en-GB" dirty="0"/>
              <a:t>Application form: qualitative assessment</a:t>
            </a:r>
            <a:br>
              <a:rPr lang="en-GB" dirty="0"/>
            </a:br>
            <a:endParaRPr lang="en-GB" dirty="0"/>
          </a:p>
        </p:txBody>
      </p:sp>
      <p:pic>
        <p:nvPicPr>
          <p:cNvPr id="6146" name="Picture 2"/>
          <p:cNvPicPr>
            <a:picLocks noGrp="1" noChangeAspect="1" noChangeArrowheads="1"/>
          </p:cNvPicPr>
          <p:nvPr>
            <p:ph idx="1"/>
          </p:nvPr>
        </p:nvPicPr>
        <p:blipFill>
          <a:blip r:embed="rId8">
            <a:extLst>
              <a:ext uri="{28A0092B-C50C-407E-A947-70E740481C1C}">
                <a14:useLocalDpi xmlns:a14="http://schemas.microsoft.com/office/drawing/2010/main" val="0"/>
              </a:ext>
            </a:extLst>
          </a:blip>
          <a:srcRect/>
          <a:stretch>
            <a:fillRect/>
          </a:stretch>
        </p:blipFill>
        <p:spPr bwMode="auto">
          <a:xfrm>
            <a:off x="560665" y="1196754"/>
            <a:ext cx="7669433" cy="137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2420889"/>
            <a:ext cx="7669213"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552" y="3678809"/>
            <a:ext cx="7669213"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0884" y="4896891"/>
            <a:ext cx="7669213" cy="137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540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r="11313"/>
          <a:stretch>
            <a:fillRect/>
          </a:stretch>
        </p:blipFill>
        <p:spPr>
          <a:xfrm>
            <a:off x="0" y="0"/>
            <a:ext cx="9144000" cy="6985000"/>
          </a:xfrm>
        </p:spPr>
      </p:pic>
      <p:sp>
        <p:nvSpPr>
          <p:cNvPr id="60" name="Rectangle 59"/>
          <p:cNvSpPr/>
          <p:nvPr/>
        </p:nvSpPr>
        <p:spPr>
          <a:xfrm>
            <a:off x="179389" y="161925"/>
            <a:ext cx="8786812" cy="669607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fontAlgn="t">
              <a:lnSpc>
                <a:spcPct val="115000"/>
              </a:lnSpc>
              <a:defRPr/>
            </a:pPr>
            <a:endParaRPr lang="en-GB" sz="2000" dirty="0">
              <a:solidFill>
                <a:prstClr val="white"/>
              </a:solidFill>
              <a:latin typeface="Arial"/>
            </a:endParaRPr>
          </a:p>
        </p:txBody>
      </p:sp>
      <p:sp>
        <p:nvSpPr>
          <p:cNvPr id="44" name="Rectangle 43"/>
          <p:cNvSpPr/>
          <p:nvPr/>
        </p:nvSpPr>
        <p:spPr bwMode="auto">
          <a:xfrm>
            <a:off x="1619250" y="2874964"/>
            <a:ext cx="7056439" cy="985837"/>
          </a:xfrm>
          <a:prstGeom prst="rect">
            <a:avLst/>
          </a:prstGeom>
          <a:solidFill>
            <a:schemeClr val="bg1">
              <a:lumMod val="85000"/>
            </a:schemeClr>
          </a:solidFill>
          <a:ln>
            <a:noFill/>
          </a:ln>
          <a:effectLst/>
        </p:spPr>
        <p:txBody>
          <a:bodyPr lIns="91438" tIns="45719" rIns="91438" bIns="45719" anchor="ctr"/>
          <a:lstStyle/>
          <a:p>
            <a:pPr marL="3175">
              <a:defRPr/>
            </a:pPr>
            <a:endParaRPr lang="en-GB" dirty="0"/>
          </a:p>
        </p:txBody>
      </p:sp>
      <p:sp>
        <p:nvSpPr>
          <p:cNvPr id="13317" name="TextBox 98"/>
          <p:cNvSpPr txBox="1">
            <a:spLocks noChangeArrowheads="1"/>
          </p:cNvSpPr>
          <p:nvPr/>
        </p:nvSpPr>
        <p:spPr bwMode="auto">
          <a:xfrm>
            <a:off x="4113214" y="2914651"/>
            <a:ext cx="1330325"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sz="2400" i="1">
                <a:solidFill>
                  <a:srgbClr val="0F5494"/>
                </a:solidFill>
                <a:latin typeface="Verdana" charset="0"/>
                <a:ea typeface="ＭＳ Ｐゴシック" charset="0"/>
              </a:defRPr>
            </a:lvl1pPr>
            <a:lvl2pPr>
              <a:defRPr sz="2000" b="1">
                <a:solidFill>
                  <a:srgbClr val="0F5494"/>
                </a:solidFill>
                <a:latin typeface="Verdana" charset="0"/>
                <a:ea typeface="ＭＳ Ｐゴシック" charset="0"/>
              </a:defRPr>
            </a:lvl2pPr>
            <a:lvl3pPr>
              <a:defRPr sz="1400">
                <a:solidFill>
                  <a:srgbClr val="0F5494"/>
                </a:solidFill>
                <a:latin typeface="Verdana"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r>
              <a:rPr lang="en-GB" sz="900">
                <a:solidFill>
                  <a:srgbClr val="00B0F0"/>
                </a:solidFill>
              </a:rPr>
              <a:t>Before the start of the actual mobility</a:t>
            </a:r>
          </a:p>
        </p:txBody>
      </p:sp>
      <p:sp>
        <p:nvSpPr>
          <p:cNvPr id="46" name="Rectangle 45"/>
          <p:cNvSpPr/>
          <p:nvPr/>
        </p:nvSpPr>
        <p:spPr bwMode="auto">
          <a:xfrm>
            <a:off x="1619250" y="5033965"/>
            <a:ext cx="7056439" cy="987425"/>
          </a:xfrm>
          <a:prstGeom prst="rect">
            <a:avLst/>
          </a:prstGeom>
          <a:solidFill>
            <a:schemeClr val="bg1">
              <a:lumMod val="85000"/>
            </a:schemeClr>
          </a:solidFill>
          <a:ln>
            <a:noFill/>
          </a:ln>
          <a:effectLst/>
        </p:spPr>
        <p:txBody>
          <a:bodyPr lIns="91438" tIns="45719" rIns="91438" bIns="45719" anchor="ctr"/>
          <a:lstStyle/>
          <a:p>
            <a:pPr marL="3175">
              <a:defRPr/>
            </a:pPr>
            <a:endParaRPr lang="en-GB" dirty="0"/>
          </a:p>
        </p:txBody>
      </p:sp>
      <p:sp>
        <p:nvSpPr>
          <p:cNvPr id="45" name="Rectangle 44"/>
          <p:cNvSpPr/>
          <p:nvPr/>
        </p:nvSpPr>
        <p:spPr bwMode="auto">
          <a:xfrm>
            <a:off x="1627189" y="3954465"/>
            <a:ext cx="7058025" cy="987425"/>
          </a:xfrm>
          <a:prstGeom prst="rect">
            <a:avLst/>
          </a:prstGeom>
          <a:solidFill>
            <a:schemeClr val="bg1">
              <a:lumMod val="85000"/>
            </a:schemeClr>
          </a:solidFill>
          <a:ln>
            <a:noFill/>
          </a:ln>
          <a:effectLst/>
        </p:spPr>
        <p:txBody>
          <a:bodyPr lIns="91438" tIns="45719" rIns="91438" bIns="45719" anchor="ctr"/>
          <a:lstStyle/>
          <a:p>
            <a:pPr marL="3175">
              <a:defRPr/>
            </a:pPr>
            <a:endParaRPr lang="en-GB" dirty="0"/>
          </a:p>
        </p:txBody>
      </p:sp>
      <p:sp>
        <p:nvSpPr>
          <p:cNvPr id="43" name="Rectangle 42"/>
          <p:cNvSpPr/>
          <p:nvPr/>
        </p:nvSpPr>
        <p:spPr bwMode="auto">
          <a:xfrm>
            <a:off x="1647086" y="692152"/>
            <a:ext cx="7056439" cy="987425"/>
          </a:xfrm>
          <a:prstGeom prst="rect">
            <a:avLst/>
          </a:prstGeom>
          <a:solidFill>
            <a:schemeClr val="bg1">
              <a:lumMod val="85000"/>
            </a:schemeClr>
          </a:solidFill>
          <a:ln>
            <a:noFill/>
          </a:ln>
          <a:effectLst/>
        </p:spPr>
        <p:txBody>
          <a:bodyPr lIns="91438" tIns="45719" rIns="91438" bIns="45719" anchor="ctr"/>
          <a:lstStyle/>
          <a:p>
            <a:pPr marL="3175">
              <a:defRPr/>
            </a:pPr>
            <a:endParaRPr lang="en-GB" dirty="0"/>
          </a:p>
        </p:txBody>
      </p:sp>
      <p:sp>
        <p:nvSpPr>
          <p:cNvPr id="42" name="Rectangle 41"/>
          <p:cNvSpPr/>
          <p:nvPr/>
        </p:nvSpPr>
        <p:spPr bwMode="auto">
          <a:xfrm>
            <a:off x="1619250" y="1773239"/>
            <a:ext cx="7056439" cy="985837"/>
          </a:xfrm>
          <a:prstGeom prst="rect">
            <a:avLst/>
          </a:prstGeom>
          <a:solidFill>
            <a:schemeClr val="bg1">
              <a:lumMod val="85000"/>
            </a:schemeClr>
          </a:solidFill>
          <a:ln>
            <a:noFill/>
          </a:ln>
          <a:effectLst/>
        </p:spPr>
        <p:txBody>
          <a:bodyPr lIns="91438" tIns="45719" rIns="91438" bIns="45719" anchor="ctr"/>
          <a:lstStyle/>
          <a:p>
            <a:pPr marL="3175">
              <a:defRPr/>
            </a:pPr>
            <a:endParaRPr lang="en-GB" dirty="0"/>
          </a:p>
        </p:txBody>
      </p:sp>
      <p:graphicFrame>
        <p:nvGraphicFramePr>
          <p:cNvPr id="8" name="Table 7"/>
          <p:cNvGraphicFramePr>
            <a:graphicFrameLocks noGrp="1"/>
          </p:cNvGraphicFramePr>
          <p:nvPr/>
        </p:nvGraphicFramePr>
        <p:xfrm>
          <a:off x="323851" y="5013326"/>
          <a:ext cx="1223963" cy="1008063"/>
        </p:xfrm>
        <a:graphic>
          <a:graphicData uri="http://schemas.openxmlformats.org/drawingml/2006/table">
            <a:tbl>
              <a:tblPr/>
              <a:tblGrid>
                <a:gridCol w="1223963">
                  <a:extLst>
                    <a:ext uri="{9D8B030D-6E8A-4147-A177-3AD203B41FA5}">
                      <a16:colId xmlns:a16="http://schemas.microsoft.com/office/drawing/2014/main" val="20000"/>
                    </a:ext>
                  </a:extLst>
                </a:gridCol>
              </a:tblGrid>
              <a:tr h="1008063">
                <a:tc>
                  <a:txBody>
                    <a:bodyPr/>
                    <a:lstStyle/>
                    <a:p>
                      <a:pPr algn="ctr" fontAlgn="ctr"/>
                      <a:r>
                        <a:rPr lang="en-GB" sz="1200" b="1" i="0" u="none" strike="noStrike" dirty="0">
                          <a:solidFill>
                            <a:srgbClr val="FFFFFF"/>
                          </a:solidFill>
                          <a:effectLst/>
                          <a:latin typeface="+mj-lt"/>
                        </a:rPr>
                        <a:t>Participants</a:t>
                      </a:r>
                    </a:p>
                  </a:txBody>
                  <a:tcPr marL="9524" marR="9524"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F5494"/>
                    </a:solidFill>
                  </a:tcPr>
                </a:tc>
                <a:extLst>
                  <a:ext uri="{0D108BD9-81ED-4DB2-BD59-A6C34878D82A}">
                    <a16:rowId xmlns:a16="http://schemas.microsoft.com/office/drawing/2014/main" val="10000"/>
                  </a:ext>
                </a:extLst>
              </a:tr>
            </a:tbl>
          </a:graphicData>
        </a:graphic>
      </p:graphicFrame>
      <p:graphicFrame>
        <p:nvGraphicFramePr>
          <p:cNvPr id="13" name="Table 12"/>
          <p:cNvGraphicFramePr>
            <a:graphicFrameLocks noGrp="1"/>
          </p:cNvGraphicFramePr>
          <p:nvPr/>
        </p:nvGraphicFramePr>
        <p:xfrm>
          <a:off x="323851" y="3933826"/>
          <a:ext cx="1223963" cy="1008063"/>
        </p:xfrm>
        <a:graphic>
          <a:graphicData uri="http://schemas.openxmlformats.org/drawingml/2006/table">
            <a:tbl>
              <a:tblPr/>
              <a:tblGrid>
                <a:gridCol w="1223963">
                  <a:extLst>
                    <a:ext uri="{9D8B030D-6E8A-4147-A177-3AD203B41FA5}">
                      <a16:colId xmlns:a16="http://schemas.microsoft.com/office/drawing/2014/main" val="20000"/>
                    </a:ext>
                  </a:extLst>
                </a:gridCol>
              </a:tblGrid>
              <a:tr h="1008063">
                <a:tc>
                  <a:txBody>
                    <a:bodyPr/>
                    <a:lstStyle/>
                    <a:p>
                      <a:pPr algn="ctr" fontAlgn="ctr"/>
                      <a:r>
                        <a:rPr lang="en-GB"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Partner</a:t>
                      </a:r>
                    </a:p>
                    <a:p>
                      <a:pPr algn="ctr" fontAlgn="ctr"/>
                      <a:r>
                        <a:rPr lang="en-GB"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Country</a:t>
                      </a:r>
                      <a:r>
                        <a:rPr lang="en-GB" sz="1200" b="1" i="0" u="none" strike="noStrike" baseline="0" dirty="0">
                          <a:solidFill>
                            <a:srgbClr val="FFFFFF"/>
                          </a:solidFill>
                          <a:effectLst/>
                          <a:latin typeface="Verdana" panose="020B0604030504040204" pitchFamily="34" charset="0"/>
                          <a:ea typeface="Verdana" panose="020B0604030504040204" pitchFamily="34" charset="0"/>
                          <a:cs typeface="Verdana" panose="020B0604030504040204" pitchFamily="34" charset="0"/>
                        </a:rPr>
                        <a:t> HEI</a:t>
                      </a:r>
                      <a:endParaRPr lang="en-GB" sz="1200" b="1" i="0" u="none" strike="noStrike" dirty="0">
                        <a:solidFill>
                          <a:srgbClr val="FFFFFF"/>
                        </a:solidFill>
                        <a:effectLst/>
                        <a:latin typeface="Verdana" panose="020B0604030504040204" pitchFamily="34" charset="0"/>
                        <a:ea typeface="Verdana" panose="020B0604030504040204" pitchFamily="34" charset="0"/>
                        <a:cs typeface="Verdana" panose="020B0604030504040204" pitchFamily="34" charset="0"/>
                      </a:endParaRPr>
                    </a:p>
                  </a:txBody>
                  <a:tcPr marL="9524" marR="9524"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EE1"/>
                    </a:solidFill>
                  </a:tcP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nvGraphicFramePr>
        <p:xfrm>
          <a:off x="323851" y="2852738"/>
          <a:ext cx="1223963" cy="1008063"/>
        </p:xfrm>
        <a:graphic>
          <a:graphicData uri="http://schemas.openxmlformats.org/drawingml/2006/table">
            <a:tbl>
              <a:tblPr/>
              <a:tblGrid>
                <a:gridCol w="1223963">
                  <a:extLst>
                    <a:ext uri="{9D8B030D-6E8A-4147-A177-3AD203B41FA5}">
                      <a16:colId xmlns:a16="http://schemas.microsoft.com/office/drawing/2014/main" val="20000"/>
                    </a:ext>
                  </a:extLst>
                </a:gridCol>
              </a:tblGrid>
              <a:tr h="1008063">
                <a:tc>
                  <a:txBody>
                    <a:bodyPr/>
                    <a:lstStyle/>
                    <a:p>
                      <a:pPr algn="ctr" fontAlgn="ctr"/>
                      <a:r>
                        <a:rPr lang="en-GB" sz="1200" b="1" i="0" u="none" strike="noStrike" dirty="0">
                          <a:solidFill>
                            <a:srgbClr val="FFFFFF"/>
                          </a:solidFill>
                          <a:effectLst/>
                          <a:latin typeface="+mj-lt"/>
                        </a:rPr>
                        <a:t>Programme Country</a:t>
                      </a:r>
                      <a:r>
                        <a:rPr lang="en-GB" sz="1200" b="1" i="0" u="none" strike="noStrike" baseline="0" dirty="0">
                          <a:solidFill>
                            <a:srgbClr val="FFFFFF"/>
                          </a:solidFill>
                          <a:effectLst/>
                          <a:latin typeface="+mj-lt"/>
                        </a:rPr>
                        <a:t> HEI</a:t>
                      </a:r>
                      <a:endParaRPr lang="en-GB" sz="1200" b="1" i="0" u="none" strike="noStrike" dirty="0">
                        <a:solidFill>
                          <a:srgbClr val="FFFFFF"/>
                        </a:solidFill>
                        <a:effectLst/>
                        <a:latin typeface="+mj-lt"/>
                      </a:endParaRPr>
                    </a:p>
                  </a:txBody>
                  <a:tcPr marL="9524" marR="9524"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3AEE1"/>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nvGraphicFramePr>
        <p:xfrm>
          <a:off x="323851" y="1773238"/>
          <a:ext cx="1223963" cy="1008063"/>
        </p:xfrm>
        <a:graphic>
          <a:graphicData uri="http://schemas.openxmlformats.org/drawingml/2006/table">
            <a:tbl>
              <a:tblPr/>
              <a:tblGrid>
                <a:gridCol w="1223963">
                  <a:extLst>
                    <a:ext uri="{9D8B030D-6E8A-4147-A177-3AD203B41FA5}">
                      <a16:colId xmlns:a16="http://schemas.microsoft.com/office/drawing/2014/main" val="20000"/>
                    </a:ext>
                  </a:extLst>
                </a:gridCol>
              </a:tblGrid>
              <a:tr h="1008063">
                <a:tc>
                  <a:txBody>
                    <a:bodyPr/>
                    <a:lstStyle/>
                    <a:p>
                      <a:pPr algn="ctr" fontAlgn="ctr"/>
                      <a:r>
                        <a:rPr lang="en-GB" sz="1200" b="1" i="0" u="none" strike="noStrike" dirty="0">
                          <a:solidFill>
                            <a:srgbClr val="FFFFFF"/>
                          </a:solidFill>
                          <a:effectLst/>
                          <a:latin typeface="+mj-lt"/>
                        </a:rPr>
                        <a:t>National </a:t>
                      </a:r>
                    </a:p>
                    <a:p>
                      <a:pPr algn="ctr" fontAlgn="ctr"/>
                      <a:r>
                        <a:rPr lang="en-GB" sz="1200" b="1" i="0" u="none" strike="noStrike" dirty="0">
                          <a:solidFill>
                            <a:srgbClr val="FFFFFF"/>
                          </a:solidFill>
                          <a:effectLst/>
                          <a:latin typeface="+mj-lt"/>
                        </a:rPr>
                        <a:t>Agency</a:t>
                      </a:r>
                    </a:p>
                  </a:txBody>
                  <a:tcPr marL="9524" marR="9524"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F5494"/>
                    </a:solidFill>
                  </a:tcPr>
                </a:tc>
                <a:extLst>
                  <a:ext uri="{0D108BD9-81ED-4DB2-BD59-A6C34878D82A}">
                    <a16:rowId xmlns:a16="http://schemas.microsoft.com/office/drawing/2014/main" val="10000"/>
                  </a:ext>
                </a:extLst>
              </a:tr>
            </a:tbl>
          </a:graphicData>
        </a:graphic>
      </p:graphicFrame>
      <p:graphicFrame>
        <p:nvGraphicFramePr>
          <p:cNvPr id="20" name="Diagram 19"/>
          <p:cNvGraphicFramePr/>
          <p:nvPr/>
        </p:nvGraphicFramePr>
        <p:xfrm>
          <a:off x="1619672" y="5877272"/>
          <a:ext cx="7056784" cy="8609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7" name="Table 26"/>
          <p:cNvGraphicFramePr>
            <a:graphicFrameLocks noGrp="1"/>
          </p:cNvGraphicFramePr>
          <p:nvPr/>
        </p:nvGraphicFramePr>
        <p:xfrm>
          <a:off x="323851" y="692151"/>
          <a:ext cx="1223963" cy="1008063"/>
        </p:xfrm>
        <a:graphic>
          <a:graphicData uri="http://schemas.openxmlformats.org/drawingml/2006/table">
            <a:tbl>
              <a:tblPr/>
              <a:tblGrid>
                <a:gridCol w="1223963">
                  <a:extLst>
                    <a:ext uri="{9D8B030D-6E8A-4147-A177-3AD203B41FA5}">
                      <a16:colId xmlns:a16="http://schemas.microsoft.com/office/drawing/2014/main" val="20000"/>
                    </a:ext>
                  </a:extLst>
                </a:gridCol>
              </a:tblGrid>
              <a:tr h="1008063">
                <a:tc>
                  <a:txBody>
                    <a:bodyPr/>
                    <a:lstStyle/>
                    <a:p>
                      <a:pPr algn="ctr" fontAlgn="ctr"/>
                      <a:r>
                        <a:rPr lang="en-GB" sz="1200" b="1" i="0" u="none" strike="noStrike" dirty="0">
                          <a:solidFill>
                            <a:srgbClr val="FFFFFF"/>
                          </a:solidFill>
                          <a:effectLst/>
                          <a:latin typeface="+mj-lt"/>
                        </a:rPr>
                        <a:t>European</a:t>
                      </a:r>
                      <a:r>
                        <a:rPr lang="en-GB" sz="1200" b="1" i="0" u="none" strike="noStrike" baseline="0" dirty="0">
                          <a:solidFill>
                            <a:srgbClr val="FFFFFF"/>
                          </a:solidFill>
                          <a:effectLst/>
                          <a:latin typeface="+mj-lt"/>
                        </a:rPr>
                        <a:t> Commission</a:t>
                      </a:r>
                      <a:endParaRPr lang="en-GB" sz="1200" b="1" i="0" u="none" strike="noStrike" dirty="0">
                        <a:solidFill>
                          <a:srgbClr val="FFFFFF"/>
                        </a:solidFill>
                        <a:effectLst/>
                        <a:latin typeface="+mj-lt"/>
                      </a:endParaRPr>
                    </a:p>
                  </a:txBody>
                  <a:tcPr marL="9524" marR="9524" marT="952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F5494"/>
                    </a:solidFill>
                  </a:tcPr>
                </a:tc>
                <a:extLst>
                  <a:ext uri="{0D108BD9-81ED-4DB2-BD59-A6C34878D82A}">
                    <a16:rowId xmlns:a16="http://schemas.microsoft.com/office/drawing/2014/main" val="10000"/>
                  </a:ext>
                </a:extLst>
              </a:tr>
            </a:tbl>
          </a:graphicData>
        </a:graphic>
      </p:graphicFrame>
      <p:grpSp>
        <p:nvGrpSpPr>
          <p:cNvPr id="13353" name="Group 31"/>
          <p:cNvGrpSpPr>
            <a:grpSpLocks/>
          </p:cNvGrpSpPr>
          <p:nvPr/>
        </p:nvGrpSpPr>
        <p:grpSpPr bwMode="auto">
          <a:xfrm>
            <a:off x="5659438" y="5045077"/>
            <a:ext cx="946151" cy="957263"/>
            <a:chOff x="2388296" y="4083028"/>
            <a:chExt cx="1076325" cy="1076325"/>
          </a:xfrm>
        </p:grpSpPr>
        <p:sp>
          <p:nvSpPr>
            <p:cNvPr id="33" name="Ellipse 27"/>
            <p:cNvSpPr/>
            <p:nvPr/>
          </p:nvSpPr>
          <p:spPr bwMode="auto">
            <a:xfrm>
              <a:off x="2388296" y="4083028"/>
              <a:ext cx="1076325" cy="1076325"/>
            </a:xfrm>
            <a:prstGeom prst="ellipse">
              <a:avLst/>
            </a:prstGeom>
            <a:solidFill>
              <a:schemeClr val="accent2">
                <a:lumMod val="40000"/>
                <a:lumOff val="60000"/>
              </a:schemeClr>
            </a:solidFill>
            <a:ln w="25400" cap="flat" cmpd="sng" algn="ctr">
              <a:solidFill>
                <a:sysClr val="window" lastClr="FFFFFF">
                  <a:hueOff val="0"/>
                  <a:satOff val="0"/>
                  <a:lumOff val="0"/>
                  <a:alphaOff val="0"/>
                </a:sysClr>
              </a:solidFill>
              <a:prstDash val="solid"/>
            </a:ln>
            <a:effectLst/>
          </p:spPr>
        </p:sp>
        <p:sp>
          <p:nvSpPr>
            <p:cNvPr id="34" name="Ellipse 4"/>
            <p:cNvSpPr/>
            <p:nvPr/>
          </p:nvSpPr>
          <p:spPr bwMode="auto">
            <a:xfrm>
              <a:off x="2487621" y="4240104"/>
              <a:ext cx="895734" cy="76217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34" eaLnBrk="0" hangingPunct="0">
                <a:lnSpc>
                  <a:spcPct val="90000"/>
                </a:lnSpc>
                <a:spcAft>
                  <a:spcPct val="35000"/>
                </a:spcAft>
                <a:defRPr/>
              </a:pPr>
              <a:r>
                <a:rPr lang="en-GB" sz="900" b="1" dirty="0">
                  <a:solidFill>
                    <a:prstClr val="white"/>
                  </a:solidFill>
                  <a:ea typeface="Verdana" panose="020B0604030504040204" pitchFamily="34" charset="0"/>
                  <a:cs typeface="Verdana" panose="020B0604030504040204" pitchFamily="34" charset="0"/>
                </a:rPr>
                <a:t>Participant Report</a:t>
              </a:r>
            </a:p>
            <a:p>
              <a:pPr algn="ctr" defTabSz="666734" eaLnBrk="0" hangingPunct="0">
                <a:lnSpc>
                  <a:spcPct val="90000"/>
                </a:lnSpc>
                <a:spcAft>
                  <a:spcPct val="35000"/>
                </a:spcAft>
                <a:defRPr/>
              </a:pPr>
              <a:r>
                <a:rPr lang="en-GB" sz="800" dirty="0">
                  <a:solidFill>
                    <a:prstClr val="white"/>
                  </a:solidFill>
                  <a:ea typeface="Verdana" panose="020B0604030504040204" pitchFamily="34" charset="0"/>
                  <a:cs typeface="Verdana" panose="020B0604030504040204" pitchFamily="34" charset="0"/>
                </a:rPr>
                <a:t>Online EU Survey</a:t>
              </a:r>
            </a:p>
          </p:txBody>
        </p:sp>
      </p:grpSp>
      <p:grpSp>
        <p:nvGrpSpPr>
          <p:cNvPr id="13354" name="Group 57"/>
          <p:cNvGrpSpPr>
            <a:grpSpLocks/>
          </p:cNvGrpSpPr>
          <p:nvPr/>
        </p:nvGrpSpPr>
        <p:grpSpPr bwMode="auto">
          <a:xfrm>
            <a:off x="6524626" y="2914651"/>
            <a:ext cx="892175" cy="919163"/>
            <a:chOff x="7164288" y="2132856"/>
            <a:chExt cx="1189037" cy="1194894"/>
          </a:xfrm>
        </p:grpSpPr>
        <p:sp>
          <p:nvSpPr>
            <p:cNvPr id="65" name="Ellipse 46"/>
            <p:cNvSpPr/>
            <p:nvPr/>
          </p:nvSpPr>
          <p:spPr bwMode="auto">
            <a:xfrm>
              <a:off x="7164288" y="2132856"/>
              <a:ext cx="1189037" cy="1194894"/>
            </a:xfrm>
            <a:prstGeom prst="ellipse">
              <a:avLst/>
            </a:prstGeom>
            <a:solidFill>
              <a:srgbClr val="7030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Ellipse 4"/>
            <p:cNvSpPr/>
            <p:nvPr/>
          </p:nvSpPr>
          <p:spPr bwMode="auto">
            <a:xfrm>
              <a:off x="7236223" y="2308273"/>
              <a:ext cx="1015548" cy="844060"/>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34" eaLnBrk="0" hangingPunct="0">
                <a:lnSpc>
                  <a:spcPct val="90000"/>
                </a:lnSpc>
                <a:spcAft>
                  <a:spcPct val="35000"/>
                </a:spcAft>
                <a:defRPr/>
              </a:pPr>
              <a:r>
                <a:rPr lang="en-GB" altLang="fr-FR" sz="900" b="1" dirty="0">
                  <a:solidFill>
                    <a:srgbClr val="FFFFFF"/>
                  </a:solidFill>
                  <a:ea typeface="Verdana" panose="020B0604030504040204" pitchFamily="34" charset="0"/>
                  <a:cs typeface="Verdana" panose="020B0604030504040204" pitchFamily="34" charset="0"/>
                </a:rPr>
                <a:t>Reporting in Mobility Tool+ </a:t>
              </a:r>
            </a:p>
          </p:txBody>
        </p:sp>
      </p:grpSp>
      <p:sp>
        <p:nvSpPr>
          <p:cNvPr id="68" name="TextBox 2"/>
          <p:cNvSpPr txBox="1">
            <a:spLocks noChangeArrowheads="1"/>
          </p:cNvSpPr>
          <p:nvPr/>
        </p:nvSpPr>
        <p:spPr bwMode="auto">
          <a:xfrm>
            <a:off x="1681163" y="3114675"/>
            <a:ext cx="622300" cy="221599"/>
          </a:xfrm>
          <a:prstGeom prst="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38" tIns="45719" rIns="91438" bIns="4571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66734">
              <a:lnSpc>
                <a:spcPct val="90000"/>
              </a:lnSpc>
              <a:spcAft>
                <a:spcPct val="35000"/>
              </a:spcAft>
              <a:defRPr/>
            </a:pPr>
            <a:r>
              <a:rPr lang="en-GB" altLang="fr-FR" sz="900" b="1" dirty="0">
                <a:solidFill>
                  <a:prstClr val="white"/>
                </a:solidFill>
                <a:latin typeface="Verdana" panose="020B0604030504040204" pitchFamily="34" charset="0"/>
                <a:ea typeface="Verdana" panose="020B0604030504040204" pitchFamily="34" charset="0"/>
                <a:cs typeface="Verdana" panose="020B0604030504040204" pitchFamily="34" charset="0"/>
              </a:rPr>
              <a:t>ECHE</a:t>
            </a:r>
          </a:p>
        </p:txBody>
      </p:sp>
      <p:cxnSp>
        <p:nvCxnSpPr>
          <p:cNvPr id="13356" name="Elbow Connector 66"/>
          <p:cNvCxnSpPr>
            <a:cxnSpLocks noChangeShapeType="1"/>
          </p:cNvCxnSpPr>
          <p:nvPr/>
        </p:nvCxnSpPr>
        <p:spPr bwMode="auto">
          <a:xfrm>
            <a:off x="3851275" y="1822451"/>
            <a:ext cx="914400" cy="914400"/>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57" name="TextBox 98"/>
          <p:cNvSpPr txBox="1">
            <a:spLocks noChangeArrowheads="1"/>
          </p:cNvSpPr>
          <p:nvPr/>
        </p:nvSpPr>
        <p:spPr bwMode="auto">
          <a:xfrm>
            <a:off x="2268540" y="4283075"/>
            <a:ext cx="1328737"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sz="2400" i="1">
                <a:solidFill>
                  <a:srgbClr val="0F5494"/>
                </a:solidFill>
                <a:latin typeface="Verdana" charset="0"/>
                <a:ea typeface="ＭＳ Ｐゴシック" charset="0"/>
              </a:defRPr>
            </a:lvl1pPr>
            <a:lvl2pPr>
              <a:defRPr sz="2000" b="1">
                <a:solidFill>
                  <a:srgbClr val="0F5494"/>
                </a:solidFill>
                <a:latin typeface="Verdana" charset="0"/>
                <a:ea typeface="ＭＳ Ｐゴシック" charset="0"/>
              </a:defRPr>
            </a:lvl2pPr>
            <a:lvl3pPr>
              <a:defRPr sz="1400">
                <a:solidFill>
                  <a:srgbClr val="0F5494"/>
                </a:solidFill>
                <a:latin typeface="Verdana"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GB" sz="900">
                <a:solidFill>
                  <a:srgbClr val="00B0F0"/>
                </a:solidFill>
              </a:rPr>
              <a:t>Before the start of the actual mobility</a:t>
            </a:r>
          </a:p>
        </p:txBody>
      </p:sp>
      <p:cxnSp>
        <p:nvCxnSpPr>
          <p:cNvPr id="13358" name="Straight Connector 106"/>
          <p:cNvCxnSpPr>
            <a:cxnSpLocks noChangeShapeType="1"/>
          </p:cNvCxnSpPr>
          <p:nvPr/>
        </p:nvCxnSpPr>
        <p:spPr bwMode="auto">
          <a:xfrm flipH="1" flipV="1">
            <a:off x="4570413" y="3263900"/>
            <a:ext cx="55563" cy="125413"/>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59" name="Title 1"/>
          <p:cNvSpPr>
            <a:spLocks noGrp="1"/>
          </p:cNvSpPr>
          <p:nvPr>
            <p:ph type="title"/>
          </p:nvPr>
        </p:nvSpPr>
        <p:spPr>
          <a:xfrm>
            <a:off x="250826" y="-100013"/>
            <a:ext cx="8642351" cy="936627"/>
          </a:xfrm>
        </p:spPr>
        <p:txBody>
          <a:bodyPr/>
          <a:lstStyle/>
          <a:p>
            <a:pPr marL="0" eaLnBrk="1" hangingPunct="1"/>
            <a:r>
              <a:rPr lang="en-GB" sz="1900" dirty="0">
                <a:solidFill>
                  <a:srgbClr val="002060"/>
                </a:solidFill>
                <a:latin typeface="Verdana" charset="0"/>
              </a:rPr>
              <a:t>International Credit Mobility </a:t>
            </a:r>
            <a:r>
              <a:rPr lang="en-GB" sz="1900" dirty="0">
                <a:solidFill>
                  <a:srgbClr val="00B0F0"/>
                </a:solidFill>
                <a:latin typeface="Verdana" charset="0"/>
              </a:rPr>
              <a:t>Timeline for Contractual Documents</a:t>
            </a:r>
          </a:p>
        </p:txBody>
      </p:sp>
      <p:grpSp>
        <p:nvGrpSpPr>
          <p:cNvPr id="13360" name="Group 85"/>
          <p:cNvGrpSpPr>
            <a:grpSpLocks/>
          </p:cNvGrpSpPr>
          <p:nvPr/>
        </p:nvGrpSpPr>
        <p:grpSpPr bwMode="auto">
          <a:xfrm>
            <a:off x="4325938" y="3441701"/>
            <a:ext cx="1109663" cy="2222500"/>
            <a:chOff x="4253446" y="3441700"/>
            <a:chExt cx="1110642" cy="2222500"/>
          </a:xfrm>
        </p:grpSpPr>
        <p:sp>
          <p:nvSpPr>
            <p:cNvPr id="13419" name="Oval 1"/>
            <p:cNvSpPr>
              <a:spLocks noChangeArrowheads="1"/>
            </p:cNvSpPr>
            <p:nvPr/>
          </p:nvSpPr>
          <p:spPr bwMode="auto">
            <a:xfrm>
              <a:off x="4355976" y="3441700"/>
              <a:ext cx="913395" cy="2222500"/>
            </a:xfrm>
            <a:prstGeom prst="ellipse">
              <a:avLst/>
            </a:prstGeom>
            <a:solidFill>
              <a:srgbClr val="C00000"/>
            </a:solidFill>
            <a:ln w="28575">
              <a:solidFill>
                <a:schemeClr val="bg1"/>
              </a:solidFill>
              <a:round/>
              <a:headEnd/>
              <a:tailEnd/>
            </a:ln>
          </p:spPr>
          <p:txBody>
            <a:bodyPr anchor="ctr"/>
            <a:lstStyle/>
            <a:p>
              <a:pPr marL="3175"/>
              <a:endParaRPr lang="en-GB" sz="900"/>
            </a:p>
          </p:txBody>
        </p:sp>
        <p:sp>
          <p:nvSpPr>
            <p:cNvPr id="13420" name="Rectangle 2"/>
            <p:cNvSpPr>
              <a:spLocks noChangeArrowheads="1"/>
            </p:cNvSpPr>
            <p:nvPr/>
          </p:nvSpPr>
          <p:spPr bwMode="auto">
            <a:xfrm>
              <a:off x="4253446" y="3861048"/>
              <a:ext cx="1110642" cy="1663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666734">
                <a:lnSpc>
                  <a:spcPct val="90000"/>
                </a:lnSpc>
                <a:spcAft>
                  <a:spcPct val="35000"/>
                </a:spcAft>
              </a:pPr>
              <a:r>
                <a:rPr lang="en-GB" sz="900" b="1">
                  <a:solidFill>
                    <a:srgbClr val="FFFFFF"/>
                  </a:solidFill>
                  <a:cs typeface="Verdana" charset="0"/>
                </a:rPr>
                <a:t>Learning/ Mobility Agreement</a:t>
              </a:r>
            </a:p>
            <a:p>
              <a:pPr algn="ctr" defTabSz="666734">
                <a:lnSpc>
                  <a:spcPct val="90000"/>
                </a:lnSpc>
                <a:spcAft>
                  <a:spcPct val="35000"/>
                </a:spcAft>
              </a:pPr>
              <a:r>
                <a:rPr lang="en-GB" sz="700">
                  <a:solidFill>
                    <a:srgbClr val="FFFFFF"/>
                  </a:solidFill>
                  <a:cs typeface="Verdana" charset="0"/>
                </a:rPr>
                <a:t>3 parties</a:t>
              </a:r>
            </a:p>
            <a:p>
              <a:pPr algn="ctr" defTabSz="666734">
                <a:lnSpc>
                  <a:spcPct val="90000"/>
                </a:lnSpc>
                <a:spcAft>
                  <a:spcPct val="35000"/>
                </a:spcAft>
              </a:pPr>
              <a:r>
                <a:rPr lang="en-GB" sz="900" b="1">
                  <a:solidFill>
                    <a:srgbClr val="FFFFFF"/>
                  </a:solidFill>
                  <a:cs typeface="Verdana" charset="0"/>
                </a:rPr>
                <a:t>+</a:t>
              </a:r>
            </a:p>
            <a:p>
              <a:pPr algn="ctr" defTabSz="666734">
                <a:lnSpc>
                  <a:spcPct val="90000"/>
                </a:lnSpc>
                <a:spcAft>
                  <a:spcPct val="35000"/>
                </a:spcAft>
              </a:pPr>
              <a:r>
                <a:rPr lang="en-GB" sz="900" b="1">
                  <a:solidFill>
                    <a:srgbClr val="FFFFFF"/>
                  </a:solidFill>
                  <a:cs typeface="Verdana" charset="0"/>
                </a:rPr>
                <a:t>Grant Agreement </a:t>
              </a:r>
            </a:p>
            <a:p>
              <a:pPr algn="ctr" defTabSz="666734">
                <a:lnSpc>
                  <a:spcPct val="90000"/>
                </a:lnSpc>
                <a:spcAft>
                  <a:spcPct val="35000"/>
                </a:spcAft>
              </a:pPr>
              <a:r>
                <a:rPr lang="en-GB" sz="700">
                  <a:solidFill>
                    <a:srgbClr val="FFFFFF"/>
                  </a:solidFill>
                  <a:cs typeface="Verdana" charset="0"/>
                </a:rPr>
                <a:t>Programme HEI-Participant</a:t>
              </a:r>
            </a:p>
            <a:p>
              <a:pPr algn="ctr" defTabSz="666734">
                <a:lnSpc>
                  <a:spcPct val="90000"/>
                </a:lnSpc>
                <a:spcAft>
                  <a:spcPct val="35000"/>
                </a:spcAft>
              </a:pPr>
              <a:endParaRPr lang="en-GB" sz="800" b="1">
                <a:solidFill>
                  <a:srgbClr val="FFFFFF"/>
                </a:solidFill>
                <a:cs typeface="Verdana" charset="0"/>
              </a:endParaRPr>
            </a:p>
            <a:p>
              <a:pPr algn="ctr" defTabSz="666734">
                <a:lnSpc>
                  <a:spcPct val="90000"/>
                </a:lnSpc>
                <a:spcAft>
                  <a:spcPct val="35000"/>
                </a:spcAft>
              </a:pPr>
              <a:endParaRPr lang="en-GB" sz="800">
                <a:solidFill>
                  <a:srgbClr val="FFFFFF"/>
                </a:solidFill>
                <a:cs typeface="Verdana" charset="0"/>
              </a:endParaRPr>
            </a:p>
          </p:txBody>
        </p:sp>
      </p:grpSp>
      <p:sp>
        <p:nvSpPr>
          <p:cNvPr id="57" name="TextBox 2"/>
          <p:cNvSpPr txBox="1">
            <a:spLocks noChangeArrowheads="1"/>
          </p:cNvSpPr>
          <p:nvPr/>
        </p:nvSpPr>
        <p:spPr bwMode="auto">
          <a:xfrm>
            <a:off x="1681163" y="3402014"/>
            <a:ext cx="622300" cy="221599"/>
          </a:xfrm>
          <a:prstGeom prst="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38" tIns="45719" rIns="91438" bIns="4571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66734">
              <a:lnSpc>
                <a:spcPct val="90000"/>
              </a:lnSpc>
              <a:spcAft>
                <a:spcPct val="35000"/>
              </a:spcAft>
              <a:defRPr/>
            </a:pPr>
            <a:r>
              <a:rPr lang="en-GB" altLang="fr-FR" sz="900" b="1" dirty="0">
                <a:solidFill>
                  <a:prstClr val="white"/>
                </a:solidFill>
                <a:latin typeface="Verdana" panose="020B0604030504040204" pitchFamily="34" charset="0"/>
                <a:ea typeface="Verdana" panose="020B0604030504040204" pitchFamily="34" charset="0"/>
                <a:cs typeface="Verdana" panose="020B0604030504040204" pitchFamily="34" charset="0"/>
              </a:rPr>
              <a:t>PIC</a:t>
            </a:r>
          </a:p>
        </p:txBody>
      </p:sp>
      <p:sp>
        <p:nvSpPr>
          <p:cNvPr id="13362" name="TextBox 98"/>
          <p:cNvSpPr txBox="1">
            <a:spLocks noChangeArrowheads="1"/>
          </p:cNvSpPr>
          <p:nvPr/>
        </p:nvSpPr>
        <p:spPr bwMode="auto">
          <a:xfrm>
            <a:off x="6224588" y="4373563"/>
            <a:ext cx="1727200" cy="723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sz="2400" i="1">
                <a:solidFill>
                  <a:srgbClr val="0F5494"/>
                </a:solidFill>
                <a:latin typeface="Verdana" charset="0"/>
                <a:ea typeface="ＭＳ Ｐゴシック" charset="0"/>
              </a:defRPr>
            </a:lvl1pPr>
            <a:lvl2pPr>
              <a:defRPr sz="2000" b="1">
                <a:solidFill>
                  <a:srgbClr val="0F5494"/>
                </a:solidFill>
                <a:latin typeface="Verdana" charset="0"/>
                <a:ea typeface="ＭＳ Ｐゴシック" charset="0"/>
              </a:defRPr>
            </a:lvl2pPr>
            <a:lvl3pPr>
              <a:defRPr sz="1400">
                <a:solidFill>
                  <a:srgbClr val="0F5494"/>
                </a:solidFill>
                <a:latin typeface="Verdana"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spcAft>
                <a:spcPts val="600"/>
              </a:spcAft>
            </a:pPr>
            <a:r>
              <a:rPr lang="en-GB" sz="900">
                <a:solidFill>
                  <a:srgbClr val="00B0F0"/>
                </a:solidFill>
              </a:rPr>
              <a:t>Students: 30 days before the end of the mobility</a:t>
            </a:r>
          </a:p>
          <a:p>
            <a:r>
              <a:rPr lang="en-GB" sz="900">
                <a:solidFill>
                  <a:srgbClr val="00B0F0"/>
                </a:solidFill>
              </a:rPr>
              <a:t>Staff: After the end of the mobility</a:t>
            </a:r>
          </a:p>
        </p:txBody>
      </p:sp>
      <p:cxnSp>
        <p:nvCxnSpPr>
          <p:cNvPr id="13363" name="Straight Connector 99"/>
          <p:cNvCxnSpPr>
            <a:cxnSpLocks noChangeShapeType="1"/>
          </p:cNvCxnSpPr>
          <p:nvPr/>
        </p:nvCxnSpPr>
        <p:spPr bwMode="auto">
          <a:xfrm flipV="1">
            <a:off x="2874963" y="4175126"/>
            <a:ext cx="68263" cy="107951"/>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364" name="Elbow Connector 27"/>
          <p:cNvCxnSpPr>
            <a:cxnSpLocks noChangeShapeType="1"/>
          </p:cNvCxnSpPr>
          <p:nvPr/>
        </p:nvCxnSpPr>
        <p:spPr bwMode="auto">
          <a:xfrm>
            <a:off x="7596188" y="4846637"/>
            <a:ext cx="914400" cy="914400"/>
          </a:xfrm>
          <a:prstGeom prst="bentConnector3">
            <a:avLst>
              <a:gd name="adj1" fmla="val 50000"/>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3365" name="Group 37"/>
          <p:cNvGrpSpPr>
            <a:grpSpLocks/>
          </p:cNvGrpSpPr>
          <p:nvPr/>
        </p:nvGrpSpPr>
        <p:grpSpPr bwMode="auto">
          <a:xfrm>
            <a:off x="1619252" y="1196975"/>
            <a:ext cx="936625" cy="903288"/>
            <a:chOff x="7179370" y="1427141"/>
            <a:chExt cx="1292225" cy="1252537"/>
          </a:xfrm>
        </p:grpSpPr>
        <p:sp>
          <p:nvSpPr>
            <p:cNvPr id="39" name="Ellipse 46"/>
            <p:cNvSpPr/>
            <p:nvPr/>
          </p:nvSpPr>
          <p:spPr bwMode="auto">
            <a:xfrm>
              <a:off x="7179370" y="1427141"/>
              <a:ext cx="1292225" cy="1252537"/>
            </a:xfrm>
            <a:prstGeom prst="ellipse">
              <a:avLst/>
            </a:prstGeom>
            <a:solidFill>
              <a:srgbClr val="83AEE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Ellipse 4"/>
            <p:cNvSpPr/>
            <p:nvPr/>
          </p:nvSpPr>
          <p:spPr bwMode="auto">
            <a:xfrm>
              <a:off x="7264789" y="1612050"/>
              <a:ext cx="1103867" cy="882720"/>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34" eaLnBrk="0" hangingPunct="0">
                <a:lnSpc>
                  <a:spcPct val="90000"/>
                </a:lnSpc>
                <a:spcAft>
                  <a:spcPct val="35000"/>
                </a:spcAft>
                <a:defRPr/>
              </a:pPr>
              <a:r>
                <a:rPr lang="en-GB" altLang="fr-FR" sz="900" b="1" dirty="0">
                  <a:solidFill>
                    <a:srgbClr val="FFFFFF"/>
                  </a:solidFill>
                  <a:ea typeface="Verdana" panose="020B0604030504040204" pitchFamily="34" charset="0"/>
                  <a:cs typeface="Verdana" panose="020B0604030504040204" pitchFamily="34" charset="0"/>
                </a:rPr>
                <a:t>Delegation Agreement</a:t>
              </a:r>
              <a:endParaRPr lang="en-GB" altLang="fr-FR" sz="900" dirty="0">
                <a:solidFill>
                  <a:srgbClr val="FFFFFF"/>
                </a:solidFill>
                <a:ea typeface="Verdana" panose="020B0604030504040204" pitchFamily="34" charset="0"/>
                <a:cs typeface="Verdana" panose="020B0604030504040204" pitchFamily="34" charset="0"/>
              </a:endParaRPr>
            </a:p>
          </p:txBody>
        </p:sp>
      </p:grpSp>
      <p:grpSp>
        <p:nvGrpSpPr>
          <p:cNvPr id="13366" name="Group 49"/>
          <p:cNvGrpSpPr>
            <a:grpSpLocks/>
          </p:cNvGrpSpPr>
          <p:nvPr/>
        </p:nvGrpSpPr>
        <p:grpSpPr bwMode="auto">
          <a:xfrm>
            <a:off x="3059114" y="2193926"/>
            <a:ext cx="938212" cy="960439"/>
            <a:chOff x="7179370" y="1427141"/>
            <a:chExt cx="1292225" cy="1252537"/>
          </a:xfrm>
        </p:grpSpPr>
        <p:sp>
          <p:nvSpPr>
            <p:cNvPr id="51" name="Ellipse 46"/>
            <p:cNvSpPr/>
            <p:nvPr/>
          </p:nvSpPr>
          <p:spPr bwMode="auto">
            <a:xfrm>
              <a:off x="7179370" y="1427141"/>
              <a:ext cx="1292225" cy="1252537"/>
            </a:xfrm>
            <a:prstGeom prst="ellipse">
              <a:avLst/>
            </a:prstGeom>
            <a:solidFill>
              <a:srgbClr val="00B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2" name="Ellipse 4"/>
            <p:cNvSpPr/>
            <p:nvPr/>
          </p:nvSpPr>
          <p:spPr bwMode="auto">
            <a:xfrm>
              <a:off x="7231846" y="1592766"/>
              <a:ext cx="1206952" cy="884022"/>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34" eaLnBrk="0" hangingPunct="0">
                <a:lnSpc>
                  <a:spcPct val="90000"/>
                </a:lnSpc>
                <a:spcAft>
                  <a:spcPct val="35000"/>
                </a:spcAft>
                <a:defRPr/>
              </a:pPr>
              <a:r>
                <a:rPr lang="en-GB" altLang="fr-FR" sz="900" b="1" dirty="0">
                  <a:solidFill>
                    <a:srgbClr val="FFFFFF"/>
                  </a:solidFill>
                  <a:ea typeface="Verdana" panose="020B0604030504040204" pitchFamily="34" charset="0"/>
                  <a:cs typeface="Verdana" panose="020B0604030504040204" pitchFamily="34" charset="0"/>
                </a:rPr>
                <a:t>Grant Agreement</a:t>
              </a:r>
            </a:p>
          </p:txBody>
        </p:sp>
      </p:grpSp>
      <p:sp>
        <p:nvSpPr>
          <p:cNvPr id="81" name="Circular Arrow 80"/>
          <p:cNvSpPr/>
          <p:nvPr/>
        </p:nvSpPr>
        <p:spPr bwMode="auto">
          <a:xfrm rot="20916054">
            <a:off x="2498726" y="2044701"/>
            <a:ext cx="977900" cy="692151"/>
          </a:xfrm>
          <a:prstGeom prst="circularArrow">
            <a:avLst>
              <a:gd name="adj1" fmla="val 12234"/>
              <a:gd name="adj2" fmla="val 1142319"/>
              <a:gd name="adj3" fmla="val 20519210"/>
              <a:gd name="adj4" fmla="val 10800000"/>
              <a:gd name="adj5" fmla="val 12500"/>
            </a:avLst>
          </a:prstGeom>
          <a:solidFill>
            <a:srgbClr val="00B0F0"/>
          </a:solidFill>
          <a:ln w="12700">
            <a:solidFill>
              <a:schemeClr val="bg1"/>
            </a:solidFill>
          </a:ln>
          <a:effectLst/>
        </p:spPr>
        <p:txBody>
          <a:bodyPr lIns="91438" tIns="45719" rIns="91438" bIns="45719" anchor="ctr"/>
          <a:lstStyle/>
          <a:p>
            <a:pPr marL="3175">
              <a:defRPr/>
            </a:pPr>
            <a:endParaRPr lang="en-GB" dirty="0"/>
          </a:p>
        </p:txBody>
      </p:sp>
      <p:grpSp>
        <p:nvGrpSpPr>
          <p:cNvPr id="13368" name="Group 46"/>
          <p:cNvGrpSpPr>
            <a:grpSpLocks/>
          </p:cNvGrpSpPr>
          <p:nvPr/>
        </p:nvGrpSpPr>
        <p:grpSpPr bwMode="auto">
          <a:xfrm>
            <a:off x="2051051" y="2205039"/>
            <a:ext cx="890588" cy="917575"/>
            <a:chOff x="7179370" y="1427141"/>
            <a:chExt cx="1292225" cy="1252537"/>
          </a:xfrm>
        </p:grpSpPr>
        <p:sp>
          <p:nvSpPr>
            <p:cNvPr id="48" name="Ellipse 46"/>
            <p:cNvSpPr/>
            <p:nvPr/>
          </p:nvSpPr>
          <p:spPr bwMode="auto">
            <a:xfrm>
              <a:off x="7179370" y="1427141"/>
              <a:ext cx="1292225" cy="1252537"/>
            </a:xfrm>
            <a:prstGeom prst="ellipse">
              <a:avLst/>
            </a:prstGeom>
            <a:solidFill>
              <a:srgbClr val="92D05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Ellipse 4"/>
            <p:cNvSpPr/>
            <p:nvPr/>
          </p:nvSpPr>
          <p:spPr bwMode="auto">
            <a:xfrm>
              <a:off x="7264598" y="1721856"/>
              <a:ext cx="1103342" cy="884144"/>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34" eaLnBrk="0" hangingPunct="0">
                <a:lnSpc>
                  <a:spcPct val="90000"/>
                </a:lnSpc>
                <a:spcAft>
                  <a:spcPct val="35000"/>
                </a:spcAft>
                <a:defRPr/>
              </a:pPr>
              <a:r>
                <a:rPr lang="en-GB" altLang="fr-FR" sz="900" b="1" dirty="0">
                  <a:solidFill>
                    <a:srgbClr val="FFFFFF"/>
                  </a:solidFill>
                  <a:ea typeface="Verdana" panose="020B0604030504040204" pitchFamily="34" charset="0"/>
                  <a:cs typeface="Verdana" panose="020B0604030504040204" pitchFamily="34" charset="0"/>
                </a:rPr>
                <a:t>Application Form</a:t>
              </a:r>
            </a:p>
            <a:p>
              <a:pPr algn="ctr" defTabSz="666734" eaLnBrk="0" hangingPunct="0">
                <a:lnSpc>
                  <a:spcPct val="90000"/>
                </a:lnSpc>
                <a:spcAft>
                  <a:spcPct val="35000"/>
                </a:spcAft>
                <a:defRPr/>
              </a:pPr>
              <a:r>
                <a:rPr lang="en-GB" altLang="en-US" sz="800" dirty="0">
                  <a:solidFill>
                    <a:prstClr val="white"/>
                  </a:solidFill>
                </a:rPr>
                <a:t> 2 February 2016</a:t>
              </a:r>
            </a:p>
            <a:p>
              <a:pPr algn="ctr" defTabSz="666734" eaLnBrk="0" hangingPunct="0">
                <a:lnSpc>
                  <a:spcPct val="90000"/>
                </a:lnSpc>
                <a:spcAft>
                  <a:spcPct val="35000"/>
                </a:spcAft>
                <a:defRPr/>
              </a:pPr>
              <a:endParaRPr lang="en-GB" altLang="fr-FR" sz="900" dirty="0">
                <a:solidFill>
                  <a:srgbClr val="FFFFFF"/>
                </a:solidFill>
                <a:ea typeface="Verdana" panose="020B0604030504040204" pitchFamily="34" charset="0"/>
                <a:cs typeface="Verdana" panose="020B0604030504040204" pitchFamily="34" charset="0"/>
              </a:endParaRPr>
            </a:p>
          </p:txBody>
        </p:sp>
      </p:grpSp>
      <p:grpSp>
        <p:nvGrpSpPr>
          <p:cNvPr id="13369" name="Group 83"/>
          <p:cNvGrpSpPr>
            <a:grpSpLocks/>
          </p:cNvGrpSpPr>
          <p:nvPr/>
        </p:nvGrpSpPr>
        <p:grpSpPr bwMode="auto">
          <a:xfrm>
            <a:off x="4067175" y="1258888"/>
            <a:ext cx="46039" cy="4691063"/>
            <a:chOff x="4067944" y="805644"/>
            <a:chExt cx="45719" cy="5143636"/>
          </a:xfrm>
        </p:grpSpPr>
        <p:sp>
          <p:nvSpPr>
            <p:cNvPr id="83" name="Rectangle 82"/>
            <p:cNvSpPr/>
            <p:nvPr/>
          </p:nvSpPr>
          <p:spPr bwMode="auto">
            <a:xfrm>
              <a:off x="4067944" y="805644"/>
              <a:ext cx="45719" cy="175806"/>
            </a:xfrm>
            <a:prstGeom prst="rect">
              <a:avLst/>
            </a:prstGeom>
            <a:solidFill>
              <a:schemeClr val="bg1">
                <a:lumMod val="65000"/>
              </a:schemeClr>
            </a:solidFill>
            <a:ln>
              <a:noFill/>
            </a:ln>
            <a:effectLst/>
          </p:spPr>
          <p:txBody>
            <a:bodyPr anchor="ctr"/>
            <a:lstStyle/>
            <a:p>
              <a:pPr marL="3175">
                <a:defRPr/>
              </a:pPr>
              <a:endParaRPr lang="en-GB" dirty="0"/>
            </a:p>
          </p:txBody>
        </p:sp>
        <p:sp>
          <p:nvSpPr>
            <p:cNvPr id="108" name="Rectangle 107"/>
            <p:cNvSpPr/>
            <p:nvPr/>
          </p:nvSpPr>
          <p:spPr bwMode="auto">
            <a:xfrm>
              <a:off x="4067944" y="1021485"/>
              <a:ext cx="45719" cy="175806"/>
            </a:xfrm>
            <a:prstGeom prst="rect">
              <a:avLst/>
            </a:prstGeom>
            <a:solidFill>
              <a:schemeClr val="bg1">
                <a:lumMod val="65000"/>
              </a:schemeClr>
            </a:solidFill>
            <a:ln>
              <a:noFill/>
            </a:ln>
            <a:effectLst/>
          </p:spPr>
          <p:txBody>
            <a:bodyPr anchor="ctr"/>
            <a:lstStyle/>
            <a:p>
              <a:pPr marL="3175">
                <a:defRPr/>
              </a:pPr>
              <a:endParaRPr lang="en-GB" dirty="0"/>
            </a:p>
          </p:txBody>
        </p:sp>
        <p:sp>
          <p:nvSpPr>
            <p:cNvPr id="109" name="Rectangle 108"/>
            <p:cNvSpPr/>
            <p:nvPr/>
          </p:nvSpPr>
          <p:spPr bwMode="auto">
            <a:xfrm>
              <a:off x="4067944" y="1237327"/>
              <a:ext cx="45719" cy="175806"/>
            </a:xfrm>
            <a:prstGeom prst="rect">
              <a:avLst/>
            </a:prstGeom>
            <a:solidFill>
              <a:schemeClr val="bg1">
                <a:lumMod val="65000"/>
              </a:schemeClr>
            </a:solidFill>
            <a:ln>
              <a:noFill/>
            </a:ln>
            <a:effectLst/>
          </p:spPr>
          <p:txBody>
            <a:bodyPr anchor="ctr"/>
            <a:lstStyle/>
            <a:p>
              <a:pPr marL="3175">
                <a:defRPr/>
              </a:pPr>
              <a:endParaRPr lang="en-GB" dirty="0"/>
            </a:p>
          </p:txBody>
        </p:sp>
        <p:sp>
          <p:nvSpPr>
            <p:cNvPr id="110" name="Rectangle 109"/>
            <p:cNvSpPr/>
            <p:nvPr/>
          </p:nvSpPr>
          <p:spPr bwMode="auto">
            <a:xfrm>
              <a:off x="4067944" y="1453168"/>
              <a:ext cx="45719" cy="175806"/>
            </a:xfrm>
            <a:prstGeom prst="rect">
              <a:avLst/>
            </a:prstGeom>
            <a:solidFill>
              <a:schemeClr val="bg1">
                <a:lumMod val="65000"/>
              </a:schemeClr>
            </a:solidFill>
            <a:ln>
              <a:noFill/>
            </a:ln>
            <a:effectLst/>
          </p:spPr>
          <p:txBody>
            <a:bodyPr anchor="ctr"/>
            <a:lstStyle/>
            <a:p>
              <a:pPr marL="3175">
                <a:defRPr/>
              </a:pPr>
              <a:endParaRPr lang="en-GB" dirty="0"/>
            </a:p>
          </p:txBody>
        </p:sp>
        <p:sp>
          <p:nvSpPr>
            <p:cNvPr id="111" name="Rectangle 110"/>
            <p:cNvSpPr/>
            <p:nvPr/>
          </p:nvSpPr>
          <p:spPr bwMode="auto">
            <a:xfrm>
              <a:off x="4067944" y="1669009"/>
              <a:ext cx="45719" cy="175806"/>
            </a:xfrm>
            <a:prstGeom prst="rect">
              <a:avLst/>
            </a:prstGeom>
            <a:solidFill>
              <a:schemeClr val="bg1">
                <a:lumMod val="65000"/>
              </a:schemeClr>
            </a:solidFill>
            <a:ln>
              <a:noFill/>
            </a:ln>
            <a:effectLst/>
          </p:spPr>
          <p:txBody>
            <a:bodyPr anchor="ctr"/>
            <a:lstStyle/>
            <a:p>
              <a:pPr marL="3175">
                <a:defRPr/>
              </a:pPr>
              <a:endParaRPr lang="en-GB" dirty="0"/>
            </a:p>
          </p:txBody>
        </p:sp>
        <p:sp>
          <p:nvSpPr>
            <p:cNvPr id="112" name="Rectangle 111"/>
            <p:cNvSpPr/>
            <p:nvPr/>
          </p:nvSpPr>
          <p:spPr bwMode="auto">
            <a:xfrm>
              <a:off x="4067944" y="1886590"/>
              <a:ext cx="45719" cy="174066"/>
            </a:xfrm>
            <a:prstGeom prst="rect">
              <a:avLst/>
            </a:prstGeom>
            <a:solidFill>
              <a:schemeClr val="bg1">
                <a:lumMod val="65000"/>
              </a:schemeClr>
            </a:solidFill>
            <a:ln>
              <a:noFill/>
            </a:ln>
            <a:effectLst/>
          </p:spPr>
          <p:txBody>
            <a:bodyPr anchor="ctr"/>
            <a:lstStyle/>
            <a:p>
              <a:pPr marL="3175">
                <a:defRPr/>
              </a:pPr>
              <a:endParaRPr lang="en-GB" dirty="0"/>
            </a:p>
          </p:txBody>
        </p:sp>
        <p:sp>
          <p:nvSpPr>
            <p:cNvPr id="113" name="Rectangle 112"/>
            <p:cNvSpPr/>
            <p:nvPr/>
          </p:nvSpPr>
          <p:spPr bwMode="auto">
            <a:xfrm>
              <a:off x="4067944" y="2102432"/>
              <a:ext cx="45719" cy="174066"/>
            </a:xfrm>
            <a:prstGeom prst="rect">
              <a:avLst/>
            </a:prstGeom>
            <a:solidFill>
              <a:schemeClr val="bg1">
                <a:lumMod val="65000"/>
              </a:schemeClr>
            </a:solidFill>
            <a:ln>
              <a:noFill/>
            </a:ln>
            <a:effectLst/>
          </p:spPr>
          <p:txBody>
            <a:bodyPr anchor="ctr"/>
            <a:lstStyle/>
            <a:p>
              <a:pPr marL="3175">
                <a:defRPr/>
              </a:pPr>
              <a:endParaRPr lang="en-GB" dirty="0"/>
            </a:p>
          </p:txBody>
        </p:sp>
        <p:sp>
          <p:nvSpPr>
            <p:cNvPr id="114" name="Rectangle 113"/>
            <p:cNvSpPr/>
            <p:nvPr/>
          </p:nvSpPr>
          <p:spPr bwMode="auto">
            <a:xfrm>
              <a:off x="4067944" y="2318273"/>
              <a:ext cx="45719" cy="174066"/>
            </a:xfrm>
            <a:prstGeom prst="rect">
              <a:avLst/>
            </a:prstGeom>
            <a:solidFill>
              <a:schemeClr val="bg1">
                <a:lumMod val="65000"/>
              </a:schemeClr>
            </a:solidFill>
            <a:ln>
              <a:noFill/>
            </a:ln>
            <a:effectLst/>
          </p:spPr>
          <p:txBody>
            <a:bodyPr anchor="ctr"/>
            <a:lstStyle/>
            <a:p>
              <a:pPr marL="3175">
                <a:defRPr/>
              </a:pPr>
              <a:endParaRPr lang="en-GB" dirty="0"/>
            </a:p>
          </p:txBody>
        </p:sp>
        <p:sp>
          <p:nvSpPr>
            <p:cNvPr id="115" name="Rectangle 114"/>
            <p:cNvSpPr/>
            <p:nvPr/>
          </p:nvSpPr>
          <p:spPr bwMode="auto">
            <a:xfrm>
              <a:off x="4067944" y="2534114"/>
              <a:ext cx="45719" cy="174066"/>
            </a:xfrm>
            <a:prstGeom prst="rect">
              <a:avLst/>
            </a:prstGeom>
            <a:solidFill>
              <a:schemeClr val="bg1">
                <a:lumMod val="65000"/>
              </a:schemeClr>
            </a:solidFill>
            <a:ln>
              <a:noFill/>
            </a:ln>
            <a:effectLst/>
          </p:spPr>
          <p:txBody>
            <a:bodyPr anchor="ctr"/>
            <a:lstStyle/>
            <a:p>
              <a:pPr marL="3175">
                <a:defRPr/>
              </a:pPr>
              <a:endParaRPr lang="en-GB" dirty="0"/>
            </a:p>
          </p:txBody>
        </p:sp>
        <p:sp>
          <p:nvSpPr>
            <p:cNvPr id="116" name="Rectangle 115"/>
            <p:cNvSpPr/>
            <p:nvPr/>
          </p:nvSpPr>
          <p:spPr bwMode="auto">
            <a:xfrm>
              <a:off x="4067944" y="2749955"/>
              <a:ext cx="45719" cy="175807"/>
            </a:xfrm>
            <a:prstGeom prst="rect">
              <a:avLst/>
            </a:prstGeom>
            <a:solidFill>
              <a:schemeClr val="bg1">
                <a:lumMod val="65000"/>
              </a:schemeClr>
            </a:solidFill>
            <a:ln>
              <a:noFill/>
            </a:ln>
            <a:effectLst/>
          </p:spPr>
          <p:txBody>
            <a:bodyPr anchor="ctr"/>
            <a:lstStyle/>
            <a:p>
              <a:pPr marL="3175">
                <a:defRPr/>
              </a:pPr>
              <a:endParaRPr lang="en-GB" dirty="0"/>
            </a:p>
          </p:txBody>
        </p:sp>
        <p:sp>
          <p:nvSpPr>
            <p:cNvPr id="117" name="Rectangle 116"/>
            <p:cNvSpPr/>
            <p:nvPr/>
          </p:nvSpPr>
          <p:spPr bwMode="auto">
            <a:xfrm>
              <a:off x="4067944" y="2965797"/>
              <a:ext cx="45719" cy="175807"/>
            </a:xfrm>
            <a:prstGeom prst="rect">
              <a:avLst/>
            </a:prstGeom>
            <a:solidFill>
              <a:schemeClr val="bg1">
                <a:lumMod val="65000"/>
              </a:schemeClr>
            </a:solidFill>
            <a:ln>
              <a:noFill/>
            </a:ln>
            <a:effectLst/>
          </p:spPr>
          <p:txBody>
            <a:bodyPr anchor="ctr"/>
            <a:lstStyle/>
            <a:p>
              <a:pPr marL="3175">
                <a:defRPr/>
              </a:pPr>
              <a:endParaRPr lang="en-GB" dirty="0"/>
            </a:p>
          </p:txBody>
        </p:sp>
        <p:sp>
          <p:nvSpPr>
            <p:cNvPr id="118" name="Rectangle 117"/>
            <p:cNvSpPr/>
            <p:nvPr/>
          </p:nvSpPr>
          <p:spPr bwMode="auto">
            <a:xfrm>
              <a:off x="4067944" y="3181638"/>
              <a:ext cx="45719" cy="175807"/>
            </a:xfrm>
            <a:prstGeom prst="rect">
              <a:avLst/>
            </a:prstGeom>
            <a:solidFill>
              <a:schemeClr val="bg1">
                <a:lumMod val="65000"/>
              </a:schemeClr>
            </a:solidFill>
            <a:ln>
              <a:noFill/>
            </a:ln>
            <a:effectLst/>
          </p:spPr>
          <p:txBody>
            <a:bodyPr anchor="ctr"/>
            <a:lstStyle/>
            <a:p>
              <a:pPr marL="3175">
                <a:defRPr/>
              </a:pPr>
              <a:endParaRPr lang="en-GB" dirty="0"/>
            </a:p>
          </p:txBody>
        </p:sp>
        <p:sp>
          <p:nvSpPr>
            <p:cNvPr id="119" name="Rectangle 118"/>
            <p:cNvSpPr/>
            <p:nvPr/>
          </p:nvSpPr>
          <p:spPr bwMode="auto">
            <a:xfrm>
              <a:off x="4067944" y="3397479"/>
              <a:ext cx="45719" cy="175807"/>
            </a:xfrm>
            <a:prstGeom prst="rect">
              <a:avLst/>
            </a:prstGeom>
            <a:solidFill>
              <a:schemeClr val="bg1">
                <a:lumMod val="65000"/>
              </a:schemeClr>
            </a:solidFill>
            <a:ln>
              <a:noFill/>
            </a:ln>
            <a:effectLst/>
          </p:spPr>
          <p:txBody>
            <a:bodyPr anchor="ctr"/>
            <a:lstStyle/>
            <a:p>
              <a:pPr marL="3175">
                <a:defRPr/>
              </a:pPr>
              <a:endParaRPr lang="en-GB" dirty="0"/>
            </a:p>
          </p:txBody>
        </p:sp>
        <p:sp>
          <p:nvSpPr>
            <p:cNvPr id="120" name="Rectangle 119"/>
            <p:cNvSpPr/>
            <p:nvPr/>
          </p:nvSpPr>
          <p:spPr bwMode="auto">
            <a:xfrm>
              <a:off x="4067944" y="3613321"/>
              <a:ext cx="45719" cy="175807"/>
            </a:xfrm>
            <a:prstGeom prst="rect">
              <a:avLst/>
            </a:prstGeom>
            <a:solidFill>
              <a:schemeClr val="bg1">
                <a:lumMod val="65000"/>
              </a:schemeClr>
            </a:solidFill>
            <a:ln>
              <a:noFill/>
            </a:ln>
            <a:effectLst/>
          </p:spPr>
          <p:txBody>
            <a:bodyPr anchor="ctr"/>
            <a:lstStyle/>
            <a:p>
              <a:pPr marL="3175">
                <a:defRPr/>
              </a:pPr>
              <a:endParaRPr lang="en-GB" dirty="0"/>
            </a:p>
          </p:txBody>
        </p:sp>
        <p:sp>
          <p:nvSpPr>
            <p:cNvPr id="121" name="Rectangle 120"/>
            <p:cNvSpPr/>
            <p:nvPr/>
          </p:nvSpPr>
          <p:spPr bwMode="auto">
            <a:xfrm>
              <a:off x="4067944" y="3829162"/>
              <a:ext cx="45719" cy="175807"/>
            </a:xfrm>
            <a:prstGeom prst="rect">
              <a:avLst/>
            </a:prstGeom>
            <a:solidFill>
              <a:schemeClr val="bg1">
                <a:lumMod val="65000"/>
              </a:schemeClr>
            </a:solidFill>
            <a:ln>
              <a:noFill/>
            </a:ln>
            <a:effectLst/>
          </p:spPr>
          <p:txBody>
            <a:bodyPr anchor="ctr"/>
            <a:lstStyle/>
            <a:p>
              <a:pPr marL="3175">
                <a:defRPr/>
              </a:pPr>
              <a:endParaRPr lang="en-GB" dirty="0"/>
            </a:p>
          </p:txBody>
        </p:sp>
        <p:sp>
          <p:nvSpPr>
            <p:cNvPr id="122" name="Rectangle 121"/>
            <p:cNvSpPr/>
            <p:nvPr/>
          </p:nvSpPr>
          <p:spPr bwMode="auto">
            <a:xfrm>
              <a:off x="4067944" y="4046744"/>
              <a:ext cx="45719" cy="174066"/>
            </a:xfrm>
            <a:prstGeom prst="rect">
              <a:avLst/>
            </a:prstGeom>
            <a:solidFill>
              <a:schemeClr val="bg1">
                <a:lumMod val="65000"/>
              </a:schemeClr>
            </a:solidFill>
            <a:ln>
              <a:noFill/>
            </a:ln>
            <a:effectLst/>
          </p:spPr>
          <p:txBody>
            <a:bodyPr anchor="ctr"/>
            <a:lstStyle/>
            <a:p>
              <a:pPr marL="3175">
                <a:defRPr/>
              </a:pPr>
              <a:endParaRPr lang="en-GB" dirty="0"/>
            </a:p>
          </p:txBody>
        </p:sp>
        <p:sp>
          <p:nvSpPr>
            <p:cNvPr id="131" name="Rectangle 130"/>
            <p:cNvSpPr/>
            <p:nvPr/>
          </p:nvSpPr>
          <p:spPr bwMode="auto">
            <a:xfrm>
              <a:off x="4067944" y="4262586"/>
              <a:ext cx="45719" cy="174066"/>
            </a:xfrm>
            <a:prstGeom prst="rect">
              <a:avLst/>
            </a:prstGeom>
            <a:solidFill>
              <a:schemeClr val="bg1">
                <a:lumMod val="65000"/>
              </a:schemeClr>
            </a:solidFill>
            <a:ln>
              <a:noFill/>
            </a:ln>
            <a:effectLst/>
          </p:spPr>
          <p:txBody>
            <a:bodyPr anchor="ctr"/>
            <a:lstStyle/>
            <a:p>
              <a:pPr marL="3175">
                <a:defRPr/>
              </a:pPr>
              <a:endParaRPr lang="en-GB" dirty="0"/>
            </a:p>
          </p:txBody>
        </p:sp>
        <p:sp>
          <p:nvSpPr>
            <p:cNvPr id="132" name="Rectangle 131"/>
            <p:cNvSpPr/>
            <p:nvPr/>
          </p:nvSpPr>
          <p:spPr bwMode="auto">
            <a:xfrm>
              <a:off x="4067944" y="4478427"/>
              <a:ext cx="45719" cy="174066"/>
            </a:xfrm>
            <a:prstGeom prst="rect">
              <a:avLst/>
            </a:prstGeom>
            <a:solidFill>
              <a:schemeClr val="bg1">
                <a:lumMod val="65000"/>
              </a:schemeClr>
            </a:solidFill>
            <a:ln>
              <a:noFill/>
            </a:ln>
            <a:effectLst/>
          </p:spPr>
          <p:txBody>
            <a:bodyPr anchor="ctr"/>
            <a:lstStyle/>
            <a:p>
              <a:pPr marL="3175">
                <a:defRPr/>
              </a:pPr>
              <a:endParaRPr lang="en-GB" dirty="0"/>
            </a:p>
          </p:txBody>
        </p:sp>
        <p:sp>
          <p:nvSpPr>
            <p:cNvPr id="133" name="Rectangle 132"/>
            <p:cNvSpPr/>
            <p:nvPr/>
          </p:nvSpPr>
          <p:spPr bwMode="auto">
            <a:xfrm>
              <a:off x="4067944" y="4694268"/>
              <a:ext cx="45719" cy="174066"/>
            </a:xfrm>
            <a:prstGeom prst="rect">
              <a:avLst/>
            </a:prstGeom>
            <a:solidFill>
              <a:schemeClr val="bg1">
                <a:lumMod val="65000"/>
              </a:schemeClr>
            </a:solidFill>
            <a:ln>
              <a:noFill/>
            </a:ln>
            <a:effectLst/>
          </p:spPr>
          <p:txBody>
            <a:bodyPr anchor="ctr"/>
            <a:lstStyle/>
            <a:p>
              <a:pPr marL="3175">
                <a:defRPr/>
              </a:pPr>
              <a:endParaRPr lang="en-GB" dirty="0"/>
            </a:p>
          </p:txBody>
        </p:sp>
        <p:sp>
          <p:nvSpPr>
            <p:cNvPr id="134" name="Rectangle 133"/>
            <p:cNvSpPr/>
            <p:nvPr/>
          </p:nvSpPr>
          <p:spPr bwMode="auto">
            <a:xfrm>
              <a:off x="4067944" y="4910109"/>
              <a:ext cx="45719" cy="175806"/>
            </a:xfrm>
            <a:prstGeom prst="rect">
              <a:avLst/>
            </a:prstGeom>
            <a:solidFill>
              <a:schemeClr val="bg1">
                <a:lumMod val="65000"/>
              </a:schemeClr>
            </a:solidFill>
            <a:ln>
              <a:noFill/>
            </a:ln>
            <a:effectLst/>
          </p:spPr>
          <p:txBody>
            <a:bodyPr anchor="ctr"/>
            <a:lstStyle/>
            <a:p>
              <a:pPr marL="3175">
                <a:defRPr/>
              </a:pPr>
              <a:endParaRPr lang="en-GB" dirty="0"/>
            </a:p>
          </p:txBody>
        </p:sp>
        <p:sp>
          <p:nvSpPr>
            <p:cNvPr id="135" name="Rectangle 134"/>
            <p:cNvSpPr/>
            <p:nvPr/>
          </p:nvSpPr>
          <p:spPr bwMode="auto">
            <a:xfrm>
              <a:off x="4067944" y="5125951"/>
              <a:ext cx="45719" cy="175806"/>
            </a:xfrm>
            <a:prstGeom prst="rect">
              <a:avLst/>
            </a:prstGeom>
            <a:solidFill>
              <a:schemeClr val="bg1">
                <a:lumMod val="65000"/>
              </a:schemeClr>
            </a:solidFill>
            <a:ln>
              <a:noFill/>
            </a:ln>
            <a:effectLst/>
          </p:spPr>
          <p:txBody>
            <a:bodyPr anchor="ctr"/>
            <a:lstStyle/>
            <a:p>
              <a:pPr marL="3175">
                <a:defRPr/>
              </a:pPr>
              <a:endParaRPr lang="en-GB" dirty="0"/>
            </a:p>
          </p:txBody>
        </p:sp>
        <p:sp>
          <p:nvSpPr>
            <p:cNvPr id="136" name="Rectangle 135"/>
            <p:cNvSpPr/>
            <p:nvPr/>
          </p:nvSpPr>
          <p:spPr bwMode="auto">
            <a:xfrm>
              <a:off x="4067944" y="5341792"/>
              <a:ext cx="45719" cy="175806"/>
            </a:xfrm>
            <a:prstGeom prst="rect">
              <a:avLst/>
            </a:prstGeom>
            <a:solidFill>
              <a:schemeClr val="bg1">
                <a:lumMod val="65000"/>
              </a:schemeClr>
            </a:solidFill>
            <a:ln>
              <a:noFill/>
            </a:ln>
            <a:effectLst/>
          </p:spPr>
          <p:txBody>
            <a:bodyPr anchor="ctr"/>
            <a:lstStyle/>
            <a:p>
              <a:pPr marL="3175">
                <a:defRPr/>
              </a:pPr>
              <a:endParaRPr lang="en-GB" dirty="0"/>
            </a:p>
          </p:txBody>
        </p:sp>
        <p:sp>
          <p:nvSpPr>
            <p:cNvPr id="137" name="Rectangle 136"/>
            <p:cNvSpPr/>
            <p:nvPr/>
          </p:nvSpPr>
          <p:spPr bwMode="auto">
            <a:xfrm>
              <a:off x="4067944" y="5557633"/>
              <a:ext cx="45719" cy="175806"/>
            </a:xfrm>
            <a:prstGeom prst="rect">
              <a:avLst/>
            </a:prstGeom>
            <a:solidFill>
              <a:schemeClr val="bg1">
                <a:lumMod val="65000"/>
              </a:schemeClr>
            </a:solidFill>
            <a:ln>
              <a:noFill/>
            </a:ln>
            <a:effectLst/>
          </p:spPr>
          <p:txBody>
            <a:bodyPr anchor="ctr"/>
            <a:lstStyle/>
            <a:p>
              <a:pPr marL="3175">
                <a:defRPr/>
              </a:pPr>
              <a:endParaRPr lang="en-GB" dirty="0"/>
            </a:p>
          </p:txBody>
        </p:sp>
        <p:sp>
          <p:nvSpPr>
            <p:cNvPr id="138" name="Rectangle 137"/>
            <p:cNvSpPr/>
            <p:nvPr/>
          </p:nvSpPr>
          <p:spPr bwMode="auto">
            <a:xfrm>
              <a:off x="4067944" y="5773474"/>
              <a:ext cx="45719" cy="175806"/>
            </a:xfrm>
            <a:prstGeom prst="rect">
              <a:avLst/>
            </a:prstGeom>
            <a:solidFill>
              <a:schemeClr val="bg1">
                <a:lumMod val="65000"/>
              </a:schemeClr>
            </a:solidFill>
            <a:ln>
              <a:noFill/>
            </a:ln>
            <a:effectLst/>
          </p:spPr>
          <p:txBody>
            <a:bodyPr anchor="ctr"/>
            <a:lstStyle/>
            <a:p>
              <a:pPr marL="3175">
                <a:defRPr/>
              </a:pPr>
              <a:endParaRPr lang="en-GB" dirty="0"/>
            </a:p>
          </p:txBody>
        </p:sp>
      </p:grpSp>
      <p:grpSp>
        <p:nvGrpSpPr>
          <p:cNvPr id="13370" name="Group 25"/>
          <p:cNvGrpSpPr>
            <a:grpSpLocks/>
          </p:cNvGrpSpPr>
          <p:nvPr/>
        </p:nvGrpSpPr>
        <p:grpSpPr bwMode="auto">
          <a:xfrm>
            <a:off x="2584451" y="3644901"/>
            <a:ext cx="1808163" cy="563563"/>
            <a:chOff x="5503118" y="1616704"/>
            <a:chExt cx="2997599" cy="884040"/>
          </a:xfrm>
        </p:grpSpPr>
        <p:sp>
          <p:nvSpPr>
            <p:cNvPr id="35" name="Ellipse 46"/>
            <p:cNvSpPr/>
            <p:nvPr/>
          </p:nvSpPr>
          <p:spPr bwMode="auto">
            <a:xfrm>
              <a:off x="5503118" y="1686431"/>
              <a:ext cx="2997599" cy="692290"/>
            </a:xfrm>
            <a:prstGeom prst="ellipse">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Ellipse 4"/>
            <p:cNvSpPr/>
            <p:nvPr/>
          </p:nvSpPr>
          <p:spPr bwMode="auto">
            <a:xfrm>
              <a:off x="5895254" y="1616704"/>
              <a:ext cx="2284386" cy="884040"/>
            </a:xfrm>
            <a:prstGeom prst="rect">
              <a:avLst/>
            </a:prstGeom>
          </p:spPr>
          <p:style>
            <a:lnRef idx="0">
              <a:scrgbClr r="0" g="0" b="0"/>
            </a:lnRef>
            <a:fillRef idx="0">
              <a:scrgbClr r="0" g="0" b="0"/>
            </a:fillRef>
            <a:effectRef idx="0">
              <a:scrgbClr r="0" g="0" b="0"/>
            </a:effectRef>
            <a:fontRef idx="minor">
              <a:schemeClr val="lt1"/>
            </a:fontRef>
          </p:style>
          <p:txBody>
            <a:bodyPr lIns="0" tIns="0" rIns="0" bIns="0" anchor="ctr"/>
            <a:lstStyle/>
            <a:p>
              <a:pPr algn="ctr" defTabSz="666734" eaLnBrk="0" hangingPunct="0">
                <a:lnSpc>
                  <a:spcPct val="90000"/>
                </a:lnSpc>
                <a:spcAft>
                  <a:spcPct val="35000"/>
                </a:spcAft>
                <a:defRPr/>
              </a:pPr>
              <a:r>
                <a:rPr lang="en-GB" altLang="fr-FR" sz="900" b="1" dirty="0">
                  <a:solidFill>
                    <a:srgbClr val="FFFFFF"/>
                  </a:solidFill>
                  <a:ea typeface="Verdana" panose="020B0604030504040204" pitchFamily="34" charset="0"/>
                  <a:cs typeface="Verdana" panose="020B0604030504040204" pitchFamily="34" charset="0"/>
                </a:rPr>
                <a:t>Inter-institutional Agreement</a:t>
              </a:r>
              <a:endParaRPr lang="en-GB" altLang="fr-FR" sz="900" dirty="0">
                <a:solidFill>
                  <a:srgbClr val="FFFFFF"/>
                </a:solidFill>
                <a:ea typeface="Verdana" panose="020B0604030504040204" pitchFamily="34" charset="0"/>
                <a:cs typeface="Verdana" panose="020B0604030504040204" pitchFamily="34" charset="0"/>
              </a:endParaRPr>
            </a:p>
          </p:txBody>
        </p:sp>
      </p:grpSp>
      <p:sp>
        <p:nvSpPr>
          <p:cNvPr id="70" name="TextBox 93"/>
          <p:cNvSpPr txBox="1">
            <a:spLocks noChangeArrowheads="1"/>
          </p:cNvSpPr>
          <p:nvPr/>
        </p:nvSpPr>
        <p:spPr bwMode="auto">
          <a:xfrm>
            <a:off x="3438525" y="692150"/>
            <a:ext cx="1277939" cy="507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eaLnBrk="0" hangingPunct="0">
              <a:defRPr sz="1200">
                <a:solidFill>
                  <a:srgbClr val="0F5494"/>
                </a:solidFill>
                <a:latin typeface="Verdana" pitchFamily="34" charset="0"/>
              </a:defRPr>
            </a:lvl1pPr>
            <a:lvl2pPr marL="742950" indent="-285750" eaLnBrk="0" hangingPunct="0">
              <a:defRPr sz="1200">
                <a:solidFill>
                  <a:srgbClr val="0F5494"/>
                </a:solidFill>
                <a:latin typeface="Verdana" pitchFamily="34" charset="0"/>
              </a:defRPr>
            </a:lvl2pPr>
            <a:lvl3pPr marL="1143000" indent="-228600" eaLnBrk="0" hangingPunct="0">
              <a:defRPr sz="1200">
                <a:solidFill>
                  <a:srgbClr val="0F5494"/>
                </a:solidFill>
                <a:latin typeface="Verdana" pitchFamily="34" charset="0"/>
              </a:defRPr>
            </a:lvl3pPr>
            <a:lvl4pPr marL="1600200" indent="-228600" eaLnBrk="0" hangingPunct="0">
              <a:defRPr sz="1200">
                <a:solidFill>
                  <a:srgbClr val="0F5494"/>
                </a:solidFill>
                <a:latin typeface="Verdana" pitchFamily="34" charset="0"/>
              </a:defRPr>
            </a:lvl4pPr>
            <a:lvl5pPr marL="2057400" indent="-228600" eaLnBrk="0" hangingPunct="0">
              <a:defRPr sz="1200">
                <a:solidFill>
                  <a:srgbClr val="0F5494"/>
                </a:solidFill>
                <a:latin typeface="Verdana" pitchFamily="34" charset="0"/>
              </a:defRPr>
            </a:lvl5pPr>
            <a:lvl6pPr marL="2514600" indent="-228600" eaLnBrk="0" fontAlgn="base" hangingPunct="0">
              <a:spcBef>
                <a:spcPct val="0"/>
              </a:spcBef>
              <a:spcAft>
                <a:spcPct val="0"/>
              </a:spcAft>
              <a:defRPr sz="1200">
                <a:solidFill>
                  <a:srgbClr val="0F5494"/>
                </a:solidFill>
                <a:latin typeface="Verdana" pitchFamily="34" charset="0"/>
              </a:defRPr>
            </a:lvl6pPr>
            <a:lvl7pPr marL="2971800" indent="-228600" eaLnBrk="0" fontAlgn="base" hangingPunct="0">
              <a:spcBef>
                <a:spcPct val="0"/>
              </a:spcBef>
              <a:spcAft>
                <a:spcPct val="0"/>
              </a:spcAft>
              <a:defRPr sz="1200">
                <a:solidFill>
                  <a:srgbClr val="0F5494"/>
                </a:solidFill>
                <a:latin typeface="Verdana" pitchFamily="34" charset="0"/>
              </a:defRPr>
            </a:lvl7pPr>
            <a:lvl8pPr marL="3429000" indent="-228600" eaLnBrk="0" fontAlgn="base" hangingPunct="0">
              <a:spcBef>
                <a:spcPct val="0"/>
              </a:spcBef>
              <a:spcAft>
                <a:spcPct val="0"/>
              </a:spcAft>
              <a:defRPr sz="1200">
                <a:solidFill>
                  <a:srgbClr val="0F5494"/>
                </a:solidFill>
                <a:latin typeface="Verdana" pitchFamily="34" charset="0"/>
              </a:defRPr>
            </a:lvl8pPr>
            <a:lvl9pPr marL="3886200" indent="-228600" eaLnBrk="0" fontAlgn="base" hangingPunct="0">
              <a:spcBef>
                <a:spcPct val="0"/>
              </a:spcBef>
              <a:spcAft>
                <a:spcPct val="0"/>
              </a:spcAft>
              <a:defRPr sz="1200">
                <a:solidFill>
                  <a:srgbClr val="0F5494"/>
                </a:solidFill>
                <a:latin typeface="Verdana" pitchFamily="34" charset="0"/>
              </a:defRPr>
            </a:lvl9pPr>
          </a:lstStyle>
          <a:p>
            <a:pPr algn="ctr" eaLnBrk="1" hangingPunct="1">
              <a:defRPr/>
            </a:pPr>
            <a:r>
              <a:rPr lang="en-GB" altLang="en-US" sz="900" b="1" dirty="0">
                <a:solidFill>
                  <a:prstClr val="white">
                    <a:lumMod val="50000"/>
                  </a:prstClr>
                </a:solidFill>
              </a:rPr>
              <a:t>Start of the mobility projects</a:t>
            </a:r>
          </a:p>
          <a:p>
            <a:pPr algn="ctr" eaLnBrk="1" hangingPunct="1">
              <a:defRPr/>
            </a:pPr>
            <a:r>
              <a:rPr lang="en-GB" altLang="en-US" sz="900" b="1" dirty="0">
                <a:solidFill>
                  <a:prstClr val="white">
                    <a:lumMod val="50000"/>
                  </a:prstClr>
                </a:solidFill>
              </a:rPr>
              <a:t>(1 August)</a:t>
            </a:r>
          </a:p>
        </p:txBody>
      </p:sp>
      <p:sp>
        <p:nvSpPr>
          <p:cNvPr id="58" name="TextBox 2"/>
          <p:cNvSpPr txBox="1">
            <a:spLocks noChangeArrowheads="1"/>
          </p:cNvSpPr>
          <p:nvPr/>
        </p:nvSpPr>
        <p:spPr bwMode="auto">
          <a:xfrm>
            <a:off x="5434013" y="4364039"/>
            <a:ext cx="569912" cy="221599"/>
          </a:xfrm>
          <a:prstGeom prst="rect">
            <a:avLst/>
          </a:prstGeom>
          <a:solidFill>
            <a:srgbClr val="FFC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91438" tIns="45719" rIns="91438" bIns="45719">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666734">
              <a:lnSpc>
                <a:spcPct val="90000"/>
              </a:lnSpc>
              <a:spcAft>
                <a:spcPct val="35000"/>
              </a:spcAft>
              <a:defRPr/>
            </a:pPr>
            <a:r>
              <a:rPr lang="en-GB" altLang="fr-FR" sz="900" b="1" dirty="0">
                <a:solidFill>
                  <a:prstClr val="white"/>
                </a:solidFill>
                <a:latin typeface="Verdana" panose="020B0604030504040204" pitchFamily="34" charset="0"/>
                <a:ea typeface="Verdana" panose="020B0604030504040204" pitchFamily="34" charset="0"/>
                <a:cs typeface="Verdana" panose="020B0604030504040204" pitchFamily="34" charset="0"/>
              </a:rPr>
              <a:t>PIC</a:t>
            </a:r>
          </a:p>
        </p:txBody>
      </p:sp>
      <p:sp>
        <p:nvSpPr>
          <p:cNvPr id="13373" name="TextBox 88"/>
          <p:cNvSpPr txBox="1">
            <a:spLocks noChangeArrowheads="1"/>
          </p:cNvSpPr>
          <p:nvPr/>
        </p:nvSpPr>
        <p:spPr bwMode="auto">
          <a:xfrm>
            <a:off x="2584449" y="1793876"/>
            <a:ext cx="908051"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sz="2400" i="1">
                <a:solidFill>
                  <a:srgbClr val="0F5494"/>
                </a:solidFill>
                <a:latin typeface="Verdana" charset="0"/>
                <a:ea typeface="ＭＳ Ｐゴシック" charset="0"/>
              </a:defRPr>
            </a:lvl1pPr>
            <a:lvl2pPr>
              <a:defRPr sz="2000" b="1">
                <a:solidFill>
                  <a:srgbClr val="0F5494"/>
                </a:solidFill>
                <a:latin typeface="Verdana" charset="0"/>
                <a:ea typeface="ＭＳ Ｐゴシック" charset="0"/>
              </a:defRPr>
            </a:lvl2pPr>
            <a:lvl3pPr>
              <a:defRPr sz="1400">
                <a:solidFill>
                  <a:srgbClr val="0F5494"/>
                </a:solidFill>
                <a:latin typeface="Verdana"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GB" sz="800" b="1" i="0">
                <a:solidFill>
                  <a:srgbClr val="00B0F0"/>
                </a:solidFill>
              </a:rPr>
              <a:t>Qualitative Assessment </a:t>
            </a:r>
          </a:p>
        </p:txBody>
      </p:sp>
      <p:sp>
        <p:nvSpPr>
          <p:cNvPr id="13374" name="TextBox 98"/>
          <p:cNvSpPr txBox="1">
            <a:spLocks noChangeArrowheads="1"/>
          </p:cNvSpPr>
          <p:nvPr/>
        </p:nvSpPr>
        <p:spPr bwMode="auto">
          <a:xfrm>
            <a:off x="5137150" y="3684589"/>
            <a:ext cx="1682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sz="2400" i="1">
                <a:solidFill>
                  <a:srgbClr val="0F5494"/>
                </a:solidFill>
                <a:latin typeface="Verdana" charset="0"/>
                <a:ea typeface="ＭＳ Ｐゴシック" charset="0"/>
              </a:defRPr>
            </a:lvl1pPr>
            <a:lvl2pPr>
              <a:defRPr sz="2000" b="1">
                <a:solidFill>
                  <a:srgbClr val="0F5494"/>
                </a:solidFill>
                <a:latin typeface="Verdana" charset="0"/>
                <a:ea typeface="ＭＳ Ｐゴシック" charset="0"/>
              </a:defRPr>
            </a:lvl2pPr>
            <a:lvl3pPr>
              <a:defRPr sz="1400">
                <a:solidFill>
                  <a:srgbClr val="0F5494"/>
                </a:solidFill>
                <a:latin typeface="Verdana"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ctr"/>
            <a:r>
              <a:rPr lang="en-GB" sz="900">
                <a:solidFill>
                  <a:srgbClr val="00B0F0"/>
                </a:solidFill>
              </a:rPr>
              <a:t>Before encoding mobilities in Mobility Tool+</a:t>
            </a:r>
          </a:p>
        </p:txBody>
      </p:sp>
      <p:cxnSp>
        <p:nvCxnSpPr>
          <p:cNvPr id="13375" name="Straight Connector 106"/>
          <p:cNvCxnSpPr>
            <a:cxnSpLocks noChangeShapeType="1"/>
          </p:cNvCxnSpPr>
          <p:nvPr/>
        </p:nvCxnSpPr>
        <p:spPr bwMode="auto">
          <a:xfrm flipV="1">
            <a:off x="5824539" y="4183063"/>
            <a:ext cx="63500" cy="125412"/>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376" name="Straight Connector 106"/>
          <p:cNvCxnSpPr>
            <a:cxnSpLocks noChangeShapeType="1"/>
          </p:cNvCxnSpPr>
          <p:nvPr/>
        </p:nvCxnSpPr>
        <p:spPr bwMode="auto">
          <a:xfrm flipV="1">
            <a:off x="6140449" y="4884739"/>
            <a:ext cx="84139" cy="117475"/>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grpSp>
        <p:nvGrpSpPr>
          <p:cNvPr id="13377" name="Group 31"/>
          <p:cNvGrpSpPr>
            <a:grpSpLocks/>
          </p:cNvGrpSpPr>
          <p:nvPr/>
        </p:nvGrpSpPr>
        <p:grpSpPr bwMode="auto">
          <a:xfrm>
            <a:off x="7038975" y="5057777"/>
            <a:ext cx="946151" cy="957263"/>
            <a:chOff x="2388296" y="4083028"/>
            <a:chExt cx="1076325" cy="1076325"/>
          </a:xfrm>
        </p:grpSpPr>
        <p:sp>
          <p:nvSpPr>
            <p:cNvPr id="87" name="Ellipse 27"/>
            <p:cNvSpPr/>
            <p:nvPr/>
          </p:nvSpPr>
          <p:spPr bwMode="auto">
            <a:xfrm>
              <a:off x="2388296" y="4083028"/>
              <a:ext cx="1076325" cy="1076325"/>
            </a:xfrm>
            <a:prstGeom prst="ellipse">
              <a:avLst/>
            </a:prstGeom>
            <a:solidFill>
              <a:schemeClr val="accent2">
                <a:lumMod val="40000"/>
                <a:lumOff val="60000"/>
              </a:schemeClr>
            </a:solidFill>
            <a:ln w="25400" cap="flat" cmpd="sng" algn="ctr">
              <a:solidFill>
                <a:sysClr val="window" lastClr="FFFFFF">
                  <a:hueOff val="0"/>
                  <a:satOff val="0"/>
                  <a:lumOff val="0"/>
                  <a:alphaOff val="0"/>
                </a:sysClr>
              </a:solidFill>
              <a:prstDash val="solid"/>
            </a:ln>
            <a:effectLst/>
          </p:spPr>
        </p:sp>
        <p:sp>
          <p:nvSpPr>
            <p:cNvPr id="88" name="Ellipse 4"/>
            <p:cNvSpPr/>
            <p:nvPr/>
          </p:nvSpPr>
          <p:spPr bwMode="auto">
            <a:xfrm>
              <a:off x="2487622" y="4240104"/>
              <a:ext cx="895734" cy="762174"/>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34" eaLnBrk="0" hangingPunct="0">
                <a:lnSpc>
                  <a:spcPct val="90000"/>
                </a:lnSpc>
                <a:spcAft>
                  <a:spcPct val="35000"/>
                </a:spcAft>
                <a:defRPr/>
              </a:pPr>
              <a:r>
                <a:rPr lang="en-GB" sz="900" b="1" dirty="0">
                  <a:solidFill>
                    <a:prstClr val="white"/>
                  </a:solidFill>
                  <a:ea typeface="Verdana" panose="020B0604030504040204" pitchFamily="34" charset="0"/>
                  <a:cs typeface="Verdana" panose="020B0604030504040204" pitchFamily="34" charset="0"/>
                </a:rPr>
                <a:t>Student Survey on Recognition</a:t>
              </a:r>
              <a:endParaRPr lang="en-GB" sz="800" dirty="0">
                <a:solidFill>
                  <a:prstClr val="white"/>
                </a:solidFill>
                <a:ea typeface="Verdana" panose="020B0604030504040204" pitchFamily="34" charset="0"/>
                <a:cs typeface="Verdana" panose="020B0604030504040204" pitchFamily="34" charset="0"/>
              </a:endParaRPr>
            </a:p>
          </p:txBody>
        </p:sp>
      </p:grpSp>
      <p:grpSp>
        <p:nvGrpSpPr>
          <p:cNvPr id="13378" name="Group 31"/>
          <p:cNvGrpSpPr>
            <a:grpSpLocks/>
          </p:cNvGrpSpPr>
          <p:nvPr/>
        </p:nvGrpSpPr>
        <p:grpSpPr bwMode="auto">
          <a:xfrm>
            <a:off x="7615239" y="1928814"/>
            <a:ext cx="876300" cy="1519237"/>
            <a:chOff x="2388296" y="4083028"/>
            <a:chExt cx="1076325" cy="1076325"/>
          </a:xfrm>
        </p:grpSpPr>
        <p:sp>
          <p:nvSpPr>
            <p:cNvPr id="13383" name="Ellipse 27"/>
            <p:cNvSpPr>
              <a:spLocks noChangeArrowheads="1"/>
            </p:cNvSpPr>
            <p:nvPr/>
          </p:nvSpPr>
          <p:spPr bwMode="auto">
            <a:xfrm>
              <a:off x="2388296" y="4083028"/>
              <a:ext cx="1076325" cy="1076325"/>
            </a:xfrm>
            <a:prstGeom prst="ellipse">
              <a:avLst/>
            </a:prstGeom>
            <a:solidFill>
              <a:srgbClr val="7030A0"/>
            </a:solidFill>
            <a:ln w="25400">
              <a:solidFill>
                <a:srgbClr val="FFFFFF"/>
              </a:solidFill>
              <a:round/>
              <a:headEnd/>
              <a:tailEnd/>
            </a:ln>
          </p:spPr>
          <p:txBody>
            <a:bodyPr/>
            <a:lstStyle/>
            <a:p>
              <a:endParaRPr lang="en-US"/>
            </a:p>
          </p:txBody>
        </p:sp>
        <p:sp>
          <p:nvSpPr>
            <p:cNvPr id="93" name="Ellipse 4"/>
            <p:cNvSpPr/>
            <p:nvPr/>
          </p:nvSpPr>
          <p:spPr bwMode="auto">
            <a:xfrm>
              <a:off x="2487738" y="4240484"/>
              <a:ext cx="894988" cy="761413"/>
            </a:xfrm>
            <a:prstGeom prst="rect">
              <a:avLst/>
            </a:prstGeom>
          </p:spPr>
          <p:style>
            <a:lnRef idx="0">
              <a:scrgbClr r="0" g="0" b="0"/>
            </a:lnRef>
            <a:fillRef idx="0">
              <a:scrgbClr r="0" g="0" b="0"/>
            </a:fillRef>
            <a:effectRef idx="0">
              <a:scrgbClr r="0" g="0" b="0"/>
            </a:effectRef>
            <a:fontRef idx="minor">
              <a:schemeClr val="lt1"/>
            </a:fontRef>
          </p:style>
          <p:txBody>
            <a:bodyPr lIns="0" tIns="0" rIns="0" bIns="0" spcCol="1270" anchor="ctr"/>
            <a:lstStyle/>
            <a:p>
              <a:pPr algn="ctr" defTabSz="666734" eaLnBrk="0" hangingPunct="0">
                <a:lnSpc>
                  <a:spcPct val="90000"/>
                </a:lnSpc>
                <a:spcAft>
                  <a:spcPct val="35000"/>
                </a:spcAft>
                <a:defRPr/>
              </a:pPr>
              <a:r>
                <a:rPr lang="en-GB" sz="900" b="1" dirty="0">
                  <a:solidFill>
                    <a:prstClr val="white"/>
                  </a:solidFill>
                  <a:ea typeface="Verdana" panose="020B0604030504040204" pitchFamily="34" charset="0"/>
                  <a:cs typeface="Verdana" panose="020B0604030504040204" pitchFamily="34" charset="0"/>
                </a:rPr>
                <a:t>Reporting to National Agency </a:t>
              </a:r>
            </a:p>
            <a:p>
              <a:pPr algn="ctr" defTabSz="666734" eaLnBrk="0" hangingPunct="0">
                <a:lnSpc>
                  <a:spcPct val="90000"/>
                </a:lnSpc>
                <a:spcAft>
                  <a:spcPct val="35000"/>
                </a:spcAft>
                <a:defRPr/>
              </a:pPr>
              <a:r>
                <a:rPr lang="en-GB" sz="800" dirty="0">
                  <a:solidFill>
                    <a:prstClr val="white"/>
                  </a:solidFill>
                  <a:ea typeface="Verdana" panose="020B0604030504040204" pitchFamily="34" charset="0"/>
                  <a:cs typeface="Verdana" panose="020B0604030504040204" pitchFamily="34" charset="0"/>
                </a:rPr>
                <a:t>Interim report &amp; final beneficiary report</a:t>
              </a:r>
              <a:endParaRPr lang="en-GB" sz="700" dirty="0">
                <a:solidFill>
                  <a:prstClr val="white"/>
                </a:solidFill>
                <a:ea typeface="Verdana" panose="020B0604030504040204" pitchFamily="34" charset="0"/>
                <a:cs typeface="Verdana" panose="020B0604030504040204" pitchFamily="34" charset="0"/>
              </a:endParaRPr>
            </a:p>
          </p:txBody>
        </p:sp>
      </p:grpSp>
      <p:sp>
        <p:nvSpPr>
          <p:cNvPr id="13379" name="Rectangle 3"/>
          <p:cNvSpPr>
            <a:spLocks noChangeArrowheads="1"/>
          </p:cNvSpPr>
          <p:nvPr/>
        </p:nvSpPr>
        <p:spPr bwMode="auto">
          <a:xfrm>
            <a:off x="6069013" y="2278063"/>
            <a:ext cx="1093787" cy="517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algn="ctr" defTabSz="666734" eaLnBrk="0" hangingPunct="0">
              <a:lnSpc>
                <a:spcPct val="90000"/>
              </a:lnSpc>
              <a:spcAft>
                <a:spcPct val="35000"/>
              </a:spcAft>
            </a:pPr>
            <a:r>
              <a:rPr lang="en-GB" sz="900" i="1">
                <a:solidFill>
                  <a:srgbClr val="00B0F0"/>
                </a:solidFill>
              </a:rPr>
              <a:t>Every</a:t>
            </a:r>
            <a:r>
              <a:rPr lang="en-GB">
                <a:solidFill>
                  <a:srgbClr val="FFFFFF"/>
                </a:solidFill>
                <a:cs typeface="Verdana" charset="0"/>
              </a:rPr>
              <a:t> </a:t>
            </a:r>
            <a:r>
              <a:rPr lang="en-GB" sz="900" i="1">
                <a:solidFill>
                  <a:srgbClr val="00B0F0"/>
                </a:solidFill>
              </a:rPr>
              <a:t>month, once mobilities have started</a:t>
            </a:r>
          </a:p>
        </p:txBody>
      </p:sp>
      <p:cxnSp>
        <p:nvCxnSpPr>
          <p:cNvPr id="13380" name="Straight Connector 106"/>
          <p:cNvCxnSpPr>
            <a:cxnSpLocks noChangeShapeType="1"/>
          </p:cNvCxnSpPr>
          <p:nvPr/>
        </p:nvCxnSpPr>
        <p:spPr bwMode="auto">
          <a:xfrm flipH="1" flipV="1">
            <a:off x="6588125" y="2827340"/>
            <a:ext cx="55563" cy="134937"/>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81" name="Rectangle 97"/>
          <p:cNvSpPr>
            <a:spLocks noChangeArrowheads="1"/>
          </p:cNvSpPr>
          <p:nvPr/>
        </p:nvSpPr>
        <p:spPr bwMode="auto">
          <a:xfrm>
            <a:off x="7913689" y="5002214"/>
            <a:ext cx="915987" cy="48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p>
            <a:pPr algn="ctr" defTabSz="666734" eaLnBrk="0" hangingPunct="0">
              <a:lnSpc>
                <a:spcPct val="90000"/>
              </a:lnSpc>
              <a:spcAft>
                <a:spcPct val="35000"/>
              </a:spcAft>
            </a:pPr>
            <a:r>
              <a:rPr lang="en-GB" sz="900" i="1" dirty="0">
                <a:solidFill>
                  <a:srgbClr val="00B0F0"/>
                </a:solidFill>
              </a:rPr>
              <a:t>After the end of the mobility</a:t>
            </a:r>
          </a:p>
        </p:txBody>
      </p:sp>
      <p:cxnSp>
        <p:nvCxnSpPr>
          <p:cNvPr id="13382" name="Straight Connector 106"/>
          <p:cNvCxnSpPr>
            <a:cxnSpLocks noChangeShapeType="1"/>
          </p:cNvCxnSpPr>
          <p:nvPr/>
        </p:nvCxnSpPr>
        <p:spPr bwMode="auto">
          <a:xfrm flipV="1">
            <a:off x="7929564" y="5187949"/>
            <a:ext cx="111125" cy="95251"/>
          </a:xfrm>
          <a:prstGeom prst="line">
            <a:avLst/>
          </a:prstGeom>
          <a:noFill/>
          <a:ln w="9525">
            <a:solidFill>
              <a:srgbClr val="00B0F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016679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p:cNvSpPr txBox="1"/>
          <p:nvPr/>
        </p:nvSpPr>
        <p:spPr>
          <a:xfrm>
            <a:off x="457200" y="5930950"/>
            <a:ext cx="4451044" cy="677106"/>
          </a:xfrm>
          <a:prstGeom prst="rect">
            <a:avLst/>
          </a:prstGeom>
          <a:noFill/>
        </p:spPr>
        <p:txBody>
          <a:bodyPr wrap="square" lIns="91438" tIns="45719" rIns="91438" bIns="45719" rtlCol="0">
            <a:spAutoFit/>
          </a:bodyPr>
          <a:lstStyle/>
          <a:p>
            <a:r>
              <a:rPr lang="fr-BE" sz="1900" b="1" dirty="0">
                <a:latin typeface="Arial" panose="020B0604020202020204" pitchFamily="34" charset="0"/>
                <a:cs typeface="Arial" panose="020B0604020202020204" pitchFamily="34" charset="0"/>
              </a:rPr>
              <a:t>Erasmus+ Programme Guide online</a:t>
            </a:r>
            <a:br>
              <a:rPr lang="fr-BE" sz="1900" b="1" dirty="0">
                <a:latin typeface="Arial" panose="020B0604020202020204" pitchFamily="34" charset="0"/>
                <a:cs typeface="Arial" panose="020B0604020202020204" pitchFamily="34" charset="0"/>
              </a:rPr>
            </a:br>
            <a:r>
              <a:rPr lang="fr-BE" sz="1900" b="1" dirty="0">
                <a:latin typeface="Arial" panose="020B0604020202020204" pitchFamily="34" charset="0"/>
                <a:cs typeface="Arial" panose="020B0604020202020204" pitchFamily="34" charset="0"/>
              </a:rPr>
              <a:t>(all EU </a:t>
            </a:r>
            <a:r>
              <a:rPr lang="fr-BE" sz="1900" b="1" dirty="0" err="1">
                <a:latin typeface="Arial" panose="020B0604020202020204" pitchFamily="34" charset="0"/>
                <a:cs typeface="Arial" panose="020B0604020202020204" pitchFamily="34" charset="0"/>
              </a:rPr>
              <a:t>languages</a:t>
            </a:r>
            <a:r>
              <a:rPr lang="fr-BE" sz="1900" b="1" dirty="0">
                <a:latin typeface="Arial" panose="020B0604020202020204" pitchFamily="34" charset="0"/>
                <a:cs typeface="Arial" panose="020B0604020202020204" pitchFamily="34" charset="0"/>
              </a:rPr>
              <a:t>)</a:t>
            </a:r>
            <a:endParaRPr lang="en-GB" sz="1900" b="1" dirty="0">
              <a:latin typeface="Arial" panose="020B0604020202020204" pitchFamily="34" charset="0"/>
              <a:cs typeface="Arial" panose="020B0604020202020204" pitchFamily="34" charset="0"/>
            </a:endParaRPr>
          </a:p>
        </p:txBody>
      </p:sp>
      <p:sp>
        <p:nvSpPr>
          <p:cNvPr id="18" name="TextBox 17"/>
          <p:cNvSpPr txBox="1"/>
          <p:nvPr/>
        </p:nvSpPr>
        <p:spPr>
          <a:xfrm>
            <a:off x="609600" y="395587"/>
            <a:ext cx="6252028" cy="584773"/>
          </a:xfrm>
          <a:prstGeom prst="rect">
            <a:avLst/>
          </a:prstGeom>
          <a:noFill/>
        </p:spPr>
        <p:txBody>
          <a:bodyPr wrap="none" lIns="91438" tIns="45719" rIns="91438" bIns="45719" rtlCol="0">
            <a:spAutoFit/>
          </a:bodyPr>
          <a:lstStyle/>
          <a:p>
            <a:r>
              <a:rPr lang="de-DE" sz="3200" b="1" dirty="0">
                <a:solidFill>
                  <a:schemeClr val="accent2">
                    <a:lumMod val="75000"/>
                  </a:schemeClr>
                </a:solidFill>
                <a:latin typeface="+mj-lt"/>
              </a:rPr>
              <a:t>More </a:t>
            </a:r>
            <a:r>
              <a:rPr lang="de-DE" sz="3200" b="1" dirty="0" err="1">
                <a:solidFill>
                  <a:schemeClr val="accent2">
                    <a:lumMod val="75000"/>
                  </a:schemeClr>
                </a:solidFill>
                <a:latin typeface="+mj-lt"/>
              </a:rPr>
              <a:t>guidance</a:t>
            </a:r>
            <a:r>
              <a:rPr lang="de-DE" sz="3200" b="1" dirty="0">
                <a:solidFill>
                  <a:schemeClr val="accent2">
                    <a:lumMod val="75000"/>
                  </a:schemeClr>
                </a:solidFill>
                <a:latin typeface="+mj-lt"/>
              </a:rPr>
              <a:t> and </a:t>
            </a:r>
            <a:r>
              <a:rPr lang="de-DE" sz="3200" b="1" dirty="0" err="1">
                <a:solidFill>
                  <a:schemeClr val="accent2">
                    <a:lumMod val="75000"/>
                  </a:schemeClr>
                </a:solidFill>
                <a:latin typeface="+mj-lt"/>
              </a:rPr>
              <a:t>detail</a:t>
            </a:r>
            <a:r>
              <a:rPr lang="de-DE" sz="3200" b="1" dirty="0">
                <a:solidFill>
                  <a:schemeClr val="accent2">
                    <a:lumMod val="75000"/>
                  </a:schemeClr>
                </a:solidFill>
                <a:latin typeface="+mj-lt"/>
              </a:rPr>
              <a:t>?</a:t>
            </a:r>
            <a:endParaRPr lang="en-GB" sz="3200" dirty="0" err="1">
              <a:solidFill>
                <a:schemeClr val="accent2">
                  <a:lumMod val="75000"/>
                </a:schemeClr>
              </a:solidFill>
              <a:latin typeface="+mj-l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284514"/>
            <a:ext cx="3276600" cy="4613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stretch>
            <a:fillRect/>
          </a:stretch>
        </p:blipFill>
        <p:spPr>
          <a:xfrm>
            <a:off x="457200" y="1295400"/>
            <a:ext cx="4547436" cy="4602893"/>
          </a:xfrm>
          <a:prstGeom prst="rect">
            <a:avLst/>
          </a:prstGeom>
        </p:spPr>
      </p:pic>
      <p:sp>
        <p:nvSpPr>
          <p:cNvPr id="14" name="TextBox 13"/>
          <p:cNvSpPr txBox="1"/>
          <p:nvPr/>
        </p:nvSpPr>
        <p:spPr>
          <a:xfrm>
            <a:off x="5399314" y="5943600"/>
            <a:ext cx="3058886" cy="384719"/>
          </a:xfrm>
          <a:prstGeom prst="rect">
            <a:avLst/>
          </a:prstGeom>
          <a:noFill/>
        </p:spPr>
        <p:txBody>
          <a:bodyPr wrap="square" lIns="91438" tIns="45719" rIns="91438" bIns="45719" rtlCol="0">
            <a:spAutoFit/>
          </a:bodyPr>
          <a:lstStyle/>
          <a:p>
            <a:pPr algn="ctr"/>
            <a:r>
              <a:rPr lang="fr-BE" sz="1900" b="1" dirty="0">
                <a:latin typeface="Arial" panose="020B0604020202020204" pitchFamily="34" charset="0"/>
                <a:cs typeface="Arial" panose="020B0604020202020204" pitchFamily="34" charset="0"/>
              </a:rPr>
              <a:t>ICM </a:t>
            </a:r>
            <a:r>
              <a:rPr lang="fr-BE" sz="1900" b="1" dirty="0" err="1">
                <a:latin typeface="Arial" panose="020B0604020202020204" pitchFamily="34" charset="0"/>
                <a:cs typeface="Arial" panose="020B0604020202020204" pitchFamily="34" charset="0"/>
              </a:rPr>
              <a:t>handbook</a:t>
            </a:r>
            <a:endParaRPr lang="en-GB" sz="1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7561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xtBox 5"/>
          <p:cNvSpPr txBox="1"/>
          <p:nvPr/>
        </p:nvSpPr>
        <p:spPr>
          <a:xfrm>
            <a:off x="609600" y="1905000"/>
            <a:ext cx="3126014" cy="3754872"/>
          </a:xfrm>
          <a:prstGeom prst="rect">
            <a:avLst/>
          </a:prstGeom>
          <a:noFill/>
        </p:spPr>
        <p:txBody>
          <a:bodyPr wrap="square" lIns="91438" tIns="45719" rIns="91438" bIns="45719" rtlCol="0">
            <a:spAutoFit/>
          </a:bodyPr>
          <a:lstStyle/>
          <a:p>
            <a:pPr marL="342900" indent="-342900">
              <a:buFont typeface="Arial" panose="020B0604020202020204" pitchFamily="34" charset="0"/>
              <a:buChar char="•"/>
            </a:pPr>
            <a:r>
              <a:rPr lang="fr-BE" sz="2000" i="1" dirty="0" err="1">
                <a:latin typeface="Arial" panose="020B0604020202020204" pitchFamily="34" charset="0"/>
                <a:cs typeface="Arial" panose="020B0604020202020204" pitchFamily="34" charset="0"/>
              </a:rPr>
              <a:t>Written</a:t>
            </a:r>
            <a:r>
              <a:rPr lang="fr-BE" sz="2000" i="1" dirty="0">
                <a:latin typeface="Arial" panose="020B0604020202020204" pitchFamily="34" charset="0"/>
                <a:cs typeface="Arial" panose="020B0604020202020204" pitchFamily="34" charset="0"/>
              </a:rPr>
              <a:t> by </a:t>
            </a:r>
            <a:r>
              <a:rPr lang="fr-BE" sz="2000" i="1" dirty="0" err="1">
                <a:latin typeface="Arial" panose="020B0604020202020204" pitchFamily="34" charset="0"/>
                <a:cs typeface="Arial" panose="020B0604020202020204" pitchFamily="34" charset="0"/>
              </a:rPr>
              <a:t>practitioners</a:t>
            </a:r>
            <a:r>
              <a:rPr lang="fr-BE" sz="2000" i="1"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fr-BE" sz="20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BE" sz="2000" i="1" dirty="0" err="1">
                <a:latin typeface="Arial" panose="020B0604020202020204" pitchFamily="34" charset="0"/>
                <a:cs typeface="Arial" panose="020B0604020202020204" pitchFamily="34" charset="0"/>
              </a:rPr>
              <a:t>Specially</a:t>
            </a:r>
            <a:r>
              <a:rPr lang="fr-BE" sz="2000" i="1" dirty="0">
                <a:latin typeface="Arial" panose="020B0604020202020204" pitchFamily="34" charset="0"/>
                <a:cs typeface="Arial" panose="020B0604020202020204" pitchFamily="34" charset="0"/>
              </a:rPr>
              <a:t> </a:t>
            </a:r>
            <a:r>
              <a:rPr lang="fr-BE" sz="2000" i="1" dirty="0" err="1">
                <a:latin typeface="Arial" panose="020B0604020202020204" pitchFamily="34" charset="0"/>
                <a:cs typeface="Arial" panose="020B0604020202020204" pitchFamily="34" charset="0"/>
              </a:rPr>
              <a:t>designed</a:t>
            </a:r>
            <a:r>
              <a:rPr lang="fr-BE" sz="2000" i="1" dirty="0">
                <a:latin typeface="Arial" panose="020B0604020202020204" pitchFamily="34" charset="0"/>
                <a:cs typeface="Arial" panose="020B0604020202020204" pitchFamily="34" charset="0"/>
              </a:rPr>
              <a:t> for Partner Country </a:t>
            </a:r>
            <a:r>
              <a:rPr lang="fr-BE" sz="2000" i="1" dirty="0" err="1">
                <a:latin typeface="Arial" panose="020B0604020202020204" pitchFamily="34" charset="0"/>
                <a:cs typeface="Arial" panose="020B0604020202020204" pitchFamily="34" charset="0"/>
              </a:rPr>
              <a:t>universities</a:t>
            </a:r>
            <a:r>
              <a:rPr lang="fr-BE" sz="2000" i="1" dirty="0">
                <a:latin typeface="Arial" panose="020B0604020202020204" pitchFamily="34" charset="0"/>
                <a:cs typeface="Arial" panose="020B0604020202020204" pitchFamily="34" charset="0"/>
              </a:rPr>
              <a:t> </a:t>
            </a:r>
            <a:r>
              <a:rPr lang="fr-BE" sz="2000" i="1" dirty="0" err="1">
                <a:latin typeface="Arial" panose="020B0604020202020204" pitchFamily="34" charset="0"/>
                <a:cs typeface="Arial" panose="020B0604020202020204" pitchFamily="34" charset="0"/>
              </a:rPr>
              <a:t>wishing</a:t>
            </a:r>
            <a:r>
              <a:rPr lang="fr-BE" sz="2000" i="1" dirty="0">
                <a:latin typeface="Arial" panose="020B0604020202020204" pitchFamily="34" charset="0"/>
                <a:cs typeface="Arial" panose="020B0604020202020204" pitchFamily="34" charset="0"/>
              </a:rPr>
              <a:t> to </a:t>
            </a:r>
            <a:r>
              <a:rPr lang="fr-BE" sz="2000" i="1" dirty="0" err="1">
                <a:latin typeface="Arial" panose="020B0604020202020204" pitchFamily="34" charset="0"/>
                <a:cs typeface="Arial" panose="020B0604020202020204" pitchFamily="34" charset="0"/>
              </a:rPr>
              <a:t>start</a:t>
            </a:r>
            <a:r>
              <a:rPr lang="fr-BE" sz="2000" i="1" dirty="0">
                <a:latin typeface="Arial" panose="020B0604020202020204" pitchFamily="34" charset="0"/>
                <a:cs typeface="Arial" panose="020B0604020202020204" pitchFamily="34" charset="0"/>
              </a:rPr>
              <a:t> ICM </a:t>
            </a:r>
            <a:r>
              <a:rPr lang="fr-BE" sz="2000" i="1" dirty="0" err="1">
                <a:latin typeface="Arial" panose="020B0604020202020204" pitchFamily="34" charset="0"/>
                <a:cs typeface="Arial" panose="020B0604020202020204" pitchFamily="34" charset="0"/>
              </a:rPr>
              <a:t>projects</a:t>
            </a:r>
            <a:r>
              <a:rPr lang="fr-BE" sz="2000" i="1" dirty="0">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endParaRPr lang="fr-BE" sz="20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BE" sz="2000" i="1" dirty="0">
                <a:latin typeface="Arial" panose="020B0604020202020204" pitchFamily="34" charset="0"/>
                <a:cs typeface="Arial" panose="020B0604020202020204" pitchFamily="34" charset="0"/>
              </a:rPr>
              <a:t>At the initiative of the </a:t>
            </a:r>
            <a:r>
              <a:rPr lang="fr-BE" sz="2000" i="1" dirty="0" err="1">
                <a:latin typeface="Arial" panose="020B0604020202020204" pitchFamily="34" charset="0"/>
                <a:cs typeface="Arial" panose="020B0604020202020204" pitchFamily="34" charset="0"/>
              </a:rPr>
              <a:t>German</a:t>
            </a:r>
            <a:r>
              <a:rPr lang="fr-BE" sz="2000" i="1" dirty="0">
                <a:latin typeface="Arial" panose="020B0604020202020204" pitchFamily="34" charset="0"/>
                <a:cs typeface="Arial" panose="020B0604020202020204" pitchFamily="34" charset="0"/>
              </a:rPr>
              <a:t> </a:t>
            </a:r>
            <a:r>
              <a:rPr lang="fr-BE" sz="2000" i="1" dirty="0" err="1">
                <a:latin typeface="Arial" panose="020B0604020202020204" pitchFamily="34" charset="0"/>
                <a:cs typeface="Arial" panose="020B0604020202020204" pitchFamily="34" charset="0"/>
              </a:rPr>
              <a:t>Academic</a:t>
            </a:r>
            <a:r>
              <a:rPr lang="fr-BE" sz="2000" i="1" dirty="0">
                <a:latin typeface="Arial" panose="020B0604020202020204" pitchFamily="34" charset="0"/>
                <a:cs typeface="Arial" panose="020B0604020202020204" pitchFamily="34" charset="0"/>
              </a:rPr>
              <a:t> Exchange Service </a:t>
            </a:r>
          </a:p>
          <a:p>
            <a:endParaRPr lang="fr-BE" sz="1900" i="1" dirty="0">
              <a:latin typeface="Arial" panose="020B0604020202020204" pitchFamily="34" charset="0"/>
              <a:cs typeface="Arial" panose="020B0604020202020204" pitchFamily="34" charset="0"/>
            </a:endParaRPr>
          </a:p>
          <a:p>
            <a:r>
              <a:rPr lang="fr-BE" sz="1900" i="1" dirty="0">
                <a:latin typeface="Arial" panose="020B0604020202020204" pitchFamily="34" charset="0"/>
                <a:cs typeface="Arial" panose="020B0604020202020204" pitchFamily="34" charset="0"/>
              </a:rPr>
              <a:t> </a:t>
            </a:r>
            <a:endParaRPr lang="en-GB" sz="1900" i="1" dirty="0">
              <a:latin typeface="Arial" panose="020B0604020202020204" pitchFamily="34" charset="0"/>
              <a:cs typeface="Arial" panose="020B0604020202020204" pitchFamily="34" charset="0"/>
            </a:endParaRPr>
          </a:p>
        </p:txBody>
      </p:sp>
      <p:sp>
        <p:nvSpPr>
          <p:cNvPr id="18" name="TextBox 17"/>
          <p:cNvSpPr txBox="1"/>
          <p:nvPr/>
        </p:nvSpPr>
        <p:spPr>
          <a:xfrm>
            <a:off x="609600" y="395587"/>
            <a:ext cx="6252028" cy="584773"/>
          </a:xfrm>
          <a:prstGeom prst="rect">
            <a:avLst/>
          </a:prstGeom>
          <a:noFill/>
        </p:spPr>
        <p:txBody>
          <a:bodyPr wrap="none" lIns="91438" tIns="45719" rIns="91438" bIns="45719" rtlCol="0">
            <a:spAutoFit/>
          </a:bodyPr>
          <a:lstStyle/>
          <a:p>
            <a:r>
              <a:rPr lang="de-DE" sz="3200" b="1" dirty="0">
                <a:solidFill>
                  <a:schemeClr val="accent2">
                    <a:lumMod val="75000"/>
                  </a:schemeClr>
                </a:solidFill>
                <a:latin typeface="+mj-lt"/>
              </a:rPr>
              <a:t>More </a:t>
            </a:r>
            <a:r>
              <a:rPr lang="de-DE" sz="3200" b="1" dirty="0" err="1">
                <a:solidFill>
                  <a:schemeClr val="accent2">
                    <a:lumMod val="75000"/>
                  </a:schemeClr>
                </a:solidFill>
                <a:latin typeface="+mj-lt"/>
              </a:rPr>
              <a:t>guidance</a:t>
            </a:r>
            <a:r>
              <a:rPr lang="de-DE" sz="3200" b="1" dirty="0">
                <a:solidFill>
                  <a:schemeClr val="accent2">
                    <a:lumMod val="75000"/>
                  </a:schemeClr>
                </a:solidFill>
                <a:latin typeface="+mj-lt"/>
              </a:rPr>
              <a:t> and </a:t>
            </a:r>
            <a:r>
              <a:rPr lang="de-DE" sz="3200" b="1" dirty="0" err="1">
                <a:solidFill>
                  <a:schemeClr val="accent2">
                    <a:lumMod val="75000"/>
                  </a:schemeClr>
                </a:solidFill>
                <a:latin typeface="+mj-lt"/>
              </a:rPr>
              <a:t>detail</a:t>
            </a:r>
            <a:r>
              <a:rPr lang="de-DE" sz="3200" b="1" dirty="0">
                <a:solidFill>
                  <a:schemeClr val="accent2">
                    <a:lumMod val="75000"/>
                  </a:schemeClr>
                </a:solidFill>
                <a:latin typeface="+mj-lt"/>
              </a:rPr>
              <a:t>?</a:t>
            </a:r>
            <a:endParaRPr lang="en-GB" sz="3200" dirty="0" err="1">
              <a:solidFill>
                <a:schemeClr val="accent2">
                  <a:lumMod val="75000"/>
                </a:schemeClr>
              </a:solidFill>
              <a:latin typeface="+mj-l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5614" y="1904999"/>
            <a:ext cx="4634915" cy="3216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09600" y="1227892"/>
            <a:ext cx="6553200" cy="384721"/>
          </a:xfrm>
          <a:prstGeom prst="rect">
            <a:avLst/>
          </a:prstGeom>
        </p:spPr>
        <p:txBody>
          <a:bodyPr wrap="square">
            <a:spAutoFit/>
          </a:bodyPr>
          <a:lstStyle/>
          <a:p>
            <a:r>
              <a:rPr lang="fr-BE" sz="1900" b="1" dirty="0" err="1">
                <a:latin typeface="Arial" panose="020B0604020202020204" pitchFamily="34" charset="0"/>
                <a:cs typeface="Arial" panose="020B0604020202020204" pitchFamily="34" charset="0"/>
              </a:rPr>
              <a:t>Handout</a:t>
            </a:r>
            <a:r>
              <a:rPr lang="fr-BE" sz="1900" b="1" dirty="0">
                <a:latin typeface="Arial" panose="020B0604020202020204" pitchFamily="34" charset="0"/>
                <a:cs typeface="Arial" panose="020B0604020202020204" pitchFamily="34" charset="0"/>
              </a:rPr>
              <a:t> "</a:t>
            </a:r>
            <a:r>
              <a:rPr lang="fr-BE" sz="1900" b="1" dirty="0" err="1">
                <a:latin typeface="Arial" panose="020B0604020202020204" pitchFamily="34" charset="0"/>
                <a:cs typeface="Arial" panose="020B0604020202020204" pitchFamily="34" charset="0"/>
              </a:rPr>
              <a:t>from</a:t>
            </a:r>
            <a:r>
              <a:rPr lang="fr-BE" sz="1900" b="1" dirty="0">
                <a:latin typeface="Arial" panose="020B0604020202020204" pitchFamily="34" charset="0"/>
                <a:cs typeface="Arial" panose="020B0604020202020204" pitchFamily="34" charset="0"/>
              </a:rPr>
              <a:t> </a:t>
            </a:r>
            <a:r>
              <a:rPr lang="fr-BE" sz="1900" b="1" dirty="0" err="1">
                <a:latin typeface="Arial" panose="020B0604020202020204" pitchFamily="34" charset="0"/>
                <a:cs typeface="Arial" panose="020B0604020202020204" pitchFamily="34" charset="0"/>
              </a:rPr>
              <a:t>colleagues</a:t>
            </a:r>
            <a:r>
              <a:rPr lang="fr-BE" sz="1900" b="1" dirty="0">
                <a:latin typeface="Arial" panose="020B0604020202020204" pitchFamily="34" charset="0"/>
                <a:cs typeface="Arial" panose="020B0604020202020204" pitchFamily="34" charset="0"/>
              </a:rPr>
              <a:t> for </a:t>
            </a:r>
            <a:r>
              <a:rPr lang="fr-BE" sz="1900" b="1" dirty="0" err="1">
                <a:latin typeface="Arial" panose="020B0604020202020204" pitchFamily="34" charset="0"/>
                <a:cs typeface="Arial" panose="020B0604020202020204" pitchFamily="34" charset="0"/>
              </a:rPr>
              <a:t>colleagues</a:t>
            </a:r>
            <a:r>
              <a:rPr lang="fr-BE" sz="1900" b="1" dirty="0">
                <a:latin typeface="Arial" panose="020B0604020202020204" pitchFamily="34" charset="0"/>
                <a:cs typeface="Arial" panose="020B0604020202020204" pitchFamily="34" charset="0"/>
              </a:rPr>
              <a:t>" </a:t>
            </a:r>
            <a:endParaRPr lang="en-GB" dirty="0"/>
          </a:p>
        </p:txBody>
      </p:sp>
      <p:sp>
        <p:nvSpPr>
          <p:cNvPr id="8" name="Rectangle 7"/>
          <p:cNvSpPr/>
          <p:nvPr/>
        </p:nvSpPr>
        <p:spPr>
          <a:xfrm>
            <a:off x="609600" y="5715000"/>
            <a:ext cx="6553200" cy="400110"/>
          </a:xfrm>
          <a:prstGeom prst="rect">
            <a:avLst/>
          </a:prstGeom>
        </p:spPr>
        <p:txBody>
          <a:bodyPr wrap="square">
            <a:spAutoFit/>
          </a:bodyPr>
          <a:lstStyle/>
          <a:p>
            <a:pPr>
              <a:spcAft>
                <a:spcPts val="0"/>
              </a:spcAft>
            </a:pPr>
            <a:r>
              <a:rPr lang="en-GB" sz="2000" u="sng" dirty="0">
                <a:solidFill>
                  <a:srgbClr val="000000"/>
                </a:solidFill>
                <a:latin typeface="Calibri"/>
                <a:ea typeface="Calibri"/>
                <a:cs typeface="Times New Roman"/>
                <a:hlinkClick r:id="rId4"/>
              </a:rPr>
              <a:t>https://eu.daad.de/eudownloadcenter/download/536/</a:t>
            </a:r>
            <a:r>
              <a:rPr lang="en-GB" sz="2000" dirty="0">
                <a:solidFill>
                  <a:srgbClr val="1F497D"/>
                </a:solidFill>
                <a:latin typeface="Calibri"/>
                <a:ea typeface="Calibri"/>
                <a:cs typeface="Times New Roman"/>
              </a:rPr>
              <a:t> </a:t>
            </a:r>
            <a:endParaRPr lang="en-GB" sz="2000" dirty="0">
              <a:effectLst/>
              <a:latin typeface="Calibri"/>
              <a:ea typeface="Times New Roman"/>
              <a:cs typeface="Times New Roman"/>
            </a:endParaRPr>
          </a:p>
        </p:txBody>
      </p:sp>
    </p:spTree>
    <p:extLst>
      <p:ext uri="{BB962C8B-B14F-4D97-AF65-F5344CB8AC3E}">
        <p14:creationId xmlns:p14="http://schemas.microsoft.com/office/powerpoint/2010/main" val="348829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126" y="0"/>
            <a:ext cx="9643127" cy="6858000"/>
          </a:xfrm>
          <a:prstGeom prst="rect">
            <a:avLst/>
          </a:prstGeom>
        </p:spPr>
      </p:pic>
    </p:spTree>
    <p:extLst>
      <p:ext uri="{BB962C8B-B14F-4D97-AF65-F5344CB8AC3E}">
        <p14:creationId xmlns:p14="http://schemas.microsoft.com/office/powerpoint/2010/main" val="411017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233" y="-10584"/>
            <a:ext cx="9148233" cy="6868584"/>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8" tIns="45718" rIns="91388" bIns="45718" anchor="ct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defTabSz="913833">
              <a:spcBef>
                <a:spcPct val="15000"/>
              </a:spcBef>
              <a:defRPr/>
            </a:pPr>
            <a:endParaRPr lang="en-US" altLang="en-US">
              <a:solidFill>
                <a:srgbClr val="FFFFFF"/>
              </a:solidFill>
              <a:cs typeface="Arial" pitchFamily="34" charset="0"/>
            </a:endParaRPr>
          </a:p>
        </p:txBody>
      </p:sp>
      <p:sp>
        <p:nvSpPr>
          <p:cNvPr id="4099" name="Freeform 321"/>
          <p:cNvSpPr>
            <a:spLocks/>
          </p:cNvSpPr>
          <p:nvPr/>
        </p:nvSpPr>
        <p:spPr bwMode="auto">
          <a:xfrm rot="730076">
            <a:off x="4226984" y="3382436"/>
            <a:ext cx="361949" cy="283633"/>
          </a:xfrm>
          <a:custGeom>
            <a:avLst/>
            <a:gdLst>
              <a:gd name="T0" fmla="*/ 2147483646 w 10000"/>
              <a:gd name="T1" fmla="*/ 2147483646 h 10009"/>
              <a:gd name="T2" fmla="*/ 2147483646 w 10000"/>
              <a:gd name="T3" fmla="*/ 2147483646 h 10009"/>
              <a:gd name="T4" fmla="*/ 2147483646 w 10000"/>
              <a:gd name="T5" fmla="*/ 2147483646 h 10009"/>
              <a:gd name="T6" fmla="*/ 2147483646 w 10000"/>
              <a:gd name="T7" fmla="*/ 2147483646 h 10009"/>
              <a:gd name="T8" fmla="*/ 2147483646 w 10000"/>
              <a:gd name="T9" fmla="*/ 2147483646 h 10009"/>
              <a:gd name="T10" fmla="*/ 2147483646 w 10000"/>
              <a:gd name="T11" fmla="*/ 2147483646 h 10009"/>
              <a:gd name="T12" fmla="*/ 2147483646 w 10000"/>
              <a:gd name="T13" fmla="*/ 2147483646 h 10009"/>
              <a:gd name="T14" fmla="*/ 2147483646 w 10000"/>
              <a:gd name="T15" fmla="*/ 2147483646 h 10009"/>
              <a:gd name="T16" fmla="*/ 2147483646 w 10000"/>
              <a:gd name="T17" fmla="*/ 2147483646 h 10009"/>
              <a:gd name="T18" fmla="*/ 2147483646 w 10000"/>
              <a:gd name="T19" fmla="*/ 2147483646 h 10009"/>
              <a:gd name="T20" fmla="*/ 0 w 10000"/>
              <a:gd name="T21" fmla="*/ 2147483646 h 10009"/>
              <a:gd name="T22" fmla="*/ 2147483646 w 10000"/>
              <a:gd name="T23" fmla="*/ 2147483646 h 10009"/>
              <a:gd name="T24" fmla="*/ 2147483646 w 10000"/>
              <a:gd name="T25" fmla="*/ 2147483646 h 10009"/>
              <a:gd name="T26" fmla="*/ 2147483646 w 10000"/>
              <a:gd name="T27" fmla="*/ 2147483646 h 10009"/>
              <a:gd name="T28" fmla="*/ 2147483646 w 10000"/>
              <a:gd name="T29" fmla="*/ 2147483646 h 10009"/>
              <a:gd name="T30" fmla="*/ 2147483646 w 10000"/>
              <a:gd name="T31" fmla="*/ 2147483646 h 10009"/>
              <a:gd name="T32" fmla="*/ 2147483646 w 10000"/>
              <a:gd name="T33" fmla="*/ 2147483646 h 10009"/>
              <a:gd name="T34" fmla="*/ 2147483646 w 10000"/>
              <a:gd name="T35" fmla="*/ 2147483646 h 10009"/>
              <a:gd name="T36" fmla="*/ 2147483646 w 10000"/>
              <a:gd name="T37" fmla="*/ 2147483646 h 10009"/>
              <a:gd name="T38" fmla="*/ 2147483646 w 10000"/>
              <a:gd name="T39" fmla="*/ 2147483646 h 10009"/>
              <a:gd name="T40" fmla="*/ 2147483646 w 10000"/>
              <a:gd name="T41" fmla="*/ 2147483646 h 10009"/>
              <a:gd name="T42" fmla="*/ 2147483646 w 10000"/>
              <a:gd name="T43" fmla="*/ 2147483646 h 10009"/>
              <a:gd name="T44" fmla="*/ 2147483646 w 10000"/>
              <a:gd name="T45" fmla="*/ 2147483646 h 10009"/>
              <a:gd name="T46" fmla="*/ 2147483646 w 10000"/>
              <a:gd name="T47" fmla="*/ 2147483646 h 10009"/>
              <a:gd name="T48" fmla="*/ 2147483646 w 10000"/>
              <a:gd name="T49" fmla="*/ 2147483646 h 10009"/>
              <a:gd name="T50" fmla="*/ 2147483646 w 10000"/>
              <a:gd name="T51" fmla="*/ 2147483646 h 10009"/>
              <a:gd name="T52" fmla="*/ 2147483646 w 10000"/>
              <a:gd name="T53" fmla="*/ 2147483646 h 10009"/>
              <a:gd name="T54" fmla="*/ 2147483646 w 10000"/>
              <a:gd name="T55" fmla="*/ 2147483646 h 10009"/>
              <a:gd name="T56" fmla="*/ 2147483646 w 10000"/>
              <a:gd name="T57" fmla="*/ 2147483646 h 10009"/>
              <a:gd name="T58" fmla="*/ 2147483646 w 10000"/>
              <a:gd name="T59" fmla="*/ 2147483646 h 10009"/>
              <a:gd name="T60" fmla="*/ 2147483646 w 10000"/>
              <a:gd name="T61" fmla="*/ 2147483646 h 10009"/>
              <a:gd name="T62" fmla="*/ 2147483646 w 10000"/>
              <a:gd name="T63" fmla="*/ 2147483646 h 10009"/>
              <a:gd name="T64" fmla="*/ 2147483646 w 10000"/>
              <a:gd name="T65" fmla="*/ 2147483646 h 10009"/>
              <a:gd name="T66" fmla="*/ 2147483646 w 10000"/>
              <a:gd name="T67" fmla="*/ 2147483646 h 10009"/>
              <a:gd name="T68" fmla="*/ 2147483646 w 10000"/>
              <a:gd name="T69" fmla="*/ 2147483646 h 10009"/>
              <a:gd name="T70" fmla="*/ 2147483646 w 10000"/>
              <a:gd name="T71" fmla="*/ 2147483646 h 10009"/>
              <a:gd name="T72" fmla="*/ 2147483646 w 10000"/>
              <a:gd name="T73" fmla="*/ 2147483646 h 10009"/>
              <a:gd name="T74" fmla="*/ 2147483646 w 10000"/>
              <a:gd name="T75" fmla="*/ 2147483646 h 10009"/>
              <a:gd name="T76" fmla="*/ 2147483646 w 10000"/>
              <a:gd name="T77" fmla="*/ 2147483646 h 10009"/>
              <a:gd name="T78" fmla="*/ 2147483646 w 10000"/>
              <a:gd name="T79" fmla="*/ 2147483646 h 10009"/>
              <a:gd name="T80" fmla="*/ 2147483646 w 10000"/>
              <a:gd name="T81" fmla="*/ 2147483646 h 100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9">
                <a:moveTo>
                  <a:pt x="9121" y="1479"/>
                </a:moveTo>
                <a:cubicBezTo>
                  <a:pt x="8949" y="1545"/>
                  <a:pt x="8960" y="1470"/>
                  <a:pt x="8734" y="1437"/>
                </a:cubicBezTo>
                <a:cubicBezTo>
                  <a:pt x="8508" y="1404"/>
                  <a:pt x="8010" y="1295"/>
                  <a:pt x="7765" y="1279"/>
                </a:cubicBezTo>
                <a:cubicBezTo>
                  <a:pt x="7520" y="1263"/>
                  <a:pt x="7390" y="1332"/>
                  <a:pt x="7261" y="1342"/>
                </a:cubicBezTo>
                <a:cubicBezTo>
                  <a:pt x="7132" y="1353"/>
                  <a:pt x="7098" y="1443"/>
                  <a:pt x="6991" y="1342"/>
                </a:cubicBezTo>
                <a:cubicBezTo>
                  <a:pt x="6884" y="1241"/>
                  <a:pt x="6742" y="937"/>
                  <a:pt x="6618" y="734"/>
                </a:cubicBezTo>
                <a:cubicBezTo>
                  <a:pt x="5577" y="492"/>
                  <a:pt x="4284" y="74"/>
                  <a:pt x="3495" y="9"/>
                </a:cubicBezTo>
                <a:cubicBezTo>
                  <a:pt x="2706" y="-56"/>
                  <a:pt x="2420" y="231"/>
                  <a:pt x="1882" y="342"/>
                </a:cubicBezTo>
                <a:lnTo>
                  <a:pt x="1345" y="9"/>
                </a:lnTo>
                <a:lnTo>
                  <a:pt x="806" y="342"/>
                </a:lnTo>
                <a:cubicBezTo>
                  <a:pt x="806" y="342"/>
                  <a:pt x="268" y="1009"/>
                  <a:pt x="0" y="1009"/>
                </a:cubicBezTo>
                <a:lnTo>
                  <a:pt x="538" y="2676"/>
                </a:lnTo>
                <a:lnTo>
                  <a:pt x="1076" y="2009"/>
                </a:lnTo>
                <a:lnTo>
                  <a:pt x="2151" y="2342"/>
                </a:lnTo>
                <a:lnTo>
                  <a:pt x="2421" y="2676"/>
                </a:lnTo>
                <a:lnTo>
                  <a:pt x="2688" y="3009"/>
                </a:lnTo>
                <a:cubicBezTo>
                  <a:pt x="2600" y="3342"/>
                  <a:pt x="2510" y="3676"/>
                  <a:pt x="2421" y="4009"/>
                </a:cubicBezTo>
                <a:cubicBezTo>
                  <a:pt x="2330" y="4565"/>
                  <a:pt x="2241" y="5120"/>
                  <a:pt x="2151" y="5676"/>
                </a:cubicBezTo>
                <a:cubicBezTo>
                  <a:pt x="2062" y="6009"/>
                  <a:pt x="1971" y="6343"/>
                  <a:pt x="1882" y="6676"/>
                </a:cubicBezTo>
                <a:lnTo>
                  <a:pt x="1882" y="7342"/>
                </a:lnTo>
                <a:cubicBezTo>
                  <a:pt x="1882" y="7482"/>
                  <a:pt x="1889" y="7241"/>
                  <a:pt x="1884" y="7517"/>
                </a:cubicBezTo>
                <a:cubicBezTo>
                  <a:pt x="1879" y="7793"/>
                  <a:pt x="1882" y="7594"/>
                  <a:pt x="1882" y="7676"/>
                </a:cubicBezTo>
                <a:lnTo>
                  <a:pt x="1882" y="8009"/>
                </a:lnTo>
                <a:cubicBezTo>
                  <a:pt x="1792" y="8342"/>
                  <a:pt x="1703" y="8676"/>
                  <a:pt x="1613" y="9009"/>
                </a:cubicBezTo>
                <a:lnTo>
                  <a:pt x="2151" y="9009"/>
                </a:lnTo>
                <a:lnTo>
                  <a:pt x="3227" y="10009"/>
                </a:lnTo>
                <a:lnTo>
                  <a:pt x="4840" y="9342"/>
                </a:lnTo>
                <a:lnTo>
                  <a:pt x="6453" y="9009"/>
                </a:lnTo>
                <a:lnTo>
                  <a:pt x="7261" y="7676"/>
                </a:lnTo>
                <a:lnTo>
                  <a:pt x="8067" y="6342"/>
                </a:lnTo>
                <a:cubicBezTo>
                  <a:pt x="8067" y="6120"/>
                  <a:pt x="7941" y="6082"/>
                  <a:pt x="8067" y="5676"/>
                </a:cubicBezTo>
                <a:cubicBezTo>
                  <a:pt x="8193" y="5270"/>
                  <a:pt x="8503" y="4112"/>
                  <a:pt x="8822" y="3908"/>
                </a:cubicBezTo>
                <a:cubicBezTo>
                  <a:pt x="9185" y="3676"/>
                  <a:pt x="9126" y="3756"/>
                  <a:pt x="9189" y="3701"/>
                </a:cubicBezTo>
                <a:cubicBezTo>
                  <a:pt x="9252" y="3646"/>
                  <a:pt x="9284" y="3569"/>
                  <a:pt x="9318" y="3593"/>
                </a:cubicBezTo>
                <a:cubicBezTo>
                  <a:pt x="9388" y="3534"/>
                  <a:pt x="9296" y="3577"/>
                  <a:pt x="9415" y="3493"/>
                </a:cubicBezTo>
                <a:cubicBezTo>
                  <a:pt x="9534" y="3409"/>
                  <a:pt x="9908" y="3137"/>
                  <a:pt x="9969" y="2847"/>
                </a:cubicBezTo>
                <a:cubicBezTo>
                  <a:pt x="10030" y="2557"/>
                  <a:pt x="10018" y="1949"/>
                  <a:pt x="9783" y="1752"/>
                </a:cubicBezTo>
                <a:cubicBezTo>
                  <a:pt x="9774" y="1701"/>
                  <a:pt x="9763" y="1649"/>
                  <a:pt x="9754" y="1598"/>
                </a:cubicBezTo>
                <a:cubicBezTo>
                  <a:pt x="9738" y="1593"/>
                  <a:pt x="9576" y="1599"/>
                  <a:pt x="9561" y="1594"/>
                </a:cubicBezTo>
                <a:lnTo>
                  <a:pt x="9121" y="1479"/>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00" name="Freeform 322"/>
          <p:cNvSpPr>
            <a:spLocks/>
          </p:cNvSpPr>
          <p:nvPr/>
        </p:nvSpPr>
        <p:spPr bwMode="auto">
          <a:xfrm rot="926903">
            <a:off x="4237569" y="3401486"/>
            <a:ext cx="91017" cy="198967"/>
          </a:xfrm>
          <a:custGeom>
            <a:avLst/>
            <a:gdLst>
              <a:gd name="T0" fmla="*/ 2147483646 w 10000"/>
              <a:gd name="T1" fmla="*/ 2147483646 h 10437"/>
              <a:gd name="T2" fmla="*/ 2147483646 w 10000"/>
              <a:gd name="T3" fmla="*/ 2147483646 h 10437"/>
              <a:gd name="T4" fmla="*/ 2147483646 w 10000"/>
              <a:gd name="T5" fmla="*/ 2147483646 h 10437"/>
              <a:gd name="T6" fmla="*/ 2147483646 w 10000"/>
              <a:gd name="T7" fmla="*/ 2147483646 h 10437"/>
              <a:gd name="T8" fmla="*/ 2147483646 w 10000"/>
              <a:gd name="T9" fmla="*/ 2147483646 h 10437"/>
              <a:gd name="T10" fmla="*/ 2147483646 w 10000"/>
              <a:gd name="T11" fmla="*/ 2147483646 h 10437"/>
              <a:gd name="T12" fmla="*/ 2147483646 w 10000"/>
              <a:gd name="T13" fmla="*/ 2147483646 h 10437"/>
              <a:gd name="T14" fmla="*/ 2147483646 w 10000"/>
              <a:gd name="T15" fmla="*/ 2147483646 h 10437"/>
              <a:gd name="T16" fmla="*/ 2147483646 w 10000"/>
              <a:gd name="T17" fmla="*/ 2147483646 h 10437"/>
              <a:gd name="T18" fmla="*/ 2147483646 w 10000"/>
              <a:gd name="T19" fmla="*/ 2147483646 h 10437"/>
              <a:gd name="T20" fmla="*/ 2147483646 w 10000"/>
              <a:gd name="T21" fmla="*/ 2147483646 h 10437"/>
              <a:gd name="T22" fmla="*/ 2147483646 w 10000"/>
              <a:gd name="T23" fmla="*/ 0 h 10437"/>
              <a:gd name="T24" fmla="*/ 1652181647 w 10000"/>
              <a:gd name="T25" fmla="*/ 2147483646 h 10437"/>
              <a:gd name="T26" fmla="*/ 1101414143 w 10000"/>
              <a:gd name="T27" fmla="*/ 2147483646 h 10437"/>
              <a:gd name="T28" fmla="*/ 680164610 w 10000"/>
              <a:gd name="T29" fmla="*/ 2147483646 h 10437"/>
              <a:gd name="T30" fmla="*/ 1101414143 w 10000"/>
              <a:gd name="T31" fmla="*/ 2147483646 h 10437"/>
              <a:gd name="T32" fmla="*/ 1101414143 w 10000"/>
              <a:gd name="T33" fmla="*/ 2147483646 h 10437"/>
              <a:gd name="T34" fmla="*/ 126118672 w 10000"/>
              <a:gd name="T35" fmla="*/ 2147483646 h 10437"/>
              <a:gd name="T36" fmla="*/ 0 w 10000"/>
              <a:gd name="T37" fmla="*/ 2147483646 h 10437"/>
              <a:gd name="T38" fmla="*/ 357975358 w 10000"/>
              <a:gd name="T39" fmla="*/ 2147483646 h 10437"/>
              <a:gd name="T40" fmla="*/ 1101414143 w 10000"/>
              <a:gd name="T41" fmla="*/ 2147483646 h 10437"/>
              <a:gd name="T42" fmla="*/ 623990471 w 10000"/>
              <a:gd name="T43" fmla="*/ 2147483646 h 10437"/>
              <a:gd name="T44" fmla="*/ 2147483646 w 10000"/>
              <a:gd name="T45" fmla="*/ 2147483646 h 10437"/>
              <a:gd name="T46" fmla="*/ 2147483646 w 10000"/>
              <a:gd name="T47" fmla="*/ 2147483646 h 10437"/>
              <a:gd name="T48" fmla="*/ 2147483646 w 10000"/>
              <a:gd name="T49" fmla="*/ 2147483646 h 10437"/>
              <a:gd name="T50" fmla="*/ 2147483646 w 10000"/>
              <a:gd name="T51" fmla="*/ 2147483646 h 10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000" h="10437">
                <a:moveTo>
                  <a:pt x="7000" y="8110"/>
                </a:moveTo>
                <a:lnTo>
                  <a:pt x="7000" y="7638"/>
                </a:lnTo>
                <a:cubicBezTo>
                  <a:pt x="7083" y="7334"/>
                  <a:pt x="7165" y="7030"/>
                  <a:pt x="7248" y="6726"/>
                </a:cubicBezTo>
                <a:lnTo>
                  <a:pt x="8000" y="5748"/>
                </a:lnTo>
                <a:lnTo>
                  <a:pt x="8000" y="5276"/>
                </a:lnTo>
                <a:cubicBezTo>
                  <a:pt x="8101" y="4899"/>
                  <a:pt x="8203" y="4522"/>
                  <a:pt x="8304" y="4145"/>
                </a:cubicBezTo>
                <a:lnTo>
                  <a:pt x="9000" y="3386"/>
                </a:lnTo>
                <a:cubicBezTo>
                  <a:pt x="9050" y="3079"/>
                  <a:pt x="9101" y="2772"/>
                  <a:pt x="9151" y="2465"/>
                </a:cubicBezTo>
                <a:lnTo>
                  <a:pt x="10000" y="1496"/>
                </a:lnTo>
                <a:lnTo>
                  <a:pt x="9000" y="1024"/>
                </a:lnTo>
                <a:lnTo>
                  <a:pt x="8000" y="472"/>
                </a:lnTo>
                <a:lnTo>
                  <a:pt x="5000" y="0"/>
                </a:lnTo>
                <a:lnTo>
                  <a:pt x="3000" y="472"/>
                </a:lnTo>
                <a:lnTo>
                  <a:pt x="2000" y="1024"/>
                </a:lnTo>
                <a:lnTo>
                  <a:pt x="1235" y="1429"/>
                </a:lnTo>
                <a:lnTo>
                  <a:pt x="2000" y="2913"/>
                </a:lnTo>
                <a:lnTo>
                  <a:pt x="2000" y="4803"/>
                </a:lnTo>
                <a:lnTo>
                  <a:pt x="229" y="6206"/>
                </a:lnTo>
                <a:cubicBezTo>
                  <a:pt x="153" y="6526"/>
                  <a:pt x="76" y="6845"/>
                  <a:pt x="0" y="7165"/>
                </a:cubicBezTo>
                <a:lnTo>
                  <a:pt x="650" y="7719"/>
                </a:lnTo>
                <a:lnTo>
                  <a:pt x="2000" y="7638"/>
                </a:lnTo>
                <a:lnTo>
                  <a:pt x="1133" y="10397"/>
                </a:lnTo>
                <a:lnTo>
                  <a:pt x="6483" y="10437"/>
                </a:lnTo>
                <a:cubicBezTo>
                  <a:pt x="6656" y="10000"/>
                  <a:pt x="7005" y="9867"/>
                  <a:pt x="7178" y="9430"/>
                </a:cubicBezTo>
                <a:cubicBezTo>
                  <a:pt x="7119" y="9305"/>
                  <a:pt x="7059" y="9180"/>
                  <a:pt x="7000" y="9055"/>
                </a:cubicBezTo>
                <a:lnTo>
                  <a:pt x="7000" y="811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01" name="Freeform 341"/>
          <p:cNvSpPr>
            <a:spLocks/>
          </p:cNvSpPr>
          <p:nvPr/>
        </p:nvSpPr>
        <p:spPr bwMode="auto">
          <a:xfrm>
            <a:off x="4766735" y="3276601"/>
            <a:ext cx="190500" cy="84667"/>
          </a:xfrm>
          <a:custGeom>
            <a:avLst/>
            <a:gdLst>
              <a:gd name="T0" fmla="*/ 2147483646 w 10000"/>
              <a:gd name="T1" fmla="*/ 1938151997 h 10000"/>
              <a:gd name="T2" fmla="*/ 2147483646 w 10000"/>
              <a:gd name="T3" fmla="*/ 1291877393 h 10000"/>
              <a:gd name="T4" fmla="*/ 2147483646 w 10000"/>
              <a:gd name="T5" fmla="*/ 1291877393 h 10000"/>
              <a:gd name="T6" fmla="*/ 2147483646 w 10000"/>
              <a:gd name="T7" fmla="*/ 645938692 h 10000"/>
              <a:gd name="T8" fmla="*/ 2147483646 w 10000"/>
              <a:gd name="T9" fmla="*/ 322947012 h 10000"/>
              <a:gd name="T10" fmla="*/ 2147483646 w 10000"/>
              <a:gd name="T11" fmla="*/ 322947012 h 10000"/>
              <a:gd name="T12" fmla="*/ 2147483646 w 10000"/>
              <a:gd name="T13" fmla="*/ 0 h 10000"/>
              <a:gd name="T14" fmla="*/ 2147483646 w 10000"/>
              <a:gd name="T15" fmla="*/ 322947012 h 10000"/>
              <a:gd name="T16" fmla="*/ 2147483646 w 10000"/>
              <a:gd name="T17" fmla="*/ 322947012 h 10000"/>
              <a:gd name="T18" fmla="*/ 2147483646 w 10000"/>
              <a:gd name="T19" fmla="*/ 645938692 h 10000"/>
              <a:gd name="T20" fmla="*/ 2147483646 w 10000"/>
              <a:gd name="T21" fmla="*/ 968885712 h 10000"/>
              <a:gd name="T22" fmla="*/ 2147483646 w 10000"/>
              <a:gd name="T23" fmla="*/ 1614824337 h 10000"/>
              <a:gd name="T24" fmla="*/ 2147483646 w 10000"/>
              <a:gd name="T25" fmla="*/ 1938151997 h 10000"/>
              <a:gd name="T26" fmla="*/ 2147483646 w 10000"/>
              <a:gd name="T27" fmla="*/ 1938151997 h 10000"/>
              <a:gd name="T28" fmla="*/ 2147483646 w 10000"/>
              <a:gd name="T29" fmla="*/ 2147483646 h 10000"/>
              <a:gd name="T30" fmla="*/ 2147483646 w 10000"/>
              <a:gd name="T31" fmla="*/ 2147483646 h 10000"/>
              <a:gd name="T32" fmla="*/ 2147483646 w 10000"/>
              <a:gd name="T33" fmla="*/ 2147483646 h 10000"/>
              <a:gd name="T34" fmla="*/ 0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2147483646 h 10000"/>
              <a:gd name="T50" fmla="*/ 2147483646 w 10000"/>
              <a:gd name="T51" fmla="*/ 2147483646 h 10000"/>
              <a:gd name="T52" fmla="*/ 2147483646 w 10000"/>
              <a:gd name="T53" fmla="*/ 2147483646 h 10000"/>
              <a:gd name="T54" fmla="*/ 2147483646 w 10000"/>
              <a:gd name="T55" fmla="*/ 2147483646 h 10000"/>
              <a:gd name="T56" fmla="*/ 2147483646 w 10000"/>
              <a:gd name="T57" fmla="*/ 1938151997 h 100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0000" h="10000">
                <a:moveTo>
                  <a:pt x="9583" y="5455"/>
                </a:moveTo>
                <a:lnTo>
                  <a:pt x="10000" y="3636"/>
                </a:lnTo>
                <a:lnTo>
                  <a:pt x="9583" y="1818"/>
                </a:lnTo>
                <a:lnTo>
                  <a:pt x="9583" y="909"/>
                </a:lnTo>
                <a:lnTo>
                  <a:pt x="9167" y="909"/>
                </a:lnTo>
                <a:lnTo>
                  <a:pt x="7500" y="0"/>
                </a:lnTo>
                <a:lnTo>
                  <a:pt x="7083" y="909"/>
                </a:lnTo>
                <a:lnTo>
                  <a:pt x="5833" y="909"/>
                </a:lnTo>
                <a:lnTo>
                  <a:pt x="5417" y="1818"/>
                </a:lnTo>
                <a:lnTo>
                  <a:pt x="4583" y="2727"/>
                </a:lnTo>
                <a:lnTo>
                  <a:pt x="5000" y="4545"/>
                </a:lnTo>
                <a:cubicBezTo>
                  <a:pt x="5000" y="4545"/>
                  <a:pt x="5000" y="5455"/>
                  <a:pt x="4583" y="5455"/>
                </a:cubicBezTo>
                <a:lnTo>
                  <a:pt x="4167" y="5455"/>
                </a:lnTo>
                <a:lnTo>
                  <a:pt x="2500" y="6364"/>
                </a:lnTo>
                <a:lnTo>
                  <a:pt x="1667" y="6364"/>
                </a:lnTo>
                <a:lnTo>
                  <a:pt x="417" y="6364"/>
                </a:lnTo>
                <a:lnTo>
                  <a:pt x="0" y="6364"/>
                </a:lnTo>
                <a:lnTo>
                  <a:pt x="417" y="7273"/>
                </a:lnTo>
                <a:lnTo>
                  <a:pt x="1250" y="9091"/>
                </a:lnTo>
                <a:lnTo>
                  <a:pt x="1667" y="10000"/>
                </a:lnTo>
                <a:lnTo>
                  <a:pt x="2083" y="9091"/>
                </a:lnTo>
                <a:lnTo>
                  <a:pt x="3750" y="9091"/>
                </a:lnTo>
                <a:lnTo>
                  <a:pt x="5417" y="10000"/>
                </a:lnTo>
                <a:lnTo>
                  <a:pt x="5833" y="10000"/>
                </a:lnTo>
                <a:lnTo>
                  <a:pt x="7500" y="10000"/>
                </a:lnTo>
                <a:lnTo>
                  <a:pt x="8750" y="8182"/>
                </a:lnTo>
                <a:lnTo>
                  <a:pt x="9167" y="8182"/>
                </a:lnTo>
                <a:cubicBezTo>
                  <a:pt x="9306" y="7273"/>
                  <a:pt x="9444" y="6364"/>
                  <a:pt x="9583" y="5455"/>
                </a:cubicBez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02" name="Freeform 342"/>
          <p:cNvSpPr>
            <a:spLocks/>
          </p:cNvSpPr>
          <p:nvPr/>
        </p:nvSpPr>
        <p:spPr bwMode="auto">
          <a:xfrm rot="471028">
            <a:off x="4440767" y="3172886"/>
            <a:ext cx="304800" cy="292100"/>
          </a:xfrm>
          <a:custGeom>
            <a:avLst/>
            <a:gdLst>
              <a:gd name="T0" fmla="*/ 2147483646 w 10043"/>
              <a:gd name="T1" fmla="*/ 2147483646 h 10000"/>
              <a:gd name="T2" fmla="*/ 2147483646 w 10043"/>
              <a:gd name="T3" fmla="*/ 2147483646 h 10000"/>
              <a:gd name="T4" fmla="*/ 2147483646 w 10043"/>
              <a:gd name="T5" fmla="*/ 2147483646 h 10000"/>
              <a:gd name="T6" fmla="*/ 2147483646 w 10043"/>
              <a:gd name="T7" fmla="*/ 2147483646 h 10000"/>
              <a:gd name="T8" fmla="*/ 2147483646 w 10043"/>
              <a:gd name="T9" fmla="*/ 2147483646 h 10000"/>
              <a:gd name="T10" fmla="*/ 2147483646 w 10043"/>
              <a:gd name="T11" fmla="*/ 2147483646 h 10000"/>
              <a:gd name="T12" fmla="*/ 2147483646 w 10043"/>
              <a:gd name="T13" fmla="*/ 2147483646 h 10000"/>
              <a:gd name="T14" fmla="*/ 2147483646 w 10043"/>
              <a:gd name="T15" fmla="*/ 2147483646 h 10000"/>
              <a:gd name="T16" fmla="*/ 2147483646 w 10043"/>
              <a:gd name="T17" fmla="*/ 2147483646 h 10000"/>
              <a:gd name="T18" fmla="*/ 2147483646 w 10043"/>
              <a:gd name="T19" fmla="*/ 2147483646 h 10000"/>
              <a:gd name="T20" fmla="*/ 2147483646 w 10043"/>
              <a:gd name="T21" fmla="*/ 2147483646 h 10000"/>
              <a:gd name="T22" fmla="*/ 2147483646 w 10043"/>
              <a:gd name="T23" fmla="*/ 2147483646 h 10000"/>
              <a:gd name="T24" fmla="*/ 2147483646 w 10043"/>
              <a:gd name="T25" fmla="*/ 2147483646 h 10000"/>
              <a:gd name="T26" fmla="*/ 2147483646 w 10043"/>
              <a:gd name="T27" fmla="*/ 2147483646 h 10000"/>
              <a:gd name="T28" fmla="*/ 2147483646 w 10043"/>
              <a:gd name="T29" fmla="*/ 2147483646 h 10000"/>
              <a:gd name="T30" fmla="*/ 2147483646 w 10043"/>
              <a:gd name="T31" fmla="*/ 2147483646 h 10000"/>
              <a:gd name="T32" fmla="*/ 2147483646 w 10043"/>
              <a:gd name="T33" fmla="*/ 2147483646 h 10000"/>
              <a:gd name="T34" fmla="*/ 2147483646 w 10043"/>
              <a:gd name="T35" fmla="*/ 2147483646 h 10000"/>
              <a:gd name="T36" fmla="*/ 2147483646 w 10043"/>
              <a:gd name="T37" fmla="*/ 2147483646 h 10000"/>
              <a:gd name="T38" fmla="*/ 2147483646 w 10043"/>
              <a:gd name="T39" fmla="*/ 2147483646 h 10000"/>
              <a:gd name="T40" fmla="*/ 2147483646 w 10043"/>
              <a:gd name="T41" fmla="*/ 0 h 10000"/>
              <a:gd name="T42" fmla="*/ 2147483646 w 10043"/>
              <a:gd name="T43" fmla="*/ 2147483646 h 10000"/>
              <a:gd name="T44" fmla="*/ 2147483646 w 10043"/>
              <a:gd name="T45" fmla="*/ 2147483646 h 10000"/>
              <a:gd name="T46" fmla="*/ 2147483646 w 10043"/>
              <a:gd name="T47" fmla="*/ 2147483646 h 10000"/>
              <a:gd name="T48" fmla="*/ 2147483646 w 10043"/>
              <a:gd name="T49" fmla="*/ 2147483646 h 10000"/>
              <a:gd name="T50" fmla="*/ 2147483646 w 10043"/>
              <a:gd name="T51" fmla="*/ 2147483646 h 10000"/>
              <a:gd name="T52" fmla="*/ 2147483646 w 10043"/>
              <a:gd name="T53" fmla="*/ 2147483646 h 10000"/>
              <a:gd name="T54" fmla="*/ 2147483646 w 10043"/>
              <a:gd name="T55" fmla="*/ 2147483646 h 10000"/>
              <a:gd name="T56" fmla="*/ 2147483646 w 10043"/>
              <a:gd name="T57" fmla="*/ 2147483646 h 10000"/>
              <a:gd name="T58" fmla="*/ 2147483646 w 10043"/>
              <a:gd name="T59" fmla="*/ 2147483646 h 10000"/>
              <a:gd name="T60" fmla="*/ 2147483646 w 10043"/>
              <a:gd name="T61" fmla="*/ 2147483646 h 10000"/>
              <a:gd name="T62" fmla="*/ 2147483646 w 10043"/>
              <a:gd name="T63" fmla="*/ 2147483646 h 10000"/>
              <a:gd name="T64" fmla="*/ 2147483646 w 10043"/>
              <a:gd name="T65" fmla="*/ 2147483646 h 10000"/>
              <a:gd name="T66" fmla="*/ 2147483646 w 10043"/>
              <a:gd name="T67" fmla="*/ 2147483646 h 10000"/>
              <a:gd name="T68" fmla="*/ 2147483646 w 10043"/>
              <a:gd name="T69" fmla="*/ 2147483646 h 10000"/>
              <a:gd name="T70" fmla="*/ 2147483646 w 10043"/>
              <a:gd name="T71" fmla="*/ 2147483646 h 10000"/>
              <a:gd name="T72" fmla="*/ 2147483646 w 10043"/>
              <a:gd name="T73" fmla="*/ 2147483646 h 10000"/>
              <a:gd name="T74" fmla="*/ 2147483646 w 10043"/>
              <a:gd name="T75" fmla="*/ 2147483646 h 10000"/>
              <a:gd name="T76" fmla="*/ 2147483646 w 10043"/>
              <a:gd name="T77" fmla="*/ 2147483646 h 10000"/>
              <a:gd name="T78" fmla="*/ 2147483646 w 10043"/>
              <a:gd name="T79" fmla="*/ 2147483646 h 10000"/>
              <a:gd name="T80" fmla="*/ 2147483646 w 10043"/>
              <a:gd name="T81" fmla="*/ 2147483646 h 10000"/>
              <a:gd name="T82" fmla="*/ 2147483646 w 10043"/>
              <a:gd name="T83" fmla="*/ 2147483646 h 10000"/>
              <a:gd name="T84" fmla="*/ 2147483646 w 10043"/>
              <a:gd name="T85" fmla="*/ 2147483646 h 10000"/>
              <a:gd name="T86" fmla="*/ 2147483646 w 10043"/>
              <a:gd name="T87" fmla="*/ 2147483646 h 10000"/>
              <a:gd name="T88" fmla="*/ 2147483646 w 10043"/>
              <a:gd name="T89" fmla="*/ 2147483646 h 10000"/>
              <a:gd name="T90" fmla="*/ 2147483646 w 10043"/>
              <a:gd name="T91" fmla="*/ 2147483646 h 10000"/>
              <a:gd name="T92" fmla="*/ 2147483646 w 10043"/>
              <a:gd name="T93" fmla="*/ 2147483646 h 10000"/>
              <a:gd name="T94" fmla="*/ 2147483646 w 10043"/>
              <a:gd name="T95" fmla="*/ 2147483646 h 10000"/>
              <a:gd name="T96" fmla="*/ 2147483646 w 10043"/>
              <a:gd name="T97" fmla="*/ 2147483646 h 10000"/>
              <a:gd name="T98" fmla="*/ 2147483646 w 10043"/>
              <a:gd name="T99" fmla="*/ 2147483646 h 10000"/>
              <a:gd name="T100" fmla="*/ 2147483646 w 10043"/>
              <a:gd name="T101" fmla="*/ 2147483646 h 10000"/>
              <a:gd name="T102" fmla="*/ 2147483646 w 10043"/>
              <a:gd name="T103" fmla="*/ 2147483646 h 10000"/>
              <a:gd name="T104" fmla="*/ 2147483646 w 10043"/>
              <a:gd name="T105" fmla="*/ 2147483646 h 10000"/>
              <a:gd name="T106" fmla="*/ 2147483646 w 10043"/>
              <a:gd name="T107" fmla="*/ 2147483646 h 10000"/>
              <a:gd name="T108" fmla="*/ 2147483646 w 10043"/>
              <a:gd name="T109" fmla="*/ 2147483646 h 10000"/>
              <a:gd name="T110" fmla="*/ 2147483646 w 10043"/>
              <a:gd name="T111" fmla="*/ 2147483646 h 10000"/>
              <a:gd name="T112" fmla="*/ 2147483646 w 10043"/>
              <a:gd name="T113" fmla="*/ 2147483646 h 10000"/>
              <a:gd name="T114" fmla="*/ 2147483646 w 10043"/>
              <a:gd name="T115" fmla="*/ 2147483646 h 10000"/>
              <a:gd name="T116" fmla="*/ 2147483646 w 10043"/>
              <a:gd name="T117" fmla="*/ 2147483646 h 10000"/>
              <a:gd name="T118" fmla="*/ 2147483646 w 10043"/>
              <a:gd name="T119" fmla="*/ 2147483646 h 10000"/>
              <a:gd name="T120" fmla="*/ 2147483646 w 10043"/>
              <a:gd name="T121" fmla="*/ 2147483646 h 100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0043" h="10000">
                <a:moveTo>
                  <a:pt x="9119" y="7195"/>
                </a:moveTo>
                <a:cubicBezTo>
                  <a:pt x="9204" y="7033"/>
                  <a:pt x="9249" y="6746"/>
                  <a:pt x="9276" y="6559"/>
                </a:cubicBezTo>
                <a:cubicBezTo>
                  <a:pt x="9302" y="6372"/>
                  <a:pt x="9276" y="6235"/>
                  <a:pt x="9276" y="6074"/>
                </a:cubicBezTo>
                <a:cubicBezTo>
                  <a:pt x="9191" y="5911"/>
                  <a:pt x="9105" y="5750"/>
                  <a:pt x="9020" y="5588"/>
                </a:cubicBezTo>
                <a:cubicBezTo>
                  <a:pt x="8849" y="5588"/>
                  <a:pt x="8579" y="5641"/>
                  <a:pt x="8508" y="5588"/>
                </a:cubicBezTo>
                <a:cubicBezTo>
                  <a:pt x="8437" y="5534"/>
                  <a:pt x="8566" y="5375"/>
                  <a:pt x="8596" y="5268"/>
                </a:cubicBezTo>
                <a:cubicBezTo>
                  <a:pt x="8822" y="4969"/>
                  <a:pt x="9120" y="4562"/>
                  <a:pt x="9276" y="4373"/>
                </a:cubicBezTo>
                <a:cubicBezTo>
                  <a:pt x="9431" y="4183"/>
                  <a:pt x="9446" y="4210"/>
                  <a:pt x="9531" y="4129"/>
                </a:cubicBezTo>
                <a:lnTo>
                  <a:pt x="9531" y="3158"/>
                </a:lnTo>
                <a:lnTo>
                  <a:pt x="10043" y="2672"/>
                </a:lnTo>
                <a:lnTo>
                  <a:pt x="9276" y="2429"/>
                </a:lnTo>
                <a:lnTo>
                  <a:pt x="8764" y="2186"/>
                </a:lnTo>
                <a:lnTo>
                  <a:pt x="7996" y="1943"/>
                </a:lnTo>
                <a:lnTo>
                  <a:pt x="7741" y="1700"/>
                </a:lnTo>
                <a:lnTo>
                  <a:pt x="7229" y="1457"/>
                </a:lnTo>
                <a:lnTo>
                  <a:pt x="6717" y="1215"/>
                </a:lnTo>
                <a:lnTo>
                  <a:pt x="6461" y="729"/>
                </a:lnTo>
                <a:lnTo>
                  <a:pt x="5950" y="486"/>
                </a:lnTo>
                <a:lnTo>
                  <a:pt x="5694" y="0"/>
                </a:lnTo>
                <a:lnTo>
                  <a:pt x="5182" y="243"/>
                </a:lnTo>
                <a:lnTo>
                  <a:pt x="4671" y="1215"/>
                </a:lnTo>
                <a:cubicBezTo>
                  <a:pt x="4586" y="1296"/>
                  <a:pt x="4545" y="1311"/>
                  <a:pt x="4415" y="1457"/>
                </a:cubicBezTo>
                <a:cubicBezTo>
                  <a:pt x="4285" y="1603"/>
                  <a:pt x="4129" y="1996"/>
                  <a:pt x="3890" y="2092"/>
                </a:cubicBezTo>
                <a:cubicBezTo>
                  <a:pt x="3651" y="2188"/>
                  <a:pt x="3168" y="2108"/>
                  <a:pt x="2979" y="2034"/>
                </a:cubicBezTo>
                <a:cubicBezTo>
                  <a:pt x="2790" y="1960"/>
                  <a:pt x="2862" y="1718"/>
                  <a:pt x="2757" y="1649"/>
                </a:cubicBezTo>
                <a:cubicBezTo>
                  <a:pt x="2652" y="1580"/>
                  <a:pt x="2418" y="1522"/>
                  <a:pt x="2348" y="1621"/>
                </a:cubicBezTo>
                <a:cubicBezTo>
                  <a:pt x="2279" y="1720"/>
                  <a:pt x="2337" y="2029"/>
                  <a:pt x="2340" y="2245"/>
                </a:cubicBezTo>
                <a:cubicBezTo>
                  <a:pt x="2343" y="2461"/>
                  <a:pt x="2491" y="2803"/>
                  <a:pt x="2368" y="2915"/>
                </a:cubicBezTo>
                <a:cubicBezTo>
                  <a:pt x="2245" y="3027"/>
                  <a:pt x="1781" y="2985"/>
                  <a:pt x="1601" y="2915"/>
                </a:cubicBezTo>
                <a:cubicBezTo>
                  <a:pt x="1421" y="2845"/>
                  <a:pt x="1442" y="2545"/>
                  <a:pt x="1289" y="2497"/>
                </a:cubicBezTo>
                <a:cubicBezTo>
                  <a:pt x="1136" y="2449"/>
                  <a:pt x="893" y="2584"/>
                  <a:pt x="684" y="2625"/>
                </a:cubicBezTo>
                <a:cubicBezTo>
                  <a:pt x="475" y="2666"/>
                  <a:pt x="131" y="2638"/>
                  <a:pt x="33" y="2742"/>
                </a:cubicBezTo>
                <a:cubicBezTo>
                  <a:pt x="-65" y="2846"/>
                  <a:pt x="82" y="3088"/>
                  <a:pt x="94" y="3251"/>
                </a:cubicBezTo>
                <a:cubicBezTo>
                  <a:pt x="106" y="3414"/>
                  <a:pt x="-17" y="3533"/>
                  <a:pt x="105" y="3720"/>
                </a:cubicBezTo>
                <a:cubicBezTo>
                  <a:pt x="228" y="3907"/>
                  <a:pt x="584" y="4264"/>
                  <a:pt x="833" y="4373"/>
                </a:cubicBezTo>
                <a:cubicBezTo>
                  <a:pt x="1082" y="4481"/>
                  <a:pt x="1345" y="4373"/>
                  <a:pt x="1601" y="4373"/>
                </a:cubicBezTo>
                <a:lnTo>
                  <a:pt x="1856" y="4616"/>
                </a:lnTo>
                <a:lnTo>
                  <a:pt x="1856" y="4859"/>
                </a:lnTo>
                <a:lnTo>
                  <a:pt x="2112" y="5345"/>
                </a:lnTo>
                <a:cubicBezTo>
                  <a:pt x="2197" y="5588"/>
                  <a:pt x="2283" y="5831"/>
                  <a:pt x="2368" y="6074"/>
                </a:cubicBezTo>
                <a:lnTo>
                  <a:pt x="2624" y="6316"/>
                </a:lnTo>
                <a:cubicBezTo>
                  <a:pt x="2624" y="6559"/>
                  <a:pt x="2696" y="6675"/>
                  <a:pt x="2624" y="7045"/>
                </a:cubicBezTo>
                <a:cubicBezTo>
                  <a:pt x="2551" y="7414"/>
                  <a:pt x="2272" y="8240"/>
                  <a:pt x="2188" y="8533"/>
                </a:cubicBezTo>
                <a:cubicBezTo>
                  <a:pt x="2104" y="8826"/>
                  <a:pt x="2064" y="8649"/>
                  <a:pt x="2118" y="8804"/>
                </a:cubicBezTo>
                <a:cubicBezTo>
                  <a:pt x="2173" y="8958"/>
                  <a:pt x="2390" y="9351"/>
                  <a:pt x="2516" y="9462"/>
                </a:cubicBezTo>
                <a:cubicBezTo>
                  <a:pt x="2643" y="9574"/>
                  <a:pt x="2734" y="9472"/>
                  <a:pt x="2880" y="9474"/>
                </a:cubicBezTo>
                <a:cubicBezTo>
                  <a:pt x="3025" y="9476"/>
                  <a:pt x="3220" y="9474"/>
                  <a:pt x="3391" y="9474"/>
                </a:cubicBezTo>
                <a:lnTo>
                  <a:pt x="4159" y="9717"/>
                </a:lnTo>
                <a:lnTo>
                  <a:pt x="4671" y="9717"/>
                </a:lnTo>
                <a:lnTo>
                  <a:pt x="5438" y="9960"/>
                </a:lnTo>
                <a:cubicBezTo>
                  <a:pt x="5609" y="9960"/>
                  <a:pt x="5793" y="10051"/>
                  <a:pt x="5950" y="9960"/>
                </a:cubicBezTo>
                <a:cubicBezTo>
                  <a:pt x="6106" y="9870"/>
                  <a:pt x="6222" y="9506"/>
                  <a:pt x="6375" y="9413"/>
                </a:cubicBezTo>
                <a:cubicBezTo>
                  <a:pt x="6529" y="9321"/>
                  <a:pt x="6594" y="9367"/>
                  <a:pt x="6869" y="9401"/>
                </a:cubicBezTo>
                <a:cubicBezTo>
                  <a:pt x="7143" y="9436"/>
                  <a:pt x="7722" y="9569"/>
                  <a:pt x="8022" y="9625"/>
                </a:cubicBezTo>
                <a:cubicBezTo>
                  <a:pt x="8322" y="9682"/>
                  <a:pt x="8393" y="9858"/>
                  <a:pt x="8668" y="9743"/>
                </a:cubicBezTo>
                <a:cubicBezTo>
                  <a:pt x="8942" y="9628"/>
                  <a:pt x="9580" y="8937"/>
                  <a:pt x="9665" y="8937"/>
                </a:cubicBezTo>
                <a:lnTo>
                  <a:pt x="9079" y="8091"/>
                </a:lnTo>
                <a:cubicBezTo>
                  <a:pt x="9008" y="7886"/>
                  <a:pt x="8985" y="7957"/>
                  <a:pt x="8942" y="7836"/>
                </a:cubicBezTo>
                <a:cubicBezTo>
                  <a:pt x="8899" y="7714"/>
                  <a:pt x="9114" y="7387"/>
                  <a:pt x="9119" y="7195"/>
                </a:cubicBez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03" name="Freeform 343"/>
          <p:cNvSpPr>
            <a:spLocks/>
          </p:cNvSpPr>
          <p:nvPr/>
        </p:nvSpPr>
        <p:spPr bwMode="auto">
          <a:xfrm>
            <a:off x="4699002" y="3348567"/>
            <a:ext cx="311151" cy="315384"/>
          </a:xfrm>
          <a:custGeom>
            <a:avLst/>
            <a:gdLst>
              <a:gd name="T0" fmla="*/ 2147483646 w 154"/>
              <a:gd name="T1" fmla="*/ 2147483646 h 154"/>
              <a:gd name="T2" fmla="*/ 2147483646 w 154"/>
              <a:gd name="T3" fmla="*/ 0 h 154"/>
              <a:gd name="T4" fmla="*/ 2147483646 w 154"/>
              <a:gd name="T5" fmla="*/ 0 h 154"/>
              <a:gd name="T6" fmla="*/ 2147483646 w 154"/>
              <a:gd name="T7" fmla="*/ 2147483646 h 154"/>
              <a:gd name="T8" fmla="*/ 2147483646 w 154"/>
              <a:gd name="T9" fmla="*/ 2147483646 h 154"/>
              <a:gd name="T10" fmla="*/ 2147483646 w 154"/>
              <a:gd name="T11" fmla="*/ 2147483646 h 154"/>
              <a:gd name="T12" fmla="*/ 2147483646 w 154"/>
              <a:gd name="T13" fmla="*/ 2147483646 h 154"/>
              <a:gd name="T14" fmla="*/ 2147483646 w 154"/>
              <a:gd name="T15" fmla="*/ 2147483646 h 154"/>
              <a:gd name="T16" fmla="*/ 2147483646 w 154"/>
              <a:gd name="T17" fmla="*/ 2147483646 h 154"/>
              <a:gd name="T18" fmla="*/ 2147483646 w 154"/>
              <a:gd name="T19" fmla="*/ 2147483646 h 154"/>
              <a:gd name="T20" fmla="*/ 2147483646 w 154"/>
              <a:gd name="T21" fmla="*/ 2147483646 h 154"/>
              <a:gd name="T22" fmla="*/ 0 w 154"/>
              <a:gd name="T23" fmla="*/ 2147483646 h 154"/>
              <a:gd name="T24" fmla="*/ 2147483646 w 154"/>
              <a:gd name="T25" fmla="*/ 2147483646 h 154"/>
              <a:gd name="T26" fmla="*/ 2147483646 w 154"/>
              <a:gd name="T27" fmla="*/ 2147483646 h 154"/>
              <a:gd name="T28" fmla="*/ 2147483646 w 154"/>
              <a:gd name="T29" fmla="*/ 2147483646 h 154"/>
              <a:gd name="T30" fmla="*/ 2147483646 w 154"/>
              <a:gd name="T31" fmla="*/ 2147483646 h 154"/>
              <a:gd name="T32" fmla="*/ 2147483646 w 154"/>
              <a:gd name="T33" fmla="*/ 2147483646 h 154"/>
              <a:gd name="T34" fmla="*/ 2147483646 w 154"/>
              <a:gd name="T35" fmla="*/ 2147483646 h 154"/>
              <a:gd name="T36" fmla="*/ 2147483646 w 154"/>
              <a:gd name="T37" fmla="*/ 2147483646 h 154"/>
              <a:gd name="T38" fmla="*/ 2147483646 w 154"/>
              <a:gd name="T39" fmla="*/ 2147483646 h 154"/>
              <a:gd name="T40" fmla="*/ 2147483646 w 154"/>
              <a:gd name="T41" fmla="*/ 2147483646 h 154"/>
              <a:gd name="T42" fmla="*/ 2147483646 w 154"/>
              <a:gd name="T43" fmla="*/ 2147483646 h 154"/>
              <a:gd name="T44" fmla="*/ 2147483646 w 154"/>
              <a:gd name="T45" fmla="*/ 2147483646 h 154"/>
              <a:gd name="T46" fmla="*/ 2147483646 w 154"/>
              <a:gd name="T47" fmla="*/ 2147483646 h 154"/>
              <a:gd name="T48" fmla="*/ 2147483646 w 154"/>
              <a:gd name="T49" fmla="*/ 2147483646 h 154"/>
              <a:gd name="T50" fmla="*/ 2147483646 w 154"/>
              <a:gd name="T51" fmla="*/ 2147483646 h 154"/>
              <a:gd name="T52" fmla="*/ 2147483646 w 154"/>
              <a:gd name="T53" fmla="*/ 2147483646 h 154"/>
              <a:gd name="T54" fmla="*/ 2147483646 w 154"/>
              <a:gd name="T55" fmla="*/ 2147483646 h 154"/>
              <a:gd name="T56" fmla="*/ 2147483646 w 154"/>
              <a:gd name="T57" fmla="*/ 2147483646 h 154"/>
              <a:gd name="T58" fmla="*/ 2147483646 w 154"/>
              <a:gd name="T59" fmla="*/ 2147483646 h 154"/>
              <a:gd name="T60" fmla="*/ 2147483646 w 154"/>
              <a:gd name="T61" fmla="*/ 2147483646 h 154"/>
              <a:gd name="T62" fmla="*/ 2147483646 w 154"/>
              <a:gd name="T63" fmla="*/ 2147483646 h 154"/>
              <a:gd name="T64" fmla="*/ 2147483646 w 154"/>
              <a:gd name="T65" fmla="*/ 2147483646 h 154"/>
              <a:gd name="T66" fmla="*/ 2147483646 w 154"/>
              <a:gd name="T67" fmla="*/ 2147483646 h 1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54" h="154">
                <a:moveTo>
                  <a:pt x="87" y="4"/>
                </a:moveTo>
                <a:lnTo>
                  <a:pt x="71" y="0"/>
                </a:lnTo>
                <a:lnTo>
                  <a:pt x="54" y="0"/>
                </a:lnTo>
                <a:lnTo>
                  <a:pt x="50" y="4"/>
                </a:lnTo>
                <a:lnTo>
                  <a:pt x="46" y="4"/>
                </a:lnTo>
                <a:lnTo>
                  <a:pt x="37" y="8"/>
                </a:lnTo>
                <a:lnTo>
                  <a:pt x="25" y="12"/>
                </a:lnTo>
                <a:lnTo>
                  <a:pt x="21" y="8"/>
                </a:lnTo>
                <a:lnTo>
                  <a:pt x="8" y="16"/>
                </a:lnTo>
                <a:lnTo>
                  <a:pt x="4" y="16"/>
                </a:lnTo>
                <a:lnTo>
                  <a:pt x="4" y="25"/>
                </a:lnTo>
                <a:lnTo>
                  <a:pt x="0" y="33"/>
                </a:lnTo>
                <a:lnTo>
                  <a:pt x="4" y="45"/>
                </a:lnTo>
                <a:lnTo>
                  <a:pt x="12" y="54"/>
                </a:lnTo>
                <a:lnTo>
                  <a:pt x="21" y="45"/>
                </a:lnTo>
                <a:lnTo>
                  <a:pt x="42" y="54"/>
                </a:lnTo>
                <a:lnTo>
                  <a:pt x="54" y="78"/>
                </a:lnTo>
                <a:lnTo>
                  <a:pt x="67" y="95"/>
                </a:lnTo>
                <a:lnTo>
                  <a:pt x="96" y="112"/>
                </a:lnTo>
                <a:lnTo>
                  <a:pt x="114" y="126"/>
                </a:lnTo>
                <a:lnTo>
                  <a:pt x="106" y="154"/>
                </a:lnTo>
                <a:lnTo>
                  <a:pt x="133" y="133"/>
                </a:lnTo>
                <a:lnTo>
                  <a:pt x="133" y="120"/>
                </a:lnTo>
                <a:lnTo>
                  <a:pt x="146" y="124"/>
                </a:lnTo>
                <a:lnTo>
                  <a:pt x="154" y="124"/>
                </a:lnTo>
                <a:lnTo>
                  <a:pt x="133" y="104"/>
                </a:lnTo>
                <a:lnTo>
                  <a:pt x="117" y="91"/>
                </a:lnTo>
                <a:lnTo>
                  <a:pt x="104" y="87"/>
                </a:lnTo>
                <a:lnTo>
                  <a:pt x="87" y="58"/>
                </a:lnTo>
                <a:lnTo>
                  <a:pt x="79" y="41"/>
                </a:lnTo>
                <a:lnTo>
                  <a:pt x="83" y="25"/>
                </a:lnTo>
                <a:lnTo>
                  <a:pt x="87" y="25"/>
                </a:lnTo>
                <a:lnTo>
                  <a:pt x="87" y="16"/>
                </a:lnTo>
                <a:lnTo>
                  <a:pt x="87" y="4"/>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04" name="Freeform 344"/>
          <p:cNvSpPr>
            <a:spLocks/>
          </p:cNvSpPr>
          <p:nvPr/>
        </p:nvSpPr>
        <p:spPr bwMode="auto">
          <a:xfrm>
            <a:off x="4690535" y="3039535"/>
            <a:ext cx="201084" cy="292100"/>
          </a:xfrm>
          <a:custGeom>
            <a:avLst/>
            <a:gdLst>
              <a:gd name="T0" fmla="*/ 2147483646 w 10045"/>
              <a:gd name="T1" fmla="*/ 2147483646 h 10019"/>
              <a:gd name="T2" fmla="*/ 2147483646 w 10045"/>
              <a:gd name="T3" fmla="*/ 2147483646 h 10019"/>
              <a:gd name="T4" fmla="*/ 2147483646 w 10045"/>
              <a:gd name="T5" fmla="*/ 2147483646 h 10019"/>
              <a:gd name="T6" fmla="*/ 2147483646 w 10045"/>
              <a:gd name="T7" fmla="*/ 2147483646 h 10019"/>
              <a:gd name="T8" fmla="*/ 2147483646 w 10045"/>
              <a:gd name="T9" fmla="*/ 2147483646 h 10019"/>
              <a:gd name="T10" fmla="*/ 2147483646 w 10045"/>
              <a:gd name="T11" fmla="*/ 2147483646 h 10019"/>
              <a:gd name="T12" fmla="*/ 2147483646 w 10045"/>
              <a:gd name="T13" fmla="*/ 2147483646 h 10019"/>
              <a:gd name="T14" fmla="*/ 2147483646 w 10045"/>
              <a:gd name="T15" fmla="*/ 2147483646 h 10019"/>
              <a:gd name="T16" fmla="*/ 2147483646 w 10045"/>
              <a:gd name="T17" fmla="*/ 2147483646 h 10019"/>
              <a:gd name="T18" fmla="*/ 0 w 10045"/>
              <a:gd name="T19" fmla="*/ 2147483646 h 10019"/>
              <a:gd name="T20" fmla="*/ 2147483646 w 10045"/>
              <a:gd name="T21" fmla="*/ 2147483646 h 10019"/>
              <a:gd name="T22" fmla="*/ 2147483646 w 10045"/>
              <a:gd name="T23" fmla="*/ 2147483646 h 10019"/>
              <a:gd name="T24" fmla="*/ 2147483646 w 10045"/>
              <a:gd name="T25" fmla="*/ 2147483646 h 10019"/>
              <a:gd name="T26" fmla="*/ 2147483646 w 10045"/>
              <a:gd name="T27" fmla="*/ 2147483646 h 10019"/>
              <a:gd name="T28" fmla="*/ 2147483646 w 10045"/>
              <a:gd name="T29" fmla="*/ 2147483646 h 10019"/>
              <a:gd name="T30" fmla="*/ 2147483646 w 10045"/>
              <a:gd name="T31" fmla="*/ 2147483646 h 10019"/>
              <a:gd name="T32" fmla="*/ 2147483646 w 10045"/>
              <a:gd name="T33" fmla="*/ 2147483646 h 10019"/>
              <a:gd name="T34" fmla="*/ 2147483646 w 10045"/>
              <a:gd name="T35" fmla="*/ 2147483646 h 10019"/>
              <a:gd name="T36" fmla="*/ 2147483646 w 10045"/>
              <a:gd name="T37" fmla="*/ 2147483646 h 10019"/>
              <a:gd name="T38" fmla="*/ 2147483646 w 10045"/>
              <a:gd name="T39" fmla="*/ 2147483646 h 10019"/>
              <a:gd name="T40" fmla="*/ 2147483646 w 10045"/>
              <a:gd name="T41" fmla="*/ 2147483646 h 10019"/>
              <a:gd name="T42" fmla="*/ 2147483646 w 10045"/>
              <a:gd name="T43" fmla="*/ 2147483646 h 10019"/>
              <a:gd name="T44" fmla="*/ 2147483646 w 10045"/>
              <a:gd name="T45" fmla="*/ 2147483646 h 10019"/>
              <a:gd name="T46" fmla="*/ 2147483646 w 10045"/>
              <a:gd name="T47" fmla="*/ 2147483646 h 10019"/>
              <a:gd name="T48" fmla="*/ 2147483646 w 10045"/>
              <a:gd name="T49" fmla="*/ 2147483646 h 10019"/>
              <a:gd name="T50" fmla="*/ 2147483646 w 10045"/>
              <a:gd name="T51" fmla="*/ 2147483646 h 10019"/>
              <a:gd name="T52" fmla="*/ 2147483646 w 10045"/>
              <a:gd name="T53" fmla="*/ 2147483646 h 10019"/>
              <a:gd name="T54" fmla="*/ 2147483646 w 10045"/>
              <a:gd name="T55" fmla="*/ 2147483646 h 10019"/>
              <a:gd name="T56" fmla="*/ 2147483646 w 10045"/>
              <a:gd name="T57" fmla="*/ 2147483646 h 10019"/>
              <a:gd name="T58" fmla="*/ 2147483646 w 10045"/>
              <a:gd name="T59" fmla="*/ 2147483646 h 10019"/>
              <a:gd name="T60" fmla="*/ 2147483646 w 10045"/>
              <a:gd name="T61" fmla="*/ 2147483646 h 10019"/>
              <a:gd name="T62" fmla="*/ 2147483646 w 10045"/>
              <a:gd name="T63" fmla="*/ 2147483646 h 10019"/>
              <a:gd name="T64" fmla="*/ 2147483646 w 10045"/>
              <a:gd name="T65" fmla="*/ 2147483646 h 10019"/>
              <a:gd name="T66" fmla="*/ 2147483646 w 10045"/>
              <a:gd name="T67" fmla="*/ 2147483646 h 10019"/>
              <a:gd name="T68" fmla="*/ 2147483646 w 10045"/>
              <a:gd name="T69" fmla="*/ 2147483646 h 10019"/>
              <a:gd name="T70" fmla="*/ 2147483646 w 10045"/>
              <a:gd name="T71" fmla="*/ 2147483646 h 10019"/>
              <a:gd name="T72" fmla="*/ 2147483646 w 10045"/>
              <a:gd name="T73" fmla="*/ 2147483646 h 10019"/>
              <a:gd name="T74" fmla="*/ 2147483646 w 10045"/>
              <a:gd name="T75" fmla="*/ 2147483646 h 10019"/>
              <a:gd name="T76" fmla="*/ 2147483646 w 10045"/>
              <a:gd name="T77" fmla="*/ 2147483646 h 10019"/>
              <a:gd name="T78" fmla="*/ 2147483646 w 10045"/>
              <a:gd name="T79" fmla="*/ 2147483646 h 10019"/>
              <a:gd name="T80" fmla="*/ 2147483646 w 10045"/>
              <a:gd name="T81" fmla="*/ 2147483646 h 10019"/>
              <a:gd name="T82" fmla="*/ 2147483646 w 10045"/>
              <a:gd name="T83" fmla="*/ 2147483646 h 10019"/>
              <a:gd name="T84" fmla="*/ 2147483646 w 10045"/>
              <a:gd name="T85" fmla="*/ 2147483646 h 10019"/>
              <a:gd name="T86" fmla="*/ 2147483646 w 10045"/>
              <a:gd name="T87" fmla="*/ 2147483646 h 10019"/>
              <a:gd name="T88" fmla="*/ 2147483646 w 10045"/>
              <a:gd name="T89" fmla="*/ 2147483646 h 10019"/>
              <a:gd name="T90" fmla="*/ 2147483646 w 10045"/>
              <a:gd name="T91" fmla="*/ 2147483646 h 10019"/>
              <a:gd name="T92" fmla="*/ 2147483646 w 10045"/>
              <a:gd name="T93" fmla="*/ 2147483646 h 10019"/>
              <a:gd name="T94" fmla="*/ 2147483646 w 10045"/>
              <a:gd name="T95" fmla="*/ 2147483646 h 10019"/>
              <a:gd name="T96" fmla="*/ 2147483646 w 10045"/>
              <a:gd name="T97" fmla="*/ 2147483646 h 10019"/>
              <a:gd name="T98" fmla="*/ 2147483646 w 10045"/>
              <a:gd name="T99" fmla="*/ 2147483646 h 10019"/>
              <a:gd name="T100" fmla="*/ 2147483646 w 10045"/>
              <a:gd name="T101" fmla="*/ 2147483646 h 10019"/>
              <a:gd name="T102" fmla="*/ 2147483646 w 10045"/>
              <a:gd name="T103" fmla="*/ 0 h 10019"/>
              <a:gd name="T104" fmla="*/ 2147483646 w 10045"/>
              <a:gd name="T105" fmla="*/ 2147483646 h 10019"/>
              <a:gd name="T106" fmla="*/ 2147483646 w 10045"/>
              <a:gd name="T107" fmla="*/ 2147483646 h 10019"/>
              <a:gd name="T108" fmla="*/ 2147483646 w 10045"/>
              <a:gd name="T109" fmla="*/ 2147483646 h 10019"/>
              <a:gd name="T110" fmla="*/ 2147483646 w 10045"/>
              <a:gd name="T111" fmla="*/ 2147483646 h 10019"/>
              <a:gd name="T112" fmla="*/ 2147483646 w 10045"/>
              <a:gd name="T113" fmla="*/ 2147483646 h 10019"/>
              <a:gd name="T114" fmla="*/ 2147483646 w 10045"/>
              <a:gd name="T115" fmla="*/ 2147483646 h 10019"/>
              <a:gd name="T116" fmla="*/ 2147483646 w 10045"/>
              <a:gd name="T117" fmla="*/ 2147483646 h 10019"/>
              <a:gd name="T118" fmla="*/ 2147483646 w 10045"/>
              <a:gd name="T119" fmla="*/ 2147483646 h 1001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045" h="10019">
                <a:moveTo>
                  <a:pt x="1724" y="2609"/>
                </a:moveTo>
                <a:lnTo>
                  <a:pt x="1379" y="3132"/>
                </a:lnTo>
                <a:lnTo>
                  <a:pt x="1379" y="3915"/>
                </a:lnTo>
                <a:lnTo>
                  <a:pt x="690" y="4436"/>
                </a:lnTo>
                <a:lnTo>
                  <a:pt x="690" y="5219"/>
                </a:lnTo>
                <a:lnTo>
                  <a:pt x="345" y="5741"/>
                </a:lnTo>
                <a:lnTo>
                  <a:pt x="690" y="6263"/>
                </a:lnTo>
                <a:lnTo>
                  <a:pt x="345" y="6786"/>
                </a:lnTo>
                <a:lnTo>
                  <a:pt x="0" y="7306"/>
                </a:lnTo>
                <a:lnTo>
                  <a:pt x="1034" y="7568"/>
                </a:lnTo>
                <a:lnTo>
                  <a:pt x="1724" y="7829"/>
                </a:lnTo>
                <a:cubicBezTo>
                  <a:pt x="2069" y="7916"/>
                  <a:pt x="2675" y="8005"/>
                  <a:pt x="2759" y="8090"/>
                </a:cubicBezTo>
                <a:cubicBezTo>
                  <a:pt x="2843" y="8175"/>
                  <a:pt x="2382" y="8117"/>
                  <a:pt x="2230" y="8339"/>
                </a:cubicBezTo>
                <a:cubicBezTo>
                  <a:pt x="2078" y="8560"/>
                  <a:pt x="1874" y="9189"/>
                  <a:pt x="1848" y="9422"/>
                </a:cubicBezTo>
                <a:cubicBezTo>
                  <a:pt x="1822" y="9656"/>
                  <a:pt x="1806" y="9700"/>
                  <a:pt x="2073" y="9738"/>
                </a:cubicBezTo>
                <a:cubicBezTo>
                  <a:pt x="2340" y="9777"/>
                  <a:pt x="3104" y="9626"/>
                  <a:pt x="3448" y="9656"/>
                </a:cubicBezTo>
                <a:cubicBezTo>
                  <a:pt x="3792" y="9686"/>
                  <a:pt x="3969" y="9858"/>
                  <a:pt x="4138" y="9917"/>
                </a:cubicBezTo>
                <a:cubicBezTo>
                  <a:pt x="4307" y="9976"/>
                  <a:pt x="4368" y="9999"/>
                  <a:pt x="4463" y="10013"/>
                </a:cubicBezTo>
                <a:cubicBezTo>
                  <a:pt x="4558" y="10027"/>
                  <a:pt x="4532" y="10015"/>
                  <a:pt x="4708" y="9999"/>
                </a:cubicBezTo>
                <a:cubicBezTo>
                  <a:pt x="4884" y="9983"/>
                  <a:pt x="5267" y="9931"/>
                  <a:pt x="5517" y="9917"/>
                </a:cubicBezTo>
                <a:cubicBezTo>
                  <a:pt x="5767" y="9903"/>
                  <a:pt x="5977" y="9917"/>
                  <a:pt x="6207" y="9917"/>
                </a:cubicBezTo>
                <a:cubicBezTo>
                  <a:pt x="6667" y="9830"/>
                  <a:pt x="7228" y="9704"/>
                  <a:pt x="7586" y="9656"/>
                </a:cubicBezTo>
                <a:cubicBezTo>
                  <a:pt x="7944" y="9608"/>
                  <a:pt x="8185" y="9677"/>
                  <a:pt x="8353" y="9629"/>
                </a:cubicBezTo>
                <a:cubicBezTo>
                  <a:pt x="8521" y="9581"/>
                  <a:pt x="8604" y="9494"/>
                  <a:pt x="8597" y="9368"/>
                </a:cubicBezTo>
                <a:cubicBezTo>
                  <a:pt x="8590" y="9242"/>
                  <a:pt x="8278" y="8989"/>
                  <a:pt x="8312" y="8872"/>
                </a:cubicBezTo>
                <a:cubicBezTo>
                  <a:pt x="8346" y="8755"/>
                  <a:pt x="8653" y="8734"/>
                  <a:pt x="8802" y="8668"/>
                </a:cubicBezTo>
                <a:cubicBezTo>
                  <a:pt x="8951" y="8602"/>
                  <a:pt x="9106" y="8518"/>
                  <a:pt x="9207" y="8474"/>
                </a:cubicBezTo>
                <a:cubicBezTo>
                  <a:pt x="9308" y="8430"/>
                  <a:pt x="9462" y="8479"/>
                  <a:pt x="9408" y="8406"/>
                </a:cubicBezTo>
                <a:cubicBezTo>
                  <a:pt x="9354" y="8333"/>
                  <a:pt x="9101" y="8223"/>
                  <a:pt x="8882" y="8035"/>
                </a:cubicBezTo>
                <a:cubicBezTo>
                  <a:pt x="8663" y="7847"/>
                  <a:pt x="8352" y="7492"/>
                  <a:pt x="8092" y="7279"/>
                </a:cubicBezTo>
                <a:cubicBezTo>
                  <a:pt x="7832" y="7066"/>
                  <a:pt x="7487" y="6889"/>
                  <a:pt x="7321" y="6759"/>
                </a:cubicBezTo>
                <a:cubicBezTo>
                  <a:pt x="7155" y="6629"/>
                  <a:pt x="7054" y="6580"/>
                  <a:pt x="7098" y="6497"/>
                </a:cubicBezTo>
                <a:cubicBezTo>
                  <a:pt x="7142" y="6414"/>
                  <a:pt x="7390" y="6345"/>
                  <a:pt x="7586" y="6263"/>
                </a:cubicBezTo>
                <a:cubicBezTo>
                  <a:pt x="7782" y="6181"/>
                  <a:pt x="8026" y="6082"/>
                  <a:pt x="8276" y="6002"/>
                </a:cubicBezTo>
                <a:cubicBezTo>
                  <a:pt x="8526" y="5922"/>
                  <a:pt x="8900" y="5853"/>
                  <a:pt x="9086" y="5782"/>
                </a:cubicBezTo>
                <a:cubicBezTo>
                  <a:pt x="9272" y="5711"/>
                  <a:pt x="9238" y="5584"/>
                  <a:pt x="9390" y="5577"/>
                </a:cubicBezTo>
                <a:cubicBezTo>
                  <a:pt x="9542" y="5570"/>
                  <a:pt x="9898" y="5757"/>
                  <a:pt x="10000" y="5741"/>
                </a:cubicBezTo>
                <a:cubicBezTo>
                  <a:pt x="10102" y="5725"/>
                  <a:pt x="10000" y="5568"/>
                  <a:pt x="10000" y="5481"/>
                </a:cubicBezTo>
                <a:lnTo>
                  <a:pt x="10000" y="4697"/>
                </a:lnTo>
                <a:cubicBezTo>
                  <a:pt x="9655" y="4697"/>
                  <a:pt x="9655" y="3654"/>
                  <a:pt x="9655" y="3654"/>
                </a:cubicBezTo>
                <a:lnTo>
                  <a:pt x="9655" y="2871"/>
                </a:lnTo>
                <a:lnTo>
                  <a:pt x="9655" y="2609"/>
                </a:lnTo>
                <a:lnTo>
                  <a:pt x="9310" y="1827"/>
                </a:lnTo>
                <a:lnTo>
                  <a:pt x="9310" y="1305"/>
                </a:lnTo>
                <a:lnTo>
                  <a:pt x="7931" y="783"/>
                </a:lnTo>
                <a:lnTo>
                  <a:pt x="6552" y="1305"/>
                </a:lnTo>
                <a:cubicBezTo>
                  <a:pt x="6552" y="1305"/>
                  <a:pt x="6207" y="1305"/>
                  <a:pt x="5862" y="1044"/>
                </a:cubicBezTo>
                <a:lnTo>
                  <a:pt x="5862" y="522"/>
                </a:lnTo>
                <a:lnTo>
                  <a:pt x="4828" y="261"/>
                </a:lnTo>
                <a:lnTo>
                  <a:pt x="4138" y="0"/>
                </a:lnTo>
                <a:lnTo>
                  <a:pt x="3793" y="261"/>
                </a:lnTo>
                <a:lnTo>
                  <a:pt x="3448" y="1305"/>
                </a:lnTo>
                <a:lnTo>
                  <a:pt x="3103" y="1827"/>
                </a:lnTo>
                <a:lnTo>
                  <a:pt x="2414" y="1827"/>
                </a:lnTo>
                <a:lnTo>
                  <a:pt x="1724" y="1827"/>
                </a:lnTo>
                <a:lnTo>
                  <a:pt x="1724" y="2088"/>
                </a:lnTo>
                <a:lnTo>
                  <a:pt x="1724" y="2609"/>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05" name="Freeform 345"/>
          <p:cNvSpPr>
            <a:spLocks/>
          </p:cNvSpPr>
          <p:nvPr/>
        </p:nvSpPr>
        <p:spPr bwMode="auto">
          <a:xfrm>
            <a:off x="4665133" y="3100917"/>
            <a:ext cx="76200" cy="101600"/>
          </a:xfrm>
          <a:custGeom>
            <a:avLst/>
            <a:gdLst>
              <a:gd name="T0" fmla="*/ 2147483646 w 66"/>
              <a:gd name="T1" fmla="*/ 2147483646 h 90"/>
              <a:gd name="T2" fmla="*/ 2147483646 w 66"/>
              <a:gd name="T3" fmla="*/ 2147483646 h 90"/>
              <a:gd name="T4" fmla="*/ 2147483646 w 66"/>
              <a:gd name="T5" fmla="*/ 2147483646 h 90"/>
              <a:gd name="T6" fmla="*/ 2147483646 w 66"/>
              <a:gd name="T7" fmla="*/ 2147483646 h 90"/>
              <a:gd name="T8" fmla="*/ 2147483646 w 66"/>
              <a:gd name="T9" fmla="*/ 2147483646 h 90"/>
              <a:gd name="T10" fmla="*/ 2147483646 w 66"/>
              <a:gd name="T11" fmla="*/ 2147483646 h 90"/>
              <a:gd name="T12" fmla="*/ 2147483646 w 66"/>
              <a:gd name="T13" fmla="*/ 2147483646 h 90"/>
              <a:gd name="T14" fmla="*/ 2147483646 w 66"/>
              <a:gd name="T15" fmla="*/ 2147483646 h 90"/>
              <a:gd name="T16" fmla="*/ 2147483646 w 66"/>
              <a:gd name="T17" fmla="*/ 2147483646 h 90"/>
              <a:gd name="T18" fmla="*/ 2147483646 w 66"/>
              <a:gd name="T19" fmla="*/ 2147483646 h 90"/>
              <a:gd name="T20" fmla="*/ 2147483646 w 66"/>
              <a:gd name="T21" fmla="*/ 0 h 90"/>
              <a:gd name="T22" fmla="*/ 2147483646 w 66"/>
              <a:gd name="T23" fmla="*/ 2147483646 h 90"/>
              <a:gd name="T24" fmla="*/ 2147483646 w 66"/>
              <a:gd name="T25" fmla="*/ 2147483646 h 90"/>
              <a:gd name="T26" fmla="*/ 2147483646 w 66"/>
              <a:gd name="T27" fmla="*/ 2147483646 h 90"/>
              <a:gd name="T28" fmla="*/ 2147483646 w 66"/>
              <a:gd name="T29" fmla="*/ 2147483646 h 90"/>
              <a:gd name="T30" fmla="*/ 2147483646 w 66"/>
              <a:gd name="T31" fmla="*/ 2147483646 h 90"/>
              <a:gd name="T32" fmla="*/ 0 w 66"/>
              <a:gd name="T33" fmla="*/ 2147483646 h 90"/>
              <a:gd name="T34" fmla="*/ 2147483646 w 66"/>
              <a:gd name="T35" fmla="*/ 2147483646 h 90"/>
              <a:gd name="T36" fmla="*/ 2147483646 w 66"/>
              <a:gd name="T37" fmla="*/ 2147483646 h 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90">
                <a:moveTo>
                  <a:pt x="18" y="72"/>
                </a:moveTo>
                <a:lnTo>
                  <a:pt x="30" y="78"/>
                </a:lnTo>
                <a:lnTo>
                  <a:pt x="36" y="84"/>
                </a:lnTo>
                <a:lnTo>
                  <a:pt x="42" y="90"/>
                </a:lnTo>
                <a:lnTo>
                  <a:pt x="48" y="78"/>
                </a:lnTo>
                <a:lnTo>
                  <a:pt x="48" y="60"/>
                </a:lnTo>
                <a:lnTo>
                  <a:pt x="60" y="48"/>
                </a:lnTo>
                <a:lnTo>
                  <a:pt x="60" y="30"/>
                </a:lnTo>
                <a:lnTo>
                  <a:pt x="66" y="18"/>
                </a:lnTo>
                <a:lnTo>
                  <a:pt x="66" y="6"/>
                </a:lnTo>
                <a:lnTo>
                  <a:pt x="66" y="0"/>
                </a:lnTo>
                <a:lnTo>
                  <a:pt x="54" y="6"/>
                </a:lnTo>
                <a:lnTo>
                  <a:pt x="36" y="12"/>
                </a:lnTo>
                <a:lnTo>
                  <a:pt x="36" y="30"/>
                </a:lnTo>
                <a:lnTo>
                  <a:pt x="24" y="18"/>
                </a:lnTo>
                <a:lnTo>
                  <a:pt x="12" y="54"/>
                </a:lnTo>
                <a:lnTo>
                  <a:pt x="0" y="66"/>
                </a:lnTo>
                <a:lnTo>
                  <a:pt x="6" y="72"/>
                </a:lnTo>
                <a:lnTo>
                  <a:pt x="18" y="72"/>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06" name="Freeform 346"/>
          <p:cNvSpPr>
            <a:spLocks/>
          </p:cNvSpPr>
          <p:nvPr/>
        </p:nvSpPr>
        <p:spPr bwMode="auto">
          <a:xfrm rot="20966185">
            <a:off x="5046135" y="3534833"/>
            <a:ext cx="158751" cy="162984"/>
          </a:xfrm>
          <a:custGeom>
            <a:avLst/>
            <a:gdLst>
              <a:gd name="T0" fmla="*/ 2147483646 w 9874"/>
              <a:gd name="T1" fmla="*/ 2147483646 h 10000"/>
              <a:gd name="T2" fmla="*/ 2147483646 w 9874"/>
              <a:gd name="T3" fmla="*/ 2147483646 h 10000"/>
              <a:gd name="T4" fmla="*/ 2147483646 w 9874"/>
              <a:gd name="T5" fmla="*/ 2147483646 h 10000"/>
              <a:gd name="T6" fmla="*/ 2147483646 w 9874"/>
              <a:gd name="T7" fmla="*/ 0 h 10000"/>
              <a:gd name="T8" fmla="*/ 2147483646 w 9874"/>
              <a:gd name="T9" fmla="*/ 2147483646 h 10000"/>
              <a:gd name="T10" fmla="*/ 2147483646 w 9874"/>
              <a:gd name="T11" fmla="*/ 2147483646 h 10000"/>
              <a:gd name="T12" fmla="*/ 2147483646 w 9874"/>
              <a:gd name="T13" fmla="*/ 2147483646 h 10000"/>
              <a:gd name="T14" fmla="*/ 2147483646 w 9874"/>
              <a:gd name="T15" fmla="*/ 2147483646 h 10000"/>
              <a:gd name="T16" fmla="*/ 2147483646 w 9874"/>
              <a:gd name="T17" fmla="*/ 2147483646 h 10000"/>
              <a:gd name="T18" fmla="*/ 0 w 9874"/>
              <a:gd name="T19" fmla="*/ 2147483646 h 10000"/>
              <a:gd name="T20" fmla="*/ 2147483646 w 9874"/>
              <a:gd name="T21" fmla="*/ 2147483646 h 10000"/>
              <a:gd name="T22" fmla="*/ 2147483646 w 9874"/>
              <a:gd name="T23" fmla="*/ 2147483646 h 10000"/>
              <a:gd name="T24" fmla="*/ 2147483646 w 9874"/>
              <a:gd name="T25" fmla="*/ 2147483646 h 10000"/>
              <a:gd name="T26" fmla="*/ 2147483646 w 9874"/>
              <a:gd name="T27" fmla="*/ 2147483646 h 10000"/>
              <a:gd name="T28" fmla="*/ 2147483646 w 9874"/>
              <a:gd name="T29" fmla="*/ 2147483646 h 10000"/>
              <a:gd name="T30" fmla="*/ 2147483646 w 9874"/>
              <a:gd name="T31" fmla="*/ 2147483646 h 10000"/>
              <a:gd name="T32" fmla="*/ 2147483646 w 9874"/>
              <a:gd name="T33" fmla="*/ 2147483646 h 10000"/>
              <a:gd name="T34" fmla="*/ 2147483646 w 9874"/>
              <a:gd name="T35" fmla="*/ 2147483646 h 10000"/>
              <a:gd name="T36" fmla="*/ 2147483646 w 9874"/>
              <a:gd name="T37" fmla="*/ 2147483646 h 10000"/>
              <a:gd name="T38" fmla="*/ 2147483646 w 9874"/>
              <a:gd name="T39" fmla="*/ 2147483646 h 10000"/>
              <a:gd name="T40" fmla="*/ 2147483646 w 9874"/>
              <a:gd name="T41" fmla="*/ 2147483646 h 10000"/>
              <a:gd name="T42" fmla="*/ 2147483646 w 9874"/>
              <a:gd name="T43" fmla="*/ 2147483646 h 10000"/>
              <a:gd name="T44" fmla="*/ 2147483646 w 9874"/>
              <a:gd name="T45" fmla="*/ 2147483646 h 10000"/>
              <a:gd name="T46" fmla="*/ 2147483646 w 9874"/>
              <a:gd name="T47" fmla="*/ 2147483646 h 10000"/>
              <a:gd name="T48" fmla="*/ 2147483646 w 9874"/>
              <a:gd name="T49" fmla="*/ 2147483646 h 10000"/>
              <a:gd name="T50" fmla="*/ 2147483646 w 9874"/>
              <a:gd name="T51" fmla="*/ 2147483646 h 1000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874" h="10000">
                <a:moveTo>
                  <a:pt x="9677" y="735"/>
                </a:moveTo>
                <a:lnTo>
                  <a:pt x="9874" y="489"/>
                </a:lnTo>
                <a:lnTo>
                  <a:pt x="9223" y="488"/>
                </a:lnTo>
                <a:lnTo>
                  <a:pt x="8813" y="0"/>
                </a:lnTo>
                <a:lnTo>
                  <a:pt x="5802" y="299"/>
                </a:lnTo>
                <a:lnTo>
                  <a:pt x="3889" y="1094"/>
                </a:lnTo>
                <a:lnTo>
                  <a:pt x="1667" y="1588"/>
                </a:lnTo>
                <a:lnTo>
                  <a:pt x="1667" y="2083"/>
                </a:lnTo>
                <a:lnTo>
                  <a:pt x="1111" y="3073"/>
                </a:lnTo>
                <a:lnTo>
                  <a:pt x="0" y="4062"/>
                </a:lnTo>
                <a:lnTo>
                  <a:pt x="1111" y="5547"/>
                </a:lnTo>
                <a:lnTo>
                  <a:pt x="3333" y="6042"/>
                </a:lnTo>
                <a:lnTo>
                  <a:pt x="2222" y="7031"/>
                </a:lnTo>
                <a:lnTo>
                  <a:pt x="2222" y="9010"/>
                </a:lnTo>
                <a:lnTo>
                  <a:pt x="4445" y="10000"/>
                </a:lnTo>
                <a:lnTo>
                  <a:pt x="5555" y="9010"/>
                </a:lnTo>
                <a:lnTo>
                  <a:pt x="5555" y="8021"/>
                </a:lnTo>
                <a:lnTo>
                  <a:pt x="7777" y="7031"/>
                </a:lnTo>
                <a:lnTo>
                  <a:pt x="5555" y="5052"/>
                </a:lnTo>
                <a:lnTo>
                  <a:pt x="5555" y="4062"/>
                </a:lnTo>
                <a:lnTo>
                  <a:pt x="4445" y="2578"/>
                </a:lnTo>
                <a:lnTo>
                  <a:pt x="7777" y="2083"/>
                </a:lnTo>
                <a:lnTo>
                  <a:pt x="9152" y="1778"/>
                </a:lnTo>
                <a:lnTo>
                  <a:pt x="9179" y="1136"/>
                </a:lnTo>
                <a:lnTo>
                  <a:pt x="9413" y="901"/>
                </a:lnTo>
                <a:lnTo>
                  <a:pt x="9677" y="735"/>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07" name="Freeform 351"/>
          <p:cNvSpPr>
            <a:spLocks/>
          </p:cNvSpPr>
          <p:nvPr/>
        </p:nvSpPr>
        <p:spPr bwMode="auto">
          <a:xfrm>
            <a:off x="5037668" y="3280836"/>
            <a:ext cx="205317" cy="167217"/>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0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14773608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0000" h="10000">
                <a:moveTo>
                  <a:pt x="8952" y="4746"/>
                </a:moveTo>
                <a:cubicBezTo>
                  <a:pt x="8952" y="4746"/>
                  <a:pt x="9789" y="4438"/>
                  <a:pt x="9789" y="4036"/>
                </a:cubicBezTo>
                <a:cubicBezTo>
                  <a:pt x="10125" y="3229"/>
                  <a:pt x="10054" y="3000"/>
                  <a:pt x="9628" y="2328"/>
                </a:cubicBezTo>
                <a:cubicBezTo>
                  <a:pt x="9201" y="1655"/>
                  <a:pt x="8028" y="776"/>
                  <a:pt x="7229" y="0"/>
                </a:cubicBezTo>
                <a:cubicBezTo>
                  <a:pt x="6677" y="239"/>
                  <a:pt x="6358" y="529"/>
                  <a:pt x="5576" y="715"/>
                </a:cubicBezTo>
                <a:cubicBezTo>
                  <a:pt x="4794" y="901"/>
                  <a:pt x="3551" y="983"/>
                  <a:pt x="2539" y="1118"/>
                </a:cubicBezTo>
                <a:lnTo>
                  <a:pt x="2201" y="715"/>
                </a:lnTo>
                <a:lnTo>
                  <a:pt x="1188" y="2730"/>
                </a:lnTo>
                <a:cubicBezTo>
                  <a:pt x="963" y="3268"/>
                  <a:pt x="631" y="4031"/>
                  <a:pt x="513" y="4343"/>
                </a:cubicBezTo>
                <a:cubicBezTo>
                  <a:pt x="396" y="4654"/>
                  <a:pt x="496" y="4524"/>
                  <a:pt x="482" y="4603"/>
                </a:cubicBezTo>
                <a:cubicBezTo>
                  <a:pt x="467" y="4681"/>
                  <a:pt x="503" y="4723"/>
                  <a:pt x="422" y="4817"/>
                </a:cubicBezTo>
                <a:cubicBezTo>
                  <a:pt x="342" y="4911"/>
                  <a:pt x="-28" y="5153"/>
                  <a:pt x="2" y="5165"/>
                </a:cubicBezTo>
                <a:cubicBezTo>
                  <a:pt x="871" y="6361"/>
                  <a:pt x="1309" y="7628"/>
                  <a:pt x="1789" y="8230"/>
                </a:cubicBezTo>
                <a:cubicBezTo>
                  <a:pt x="2266" y="8832"/>
                  <a:pt x="2645" y="8558"/>
                  <a:pt x="2875" y="8776"/>
                </a:cubicBezTo>
                <a:cubicBezTo>
                  <a:pt x="3105" y="8994"/>
                  <a:pt x="2722" y="9336"/>
                  <a:pt x="3174" y="9539"/>
                </a:cubicBezTo>
                <a:cubicBezTo>
                  <a:pt x="3626" y="9742"/>
                  <a:pt x="4682" y="10053"/>
                  <a:pt x="5588" y="9993"/>
                </a:cubicBezTo>
                <a:cubicBezTo>
                  <a:pt x="6494" y="9933"/>
                  <a:pt x="8055" y="9717"/>
                  <a:pt x="8615" y="9179"/>
                </a:cubicBezTo>
                <a:cubicBezTo>
                  <a:pt x="9175" y="8641"/>
                  <a:pt x="8840" y="7567"/>
                  <a:pt x="8952" y="6761"/>
                </a:cubicBezTo>
                <a:lnTo>
                  <a:pt x="9628" y="6358"/>
                </a:lnTo>
                <a:cubicBezTo>
                  <a:pt x="9591" y="6168"/>
                  <a:pt x="9555" y="5977"/>
                  <a:pt x="9518" y="5787"/>
                </a:cubicBezTo>
                <a:cubicBezTo>
                  <a:pt x="9629" y="5384"/>
                  <a:pt x="8840" y="5149"/>
                  <a:pt x="8952" y="4746"/>
                </a:cubicBez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08" name="Freeform 353"/>
          <p:cNvSpPr>
            <a:spLocks/>
          </p:cNvSpPr>
          <p:nvPr/>
        </p:nvSpPr>
        <p:spPr bwMode="auto">
          <a:xfrm>
            <a:off x="4830235" y="3202519"/>
            <a:ext cx="158751" cy="82549"/>
          </a:xfrm>
          <a:custGeom>
            <a:avLst/>
            <a:gdLst>
              <a:gd name="T0" fmla="*/ 2147483646 w 10569"/>
              <a:gd name="T1" fmla="*/ 1784266055 h 10092"/>
              <a:gd name="T2" fmla="*/ 2147483646 w 10569"/>
              <a:gd name="T3" fmla="*/ 1003710399 h 10092"/>
              <a:gd name="T4" fmla="*/ 2147483646 w 10569"/>
              <a:gd name="T5" fmla="*/ 502000758 h 10092"/>
              <a:gd name="T6" fmla="*/ 2147483646 w 10569"/>
              <a:gd name="T7" fmla="*/ 0 h 10092"/>
              <a:gd name="T8" fmla="*/ 2147483646 w 10569"/>
              <a:gd name="T9" fmla="*/ 250834547 h 10092"/>
              <a:gd name="T10" fmla="*/ 2147483646 w 10569"/>
              <a:gd name="T11" fmla="*/ 0 h 10092"/>
              <a:gd name="T12" fmla="*/ 2147483646 w 10569"/>
              <a:gd name="T13" fmla="*/ 250834547 h 10092"/>
              <a:gd name="T14" fmla="*/ 2147483646 w 10569"/>
              <a:gd name="T15" fmla="*/ 502000758 h 10092"/>
              <a:gd name="T16" fmla="*/ 2147483646 w 10569"/>
              <a:gd name="T17" fmla="*/ 752875852 h 10092"/>
              <a:gd name="T18" fmla="*/ 126895188 w 10569"/>
              <a:gd name="T19" fmla="*/ 1003710399 h 10092"/>
              <a:gd name="T20" fmla="*/ 2147483646 w 10569"/>
              <a:gd name="T21" fmla="*/ 1342794782 h 10092"/>
              <a:gd name="T22" fmla="*/ 2147483646 w 10569"/>
              <a:gd name="T23" fmla="*/ 1800525632 h 10092"/>
              <a:gd name="T24" fmla="*/ 2147483646 w 10569"/>
              <a:gd name="T25" fmla="*/ 2147483646 h 10092"/>
              <a:gd name="T26" fmla="*/ 2147483646 w 10569"/>
              <a:gd name="T27" fmla="*/ 2147483646 h 10092"/>
              <a:gd name="T28" fmla="*/ 2147483646 w 10569"/>
              <a:gd name="T29" fmla="*/ 2147483646 h 10092"/>
              <a:gd name="T30" fmla="*/ 2147483646 w 10569"/>
              <a:gd name="T31" fmla="*/ 2147483646 h 10092"/>
              <a:gd name="T32" fmla="*/ 2147483646 w 10569"/>
              <a:gd name="T33" fmla="*/ 2147483646 h 10092"/>
              <a:gd name="T34" fmla="*/ 2147483646 w 10569"/>
              <a:gd name="T35" fmla="*/ 2147483646 h 10092"/>
              <a:gd name="T36" fmla="*/ 2147483646 w 10569"/>
              <a:gd name="T37" fmla="*/ 2147483646 h 10092"/>
              <a:gd name="T38" fmla="*/ 2147483646 w 10569"/>
              <a:gd name="T39" fmla="*/ 2147483646 h 10092"/>
              <a:gd name="T40" fmla="*/ 2147483646 w 10569"/>
              <a:gd name="T41" fmla="*/ 2147483646 h 10092"/>
              <a:gd name="T42" fmla="*/ 2147483646 w 10569"/>
              <a:gd name="T43" fmla="*/ 2147483646 h 10092"/>
              <a:gd name="T44" fmla="*/ 2147483646 w 10569"/>
              <a:gd name="T45" fmla="*/ 2147483646 h 100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569" h="10092">
                <a:moveTo>
                  <a:pt x="10569" y="5925"/>
                </a:moveTo>
                <a:cubicBezTo>
                  <a:pt x="10249" y="5077"/>
                  <a:pt x="8682" y="4197"/>
                  <a:pt x="7738" y="3333"/>
                </a:cubicBezTo>
                <a:lnTo>
                  <a:pt x="5920" y="1667"/>
                </a:lnTo>
                <a:lnTo>
                  <a:pt x="4102" y="0"/>
                </a:lnTo>
                <a:lnTo>
                  <a:pt x="4102" y="833"/>
                </a:lnTo>
                <a:lnTo>
                  <a:pt x="3193" y="0"/>
                </a:lnTo>
                <a:lnTo>
                  <a:pt x="2738" y="833"/>
                </a:lnTo>
                <a:lnTo>
                  <a:pt x="1829" y="1667"/>
                </a:lnTo>
                <a:lnTo>
                  <a:pt x="920" y="2500"/>
                </a:lnTo>
                <a:cubicBezTo>
                  <a:pt x="617" y="2778"/>
                  <a:pt x="87" y="3007"/>
                  <a:pt x="11" y="3333"/>
                </a:cubicBezTo>
                <a:cubicBezTo>
                  <a:pt x="-65" y="3659"/>
                  <a:pt x="248" y="4018"/>
                  <a:pt x="466" y="4459"/>
                </a:cubicBezTo>
                <a:cubicBezTo>
                  <a:pt x="684" y="4900"/>
                  <a:pt x="1019" y="5333"/>
                  <a:pt x="1322" y="5979"/>
                </a:cubicBezTo>
                <a:cubicBezTo>
                  <a:pt x="1625" y="6625"/>
                  <a:pt x="2048" y="7802"/>
                  <a:pt x="2284" y="8333"/>
                </a:cubicBezTo>
                <a:cubicBezTo>
                  <a:pt x="2520" y="8864"/>
                  <a:pt x="2583" y="8874"/>
                  <a:pt x="2738" y="9167"/>
                </a:cubicBezTo>
                <a:cubicBezTo>
                  <a:pt x="2893" y="9460"/>
                  <a:pt x="3217" y="10092"/>
                  <a:pt x="3217" y="10092"/>
                </a:cubicBezTo>
                <a:cubicBezTo>
                  <a:pt x="4581" y="10092"/>
                  <a:pt x="4900" y="9994"/>
                  <a:pt x="4900" y="9994"/>
                </a:cubicBezTo>
                <a:cubicBezTo>
                  <a:pt x="4785" y="9440"/>
                  <a:pt x="5654" y="9714"/>
                  <a:pt x="5539" y="9160"/>
                </a:cubicBezTo>
                <a:cubicBezTo>
                  <a:pt x="5853" y="9260"/>
                  <a:pt x="6250" y="9364"/>
                  <a:pt x="6402" y="9410"/>
                </a:cubicBezTo>
                <a:cubicBezTo>
                  <a:pt x="6554" y="9456"/>
                  <a:pt x="6377" y="9434"/>
                  <a:pt x="6453" y="9434"/>
                </a:cubicBezTo>
                <a:cubicBezTo>
                  <a:pt x="6529" y="9434"/>
                  <a:pt x="6505" y="9504"/>
                  <a:pt x="6723" y="9605"/>
                </a:cubicBezTo>
                <a:cubicBezTo>
                  <a:pt x="6941" y="9707"/>
                  <a:pt x="7421" y="10085"/>
                  <a:pt x="7759" y="10043"/>
                </a:cubicBezTo>
                <a:cubicBezTo>
                  <a:pt x="8097" y="10001"/>
                  <a:pt x="8436" y="9626"/>
                  <a:pt x="8753" y="9355"/>
                </a:cubicBezTo>
                <a:cubicBezTo>
                  <a:pt x="9070" y="9084"/>
                  <a:pt x="8347" y="9964"/>
                  <a:pt x="10391" y="9757"/>
                </a:cubicBezTo>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09" name="Freeform 354"/>
          <p:cNvSpPr>
            <a:spLocks/>
          </p:cNvSpPr>
          <p:nvPr/>
        </p:nvSpPr>
        <p:spPr bwMode="auto">
          <a:xfrm>
            <a:off x="4944533" y="3287186"/>
            <a:ext cx="137584" cy="95249"/>
          </a:xfrm>
          <a:custGeom>
            <a:avLst/>
            <a:gdLst>
              <a:gd name="T0" fmla="*/ 2147483646 w 9980"/>
              <a:gd name="T1" fmla="*/ 0 h 10000"/>
              <a:gd name="T2" fmla="*/ 2147483646 w 9980"/>
              <a:gd name="T3" fmla="*/ 1146309471 h 10000"/>
              <a:gd name="T4" fmla="*/ 2147483646 w 9980"/>
              <a:gd name="T5" fmla="*/ 1665489132 h 10000"/>
              <a:gd name="T6" fmla="*/ 2147483646 w 9980"/>
              <a:gd name="T7" fmla="*/ 2147483646 h 10000"/>
              <a:gd name="T8" fmla="*/ 2147483646 w 9980"/>
              <a:gd name="T9" fmla="*/ 1996026625 h 10000"/>
              <a:gd name="T10" fmla="*/ 2147483646 w 9980"/>
              <a:gd name="T11" fmla="*/ 1665489132 h 10000"/>
              <a:gd name="T12" fmla="*/ 2147483646 w 9980"/>
              <a:gd name="T13" fmla="*/ 2147483646 h 10000"/>
              <a:gd name="T14" fmla="*/ 579158307 w 9980"/>
              <a:gd name="T15" fmla="*/ 2147483646 h 10000"/>
              <a:gd name="T16" fmla="*/ 155334902 w 9980"/>
              <a:gd name="T17" fmla="*/ 2147483646 h 10000"/>
              <a:gd name="T18" fmla="*/ 2147483646 w 9980"/>
              <a:gd name="T19" fmla="*/ 2147483646 h 10000"/>
              <a:gd name="T20" fmla="*/ 2147483646 w 9980"/>
              <a:gd name="T21" fmla="*/ 2147483646 h 10000"/>
              <a:gd name="T22" fmla="*/ 2147483646 w 9980"/>
              <a:gd name="T23" fmla="*/ 2147483646 h 10000"/>
              <a:gd name="T24" fmla="*/ 2147483646 w 9980"/>
              <a:gd name="T25" fmla="*/ 2147483646 h 10000"/>
              <a:gd name="T26" fmla="*/ 2147483646 w 9980"/>
              <a:gd name="T27" fmla="*/ 2147483646 h 10000"/>
              <a:gd name="T28" fmla="*/ 2147483646 w 9980"/>
              <a:gd name="T29" fmla="*/ 2147483646 h 10000"/>
              <a:gd name="T30" fmla="*/ 2147483646 w 9980"/>
              <a:gd name="T31" fmla="*/ 2147483646 h 10000"/>
              <a:gd name="T32" fmla="*/ 2147483646 w 9980"/>
              <a:gd name="T33" fmla="*/ 2147483646 h 10000"/>
              <a:gd name="T34" fmla="*/ 2147483646 w 9980"/>
              <a:gd name="T35" fmla="*/ 1146309471 h 10000"/>
              <a:gd name="T36" fmla="*/ 2147483646 w 9980"/>
              <a:gd name="T37" fmla="*/ 94320627 h 10000"/>
              <a:gd name="T38" fmla="*/ 2147483646 w 9980"/>
              <a:gd name="T39" fmla="*/ 250572289 h 10000"/>
              <a:gd name="T40" fmla="*/ 2147483646 w 9980"/>
              <a:gd name="T41" fmla="*/ 0 h 100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980" h="10000">
                <a:moveTo>
                  <a:pt x="7338" y="0"/>
                </a:moveTo>
                <a:cubicBezTo>
                  <a:pt x="6885" y="506"/>
                  <a:pt x="6535" y="1151"/>
                  <a:pt x="5980" y="1519"/>
                </a:cubicBezTo>
                <a:cubicBezTo>
                  <a:pt x="5426" y="1887"/>
                  <a:pt x="4670" y="1978"/>
                  <a:pt x="4015" y="2207"/>
                </a:cubicBezTo>
                <a:cubicBezTo>
                  <a:pt x="2540" y="2895"/>
                  <a:pt x="2950" y="2822"/>
                  <a:pt x="2540" y="2895"/>
                </a:cubicBezTo>
                <a:cubicBezTo>
                  <a:pt x="2130" y="2968"/>
                  <a:pt x="1557" y="2645"/>
                  <a:pt x="1557" y="2645"/>
                </a:cubicBezTo>
                <a:cubicBezTo>
                  <a:pt x="1066" y="1958"/>
                  <a:pt x="1230" y="2051"/>
                  <a:pt x="1066" y="2207"/>
                </a:cubicBezTo>
                <a:cubicBezTo>
                  <a:pt x="902" y="2363"/>
                  <a:pt x="574" y="3582"/>
                  <a:pt x="574" y="3582"/>
                </a:cubicBezTo>
                <a:cubicBezTo>
                  <a:pt x="409" y="4270"/>
                  <a:pt x="174" y="5254"/>
                  <a:pt x="82" y="5646"/>
                </a:cubicBezTo>
                <a:cubicBezTo>
                  <a:pt x="-10" y="6038"/>
                  <a:pt x="-16" y="5749"/>
                  <a:pt x="22" y="5937"/>
                </a:cubicBezTo>
                <a:cubicBezTo>
                  <a:pt x="60" y="6125"/>
                  <a:pt x="42" y="6197"/>
                  <a:pt x="312" y="6773"/>
                </a:cubicBezTo>
                <a:cubicBezTo>
                  <a:pt x="583" y="7349"/>
                  <a:pt x="1094" y="8858"/>
                  <a:pt x="1644" y="9396"/>
                </a:cubicBezTo>
                <a:cubicBezTo>
                  <a:pt x="2194" y="9934"/>
                  <a:pt x="3153" y="9997"/>
                  <a:pt x="3610" y="10000"/>
                </a:cubicBezTo>
                <a:cubicBezTo>
                  <a:pt x="4068" y="10003"/>
                  <a:pt x="3989" y="9657"/>
                  <a:pt x="4389" y="9418"/>
                </a:cubicBezTo>
                <a:cubicBezTo>
                  <a:pt x="4788" y="9179"/>
                  <a:pt x="5720" y="8707"/>
                  <a:pt x="6009" y="8564"/>
                </a:cubicBezTo>
                <a:cubicBezTo>
                  <a:pt x="6298" y="8421"/>
                  <a:pt x="5883" y="8706"/>
                  <a:pt x="6124" y="8564"/>
                </a:cubicBezTo>
                <a:cubicBezTo>
                  <a:pt x="6364" y="8422"/>
                  <a:pt x="7069" y="8310"/>
                  <a:pt x="7455" y="7709"/>
                </a:cubicBezTo>
                <a:cubicBezTo>
                  <a:pt x="7841" y="7109"/>
                  <a:pt x="8111" y="5875"/>
                  <a:pt x="8438" y="4958"/>
                </a:cubicBezTo>
                <a:cubicBezTo>
                  <a:pt x="8929" y="3812"/>
                  <a:pt x="9701" y="2324"/>
                  <a:pt x="9913" y="1519"/>
                </a:cubicBezTo>
                <a:cubicBezTo>
                  <a:pt x="10125" y="713"/>
                  <a:pt x="9778" y="589"/>
                  <a:pt x="9710" y="125"/>
                </a:cubicBezTo>
                <a:lnTo>
                  <a:pt x="9128" y="332"/>
                </a:lnTo>
                <a:lnTo>
                  <a:pt x="7338" y="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10" name="Freeform 355"/>
          <p:cNvSpPr>
            <a:spLocks/>
          </p:cNvSpPr>
          <p:nvPr/>
        </p:nvSpPr>
        <p:spPr bwMode="auto">
          <a:xfrm>
            <a:off x="4948769" y="3249086"/>
            <a:ext cx="133351" cy="69849"/>
          </a:xfrm>
          <a:custGeom>
            <a:avLst/>
            <a:gdLst>
              <a:gd name="T0" fmla="*/ 2147483646 w 10000"/>
              <a:gd name="T1" fmla="*/ 85299240 h 9595"/>
              <a:gd name="T2" fmla="*/ 2147483646 w 10000"/>
              <a:gd name="T3" fmla="*/ 13576773 h 9595"/>
              <a:gd name="T4" fmla="*/ 2147483646 w 10000"/>
              <a:gd name="T5" fmla="*/ 14455609 h 9595"/>
              <a:gd name="T6" fmla="*/ 2147483646 w 10000"/>
              <a:gd name="T7" fmla="*/ 85299240 h 9595"/>
              <a:gd name="T8" fmla="*/ 2147483646 w 10000"/>
              <a:gd name="T9" fmla="*/ 409818380 h 9595"/>
              <a:gd name="T10" fmla="*/ 0 w 10000"/>
              <a:gd name="T11" fmla="*/ 734500748 h 9595"/>
              <a:gd name="T12" fmla="*/ 2147483646 w 10000"/>
              <a:gd name="T13" fmla="*/ 1059017558 h 9595"/>
              <a:gd name="T14" fmla="*/ 2147483646 w 10000"/>
              <a:gd name="T15" fmla="*/ 1253991381 h 9595"/>
              <a:gd name="T16" fmla="*/ 2147483646 w 10000"/>
              <a:gd name="T17" fmla="*/ 1401365760 h 9595"/>
              <a:gd name="T18" fmla="*/ 2147483646 w 10000"/>
              <a:gd name="T19" fmla="*/ 1206535080 h 9595"/>
              <a:gd name="T20" fmla="*/ 2147483646 w 10000"/>
              <a:gd name="T21" fmla="*/ 1117738892 h 9595"/>
              <a:gd name="T22" fmla="*/ 2147483646 w 10000"/>
              <a:gd name="T23" fmla="*/ 800069697 h 9595"/>
              <a:gd name="T24" fmla="*/ 2147483646 w 10000"/>
              <a:gd name="T25" fmla="*/ 865641717 h 9595"/>
              <a:gd name="T26" fmla="*/ 2147483646 w 10000"/>
              <a:gd name="T27" fmla="*/ 726322096 h 9595"/>
              <a:gd name="T28" fmla="*/ 2147483646 w 10000"/>
              <a:gd name="T29" fmla="*/ 572221676 h 9595"/>
              <a:gd name="T30" fmla="*/ 2147483646 w 10000"/>
              <a:gd name="T31" fmla="*/ 314602478 h 9595"/>
              <a:gd name="T32" fmla="*/ 2147483646 w 10000"/>
              <a:gd name="T33" fmla="*/ 177307990 h 9595"/>
              <a:gd name="T34" fmla="*/ 2147483646 w 10000"/>
              <a:gd name="T35" fmla="*/ 85299240 h 9595"/>
              <a:gd name="T36" fmla="*/ 2147483646 w 10000"/>
              <a:gd name="T37" fmla="*/ 85299240 h 95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000" h="9595">
                <a:moveTo>
                  <a:pt x="6210" y="584"/>
                </a:moveTo>
                <a:cubicBezTo>
                  <a:pt x="5554" y="325"/>
                  <a:pt x="5389" y="258"/>
                  <a:pt x="5013" y="93"/>
                </a:cubicBezTo>
                <a:cubicBezTo>
                  <a:pt x="4637" y="-72"/>
                  <a:pt x="4318" y="17"/>
                  <a:pt x="3953" y="99"/>
                </a:cubicBezTo>
                <a:lnTo>
                  <a:pt x="2823" y="584"/>
                </a:lnTo>
                <a:lnTo>
                  <a:pt x="2259" y="2806"/>
                </a:lnTo>
                <a:lnTo>
                  <a:pt x="0" y="5029"/>
                </a:lnTo>
                <a:lnTo>
                  <a:pt x="565" y="7251"/>
                </a:lnTo>
                <a:lnTo>
                  <a:pt x="979" y="8586"/>
                </a:lnTo>
                <a:lnTo>
                  <a:pt x="2018" y="9595"/>
                </a:lnTo>
                <a:lnTo>
                  <a:pt x="4432" y="8261"/>
                </a:lnTo>
                <a:lnTo>
                  <a:pt x="6240" y="7653"/>
                </a:lnTo>
                <a:lnTo>
                  <a:pt x="7130" y="5478"/>
                </a:lnTo>
                <a:lnTo>
                  <a:pt x="9214" y="5927"/>
                </a:lnTo>
                <a:lnTo>
                  <a:pt x="9803" y="4973"/>
                </a:lnTo>
                <a:cubicBezTo>
                  <a:pt x="9735" y="4622"/>
                  <a:pt x="9905" y="4270"/>
                  <a:pt x="9837" y="3918"/>
                </a:cubicBezTo>
                <a:cubicBezTo>
                  <a:pt x="9758" y="2807"/>
                  <a:pt x="10067" y="3265"/>
                  <a:pt x="9987" y="2154"/>
                </a:cubicBezTo>
                <a:cubicBezTo>
                  <a:pt x="9527" y="1653"/>
                  <a:pt x="9037" y="1714"/>
                  <a:pt x="8578" y="1214"/>
                </a:cubicBezTo>
                <a:cubicBezTo>
                  <a:pt x="8542" y="1004"/>
                  <a:pt x="8505" y="794"/>
                  <a:pt x="8469" y="584"/>
                </a:cubicBezTo>
                <a:lnTo>
                  <a:pt x="6210" y="584"/>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11" name="Freeform 356"/>
          <p:cNvSpPr>
            <a:spLocks/>
          </p:cNvSpPr>
          <p:nvPr/>
        </p:nvSpPr>
        <p:spPr bwMode="auto">
          <a:xfrm>
            <a:off x="5096935" y="3429002"/>
            <a:ext cx="184151" cy="141817"/>
          </a:xfrm>
          <a:custGeom>
            <a:avLst/>
            <a:gdLst>
              <a:gd name="T0" fmla="*/ 2147483646 w 10000"/>
              <a:gd name="T1" fmla="*/ 2147483646 h 10000"/>
              <a:gd name="T2" fmla="*/ 2147483646 w 10000"/>
              <a:gd name="T3" fmla="*/ 2147483646 h 10000"/>
              <a:gd name="T4" fmla="*/ 0 w 10000"/>
              <a:gd name="T5" fmla="*/ 0 h 10000"/>
              <a:gd name="T6" fmla="*/ 0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0 h 10000"/>
              <a:gd name="T46" fmla="*/ 2147483646 w 10000"/>
              <a:gd name="T47" fmla="*/ 2147483646 h 100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00" h="10000">
                <a:moveTo>
                  <a:pt x="3636" y="522"/>
                </a:moveTo>
                <a:lnTo>
                  <a:pt x="909" y="522"/>
                </a:lnTo>
                <a:lnTo>
                  <a:pt x="0" y="0"/>
                </a:lnTo>
                <a:lnTo>
                  <a:pt x="0" y="1043"/>
                </a:lnTo>
                <a:lnTo>
                  <a:pt x="455" y="2609"/>
                </a:lnTo>
                <a:cubicBezTo>
                  <a:pt x="530" y="3171"/>
                  <a:pt x="604" y="3733"/>
                  <a:pt x="679" y="4295"/>
                </a:cubicBezTo>
                <a:cubicBezTo>
                  <a:pt x="604" y="4631"/>
                  <a:pt x="530" y="4968"/>
                  <a:pt x="455" y="5304"/>
                </a:cubicBezTo>
                <a:lnTo>
                  <a:pt x="909" y="6348"/>
                </a:lnTo>
                <a:lnTo>
                  <a:pt x="1598" y="7682"/>
                </a:lnTo>
                <a:cubicBezTo>
                  <a:pt x="2779" y="7328"/>
                  <a:pt x="2976" y="7157"/>
                  <a:pt x="4110" y="6712"/>
                </a:cubicBezTo>
                <a:lnTo>
                  <a:pt x="4448" y="7069"/>
                </a:lnTo>
                <a:lnTo>
                  <a:pt x="5010" y="7076"/>
                </a:lnTo>
                <a:cubicBezTo>
                  <a:pt x="5007" y="7181"/>
                  <a:pt x="5003" y="7286"/>
                  <a:pt x="5000" y="7391"/>
                </a:cubicBezTo>
                <a:lnTo>
                  <a:pt x="4545" y="7913"/>
                </a:lnTo>
                <a:lnTo>
                  <a:pt x="5000" y="10000"/>
                </a:lnTo>
                <a:lnTo>
                  <a:pt x="6818" y="8435"/>
                </a:lnTo>
                <a:lnTo>
                  <a:pt x="8636" y="8435"/>
                </a:lnTo>
                <a:lnTo>
                  <a:pt x="9545" y="6870"/>
                </a:lnTo>
                <a:lnTo>
                  <a:pt x="10000" y="6870"/>
                </a:lnTo>
                <a:lnTo>
                  <a:pt x="7273" y="5826"/>
                </a:lnTo>
                <a:cubicBezTo>
                  <a:pt x="7121" y="4927"/>
                  <a:pt x="6970" y="4029"/>
                  <a:pt x="6818" y="3130"/>
                </a:cubicBezTo>
                <a:lnTo>
                  <a:pt x="8636" y="1043"/>
                </a:lnTo>
                <a:lnTo>
                  <a:pt x="5909" y="0"/>
                </a:lnTo>
                <a:lnTo>
                  <a:pt x="3636" y="522"/>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12" name="Freeform 361"/>
          <p:cNvSpPr>
            <a:spLocks/>
          </p:cNvSpPr>
          <p:nvPr/>
        </p:nvSpPr>
        <p:spPr bwMode="auto">
          <a:xfrm>
            <a:off x="4690534" y="3314702"/>
            <a:ext cx="114300" cy="65617"/>
          </a:xfrm>
          <a:custGeom>
            <a:avLst/>
            <a:gdLst>
              <a:gd name="T0" fmla="*/ 2147483646 w 10000"/>
              <a:gd name="T1" fmla="*/ 117523815 h 11466"/>
              <a:gd name="T2" fmla="*/ 2147483646 w 10000"/>
              <a:gd name="T3" fmla="*/ 75272047 h 11466"/>
              <a:gd name="T4" fmla="*/ 2147483646 w 10000"/>
              <a:gd name="T5" fmla="*/ 33020432 h 11466"/>
              <a:gd name="T6" fmla="*/ 2147483646 w 10000"/>
              <a:gd name="T7" fmla="*/ 65841468 h 11466"/>
              <a:gd name="T8" fmla="*/ 2147483646 w 10000"/>
              <a:gd name="T9" fmla="*/ 0 h 11466"/>
              <a:gd name="T10" fmla="*/ 2147483646 w 10000"/>
              <a:gd name="T11" fmla="*/ 63477200 h 11466"/>
              <a:gd name="T12" fmla="*/ 0 w 10000"/>
              <a:gd name="T13" fmla="*/ 202027038 h 11466"/>
              <a:gd name="T14" fmla="*/ 0 w 10000"/>
              <a:gd name="T15" fmla="*/ 286524040 h 11466"/>
              <a:gd name="T16" fmla="*/ 2147483646 w 10000"/>
              <a:gd name="T17" fmla="*/ 286524040 h 11466"/>
              <a:gd name="T18" fmla="*/ 2147483646 w 10000"/>
              <a:gd name="T19" fmla="*/ 387555188 h 11466"/>
              <a:gd name="T20" fmla="*/ 2147483646 w 10000"/>
              <a:gd name="T21" fmla="*/ 371027429 h 11466"/>
              <a:gd name="T22" fmla="*/ 2147483646 w 10000"/>
              <a:gd name="T23" fmla="*/ 305386266 h 11466"/>
              <a:gd name="T24" fmla="*/ 2147483646 w 10000"/>
              <a:gd name="T25" fmla="*/ 342940248 h 11466"/>
              <a:gd name="T26" fmla="*/ 2147483646 w 10000"/>
              <a:gd name="T27" fmla="*/ 286524040 h 11466"/>
              <a:gd name="T28" fmla="*/ 2147483646 w 10000"/>
              <a:gd name="T29" fmla="*/ 244272431 h 11466"/>
              <a:gd name="T30" fmla="*/ 2147483646 w 10000"/>
              <a:gd name="T31" fmla="*/ 244272431 h 11466"/>
              <a:gd name="T32" fmla="*/ 2147483646 w 10000"/>
              <a:gd name="T33" fmla="*/ 202027038 h 11466"/>
              <a:gd name="T34" fmla="*/ 2147483646 w 10000"/>
              <a:gd name="T35" fmla="*/ 117523815 h 114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0000" h="11466">
                <a:moveTo>
                  <a:pt x="7857" y="3477"/>
                </a:moveTo>
                <a:lnTo>
                  <a:pt x="7143" y="2227"/>
                </a:lnTo>
                <a:lnTo>
                  <a:pt x="5714" y="977"/>
                </a:lnTo>
                <a:lnTo>
                  <a:pt x="3641" y="1948"/>
                </a:lnTo>
                <a:cubicBezTo>
                  <a:pt x="3532" y="1206"/>
                  <a:pt x="3354" y="742"/>
                  <a:pt x="3245" y="0"/>
                </a:cubicBezTo>
                <a:lnTo>
                  <a:pt x="2143" y="1878"/>
                </a:lnTo>
                <a:lnTo>
                  <a:pt x="0" y="5977"/>
                </a:lnTo>
                <a:lnTo>
                  <a:pt x="0" y="8477"/>
                </a:lnTo>
                <a:lnTo>
                  <a:pt x="1429" y="8477"/>
                </a:lnTo>
                <a:lnTo>
                  <a:pt x="2108" y="11466"/>
                </a:lnTo>
                <a:lnTo>
                  <a:pt x="2857" y="10977"/>
                </a:lnTo>
                <a:lnTo>
                  <a:pt x="4436" y="9035"/>
                </a:lnTo>
                <a:lnTo>
                  <a:pt x="5256" y="10146"/>
                </a:lnTo>
                <a:lnTo>
                  <a:pt x="7857" y="8477"/>
                </a:lnTo>
                <a:lnTo>
                  <a:pt x="9286" y="7227"/>
                </a:lnTo>
                <a:lnTo>
                  <a:pt x="10000" y="7227"/>
                </a:lnTo>
                <a:lnTo>
                  <a:pt x="9286" y="5977"/>
                </a:lnTo>
                <a:lnTo>
                  <a:pt x="7857" y="3477"/>
                </a:lnTo>
                <a:close/>
              </a:path>
            </a:pathLst>
          </a:custGeom>
          <a:solidFill>
            <a:schemeClr val="accent3">
              <a:lumMod val="75000"/>
            </a:schemeClr>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13" name="Freeform 363"/>
          <p:cNvSpPr>
            <a:spLocks/>
          </p:cNvSpPr>
          <p:nvPr/>
        </p:nvSpPr>
        <p:spPr bwMode="auto">
          <a:xfrm>
            <a:off x="4633386" y="3168652"/>
            <a:ext cx="71967" cy="74083"/>
          </a:xfrm>
          <a:custGeom>
            <a:avLst/>
            <a:gdLst>
              <a:gd name="T0" fmla="*/ 306118187 w 10056"/>
              <a:gd name="T1" fmla="*/ 789654352 h 10000"/>
              <a:gd name="T2" fmla="*/ 429904577 w 10056"/>
              <a:gd name="T3" fmla="*/ 1105629969 h 10000"/>
              <a:gd name="T4" fmla="*/ 677586608 w 10056"/>
              <a:gd name="T5" fmla="*/ 1263521769 h 10000"/>
              <a:gd name="T6" fmla="*/ 903376652 w 10056"/>
              <a:gd name="T7" fmla="*/ 1467713300 h 10000"/>
              <a:gd name="T8" fmla="*/ 1135951392 w 10056"/>
              <a:gd name="T9" fmla="*/ 1727539702 h 10000"/>
              <a:gd name="T10" fmla="*/ 1281375230 w 10056"/>
              <a:gd name="T11" fmla="*/ 1300499113 h 10000"/>
              <a:gd name="T12" fmla="*/ 1195148611 w 10056"/>
              <a:gd name="T13" fmla="*/ 984526451 h 10000"/>
              <a:gd name="T14" fmla="*/ 1288557149 w 10056"/>
              <a:gd name="T15" fmla="*/ 566991022 h 10000"/>
              <a:gd name="T16" fmla="*/ 1106984257 w 10056"/>
              <a:gd name="T17" fmla="*/ 409071324 h 10000"/>
              <a:gd name="T18" fmla="*/ 925159339 w 10056"/>
              <a:gd name="T19" fmla="*/ 315789890 h 10000"/>
              <a:gd name="T20" fmla="*/ 677586608 w 10056"/>
              <a:gd name="T21" fmla="*/ 157894755 h 10000"/>
              <a:gd name="T22" fmla="*/ 429904577 w 10056"/>
              <a:gd name="T23" fmla="*/ 157894755 h 10000"/>
              <a:gd name="T24" fmla="*/ 306118187 w 10056"/>
              <a:gd name="T25" fmla="*/ 0 h 10000"/>
              <a:gd name="T26" fmla="*/ 58563422 w 10056"/>
              <a:gd name="T27" fmla="*/ 157894755 h 10000"/>
              <a:gd name="T28" fmla="*/ 0 w 10056"/>
              <a:gd name="T29" fmla="*/ 167744178 h 10000"/>
              <a:gd name="T30" fmla="*/ 116604471 w 10056"/>
              <a:gd name="T31" fmla="*/ 594785155 h 10000"/>
              <a:gd name="T32" fmla="*/ 306118187 w 10056"/>
              <a:gd name="T33" fmla="*/ 789654352 h 100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56" h="10000">
                <a:moveTo>
                  <a:pt x="2389" y="4571"/>
                </a:moveTo>
                <a:lnTo>
                  <a:pt x="3355" y="6400"/>
                </a:lnTo>
                <a:lnTo>
                  <a:pt x="5288" y="7314"/>
                </a:lnTo>
                <a:lnTo>
                  <a:pt x="7050" y="8496"/>
                </a:lnTo>
                <a:lnTo>
                  <a:pt x="8865" y="10000"/>
                </a:lnTo>
                <a:cubicBezTo>
                  <a:pt x="8961" y="9105"/>
                  <a:pt x="9904" y="8423"/>
                  <a:pt x="10000" y="7528"/>
                </a:cubicBezTo>
                <a:lnTo>
                  <a:pt x="9327" y="5699"/>
                </a:lnTo>
                <a:cubicBezTo>
                  <a:pt x="9382" y="4965"/>
                  <a:pt x="10001" y="4016"/>
                  <a:pt x="10056" y="3282"/>
                </a:cubicBezTo>
                <a:lnTo>
                  <a:pt x="8639" y="2368"/>
                </a:lnTo>
                <a:lnTo>
                  <a:pt x="7220" y="1828"/>
                </a:lnTo>
                <a:lnTo>
                  <a:pt x="5288" y="914"/>
                </a:lnTo>
                <a:lnTo>
                  <a:pt x="3355" y="914"/>
                </a:lnTo>
                <a:lnTo>
                  <a:pt x="2389" y="0"/>
                </a:lnTo>
                <a:lnTo>
                  <a:pt x="457" y="914"/>
                </a:lnTo>
                <a:lnTo>
                  <a:pt x="0" y="971"/>
                </a:lnTo>
                <a:cubicBezTo>
                  <a:pt x="152" y="1866"/>
                  <a:pt x="757" y="2548"/>
                  <a:pt x="910" y="3443"/>
                </a:cubicBezTo>
                <a:lnTo>
                  <a:pt x="2389" y="4571"/>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14" name="Freeform 252"/>
          <p:cNvSpPr>
            <a:spLocks/>
          </p:cNvSpPr>
          <p:nvPr/>
        </p:nvSpPr>
        <p:spPr bwMode="auto">
          <a:xfrm rot="21133526">
            <a:off x="4866219" y="3344335"/>
            <a:ext cx="88900" cy="48684"/>
          </a:xfrm>
          <a:custGeom>
            <a:avLst/>
            <a:gdLst>
              <a:gd name="T0" fmla="*/ 0 w 1912593"/>
              <a:gd name="T1" fmla="*/ 0 h 1229193"/>
              <a:gd name="T2" fmla="*/ 0 w 1912593"/>
              <a:gd name="T3" fmla="*/ 0 h 1229193"/>
              <a:gd name="T4" fmla="*/ 0 w 1912593"/>
              <a:gd name="T5" fmla="*/ 0 h 1229193"/>
              <a:gd name="T6" fmla="*/ 0 w 1912593"/>
              <a:gd name="T7" fmla="*/ 0 h 1229193"/>
              <a:gd name="T8" fmla="*/ 0 w 1912593"/>
              <a:gd name="T9" fmla="*/ 0 h 1229193"/>
              <a:gd name="T10" fmla="*/ 0 w 1912593"/>
              <a:gd name="T11" fmla="*/ 0 h 1229193"/>
              <a:gd name="T12" fmla="*/ 0 w 1912593"/>
              <a:gd name="T13" fmla="*/ 0 h 1229193"/>
              <a:gd name="T14" fmla="*/ 0 w 1912593"/>
              <a:gd name="T15" fmla="*/ 0 h 1229193"/>
              <a:gd name="T16" fmla="*/ 0 w 1912593"/>
              <a:gd name="T17" fmla="*/ 0 h 12291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12593" h="1229193">
                <a:moveTo>
                  <a:pt x="0" y="233280"/>
                </a:moveTo>
                <a:lnTo>
                  <a:pt x="83793" y="1154242"/>
                </a:lnTo>
                <a:lnTo>
                  <a:pt x="1103124" y="1229193"/>
                </a:lnTo>
                <a:lnTo>
                  <a:pt x="1912593" y="314793"/>
                </a:lnTo>
                <a:lnTo>
                  <a:pt x="1792672" y="0"/>
                </a:lnTo>
                <a:lnTo>
                  <a:pt x="1124055" y="252554"/>
                </a:lnTo>
                <a:cubicBezTo>
                  <a:pt x="892871" y="224853"/>
                  <a:pt x="379360" y="273001"/>
                  <a:pt x="148176" y="245300"/>
                </a:cubicBezTo>
                <a:lnTo>
                  <a:pt x="128763" y="242675"/>
                </a:lnTo>
                <a:lnTo>
                  <a:pt x="0" y="23328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15" name="Freeform 253"/>
          <p:cNvSpPr>
            <a:spLocks/>
          </p:cNvSpPr>
          <p:nvPr/>
        </p:nvSpPr>
        <p:spPr bwMode="auto">
          <a:xfrm>
            <a:off x="4870452" y="3354919"/>
            <a:ext cx="143933" cy="148167"/>
          </a:xfrm>
          <a:custGeom>
            <a:avLst/>
            <a:gdLst>
              <a:gd name="T0" fmla="*/ 0 w 3644175"/>
              <a:gd name="T1" fmla="*/ 0 h 3780713"/>
              <a:gd name="T2" fmla="*/ 0 w 3644175"/>
              <a:gd name="T3" fmla="*/ 0 h 3780713"/>
              <a:gd name="T4" fmla="*/ 0 w 3644175"/>
              <a:gd name="T5" fmla="*/ 0 h 3780713"/>
              <a:gd name="T6" fmla="*/ 0 w 3644175"/>
              <a:gd name="T7" fmla="*/ 0 h 3780713"/>
              <a:gd name="T8" fmla="*/ 0 w 3644175"/>
              <a:gd name="T9" fmla="*/ 0 h 3780713"/>
              <a:gd name="T10" fmla="*/ 0 w 3644175"/>
              <a:gd name="T11" fmla="*/ 0 h 3780713"/>
              <a:gd name="T12" fmla="*/ 0 w 3644175"/>
              <a:gd name="T13" fmla="*/ 0 h 3780713"/>
              <a:gd name="T14" fmla="*/ 0 w 3644175"/>
              <a:gd name="T15" fmla="*/ 0 h 3780713"/>
              <a:gd name="T16" fmla="*/ 0 w 3644175"/>
              <a:gd name="T17" fmla="*/ 0 h 3780713"/>
              <a:gd name="T18" fmla="*/ 0 w 3644175"/>
              <a:gd name="T19" fmla="*/ 0 h 3780713"/>
              <a:gd name="T20" fmla="*/ 0 w 3644175"/>
              <a:gd name="T21" fmla="*/ 0 h 3780713"/>
              <a:gd name="T22" fmla="*/ 0 w 3644175"/>
              <a:gd name="T23" fmla="*/ 0 h 3780713"/>
              <a:gd name="T24" fmla="*/ 0 w 3644175"/>
              <a:gd name="T25" fmla="*/ 0 h 3780713"/>
              <a:gd name="T26" fmla="*/ 0 w 3644175"/>
              <a:gd name="T27" fmla="*/ 0 h 3780713"/>
              <a:gd name="T28" fmla="*/ 0 w 3644175"/>
              <a:gd name="T29" fmla="*/ 0 h 3780713"/>
              <a:gd name="T30" fmla="*/ 0 w 3644175"/>
              <a:gd name="T31" fmla="*/ 0 h 3780713"/>
              <a:gd name="T32" fmla="*/ 0 w 3644175"/>
              <a:gd name="T33" fmla="*/ 0 h 3780713"/>
              <a:gd name="T34" fmla="*/ 0 w 3644175"/>
              <a:gd name="T35" fmla="*/ 0 h 3780713"/>
              <a:gd name="T36" fmla="*/ 0 w 3644175"/>
              <a:gd name="T37" fmla="*/ 0 h 3780713"/>
              <a:gd name="T38" fmla="*/ 0 w 3644175"/>
              <a:gd name="T39" fmla="*/ 0 h 37807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44175" h="3780713">
                <a:moveTo>
                  <a:pt x="2018109" y="0"/>
                </a:moveTo>
                <a:lnTo>
                  <a:pt x="1131347" y="970851"/>
                </a:lnTo>
                <a:lnTo>
                  <a:pt x="106496" y="992543"/>
                </a:lnTo>
                <a:lnTo>
                  <a:pt x="0" y="1285960"/>
                </a:lnTo>
                <a:lnTo>
                  <a:pt x="250657" y="1838746"/>
                </a:lnTo>
                <a:lnTo>
                  <a:pt x="476240" y="1522355"/>
                </a:lnTo>
                <a:lnTo>
                  <a:pt x="637449" y="1360281"/>
                </a:lnTo>
                <a:lnTo>
                  <a:pt x="900975" y="1622129"/>
                </a:lnTo>
                <a:lnTo>
                  <a:pt x="1125827" y="2401618"/>
                </a:lnTo>
                <a:lnTo>
                  <a:pt x="1614428" y="2951232"/>
                </a:lnTo>
                <a:cubicBezTo>
                  <a:pt x="2156362" y="3074631"/>
                  <a:pt x="2677783" y="3504219"/>
                  <a:pt x="3209460" y="3780713"/>
                </a:cubicBezTo>
                <a:lnTo>
                  <a:pt x="1455611" y="1667100"/>
                </a:lnTo>
                <a:lnTo>
                  <a:pt x="1543203" y="1366330"/>
                </a:lnTo>
                <a:lnTo>
                  <a:pt x="1755414" y="1517198"/>
                </a:lnTo>
                <a:lnTo>
                  <a:pt x="3644175" y="1622129"/>
                </a:lnTo>
                <a:lnTo>
                  <a:pt x="3394079" y="610450"/>
                </a:lnTo>
                <a:lnTo>
                  <a:pt x="3170007" y="750786"/>
                </a:lnTo>
                <a:lnTo>
                  <a:pt x="2480463" y="641709"/>
                </a:lnTo>
                <a:lnTo>
                  <a:pt x="2078068" y="137463"/>
                </a:lnTo>
                <a:lnTo>
                  <a:pt x="2018109" y="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16" name="Freeform 254"/>
          <p:cNvSpPr>
            <a:spLocks/>
          </p:cNvSpPr>
          <p:nvPr/>
        </p:nvSpPr>
        <p:spPr bwMode="auto">
          <a:xfrm>
            <a:off x="4929719" y="3407835"/>
            <a:ext cx="97367" cy="97367"/>
          </a:xfrm>
          <a:custGeom>
            <a:avLst/>
            <a:gdLst>
              <a:gd name="T0" fmla="*/ 0 w 2398426"/>
              <a:gd name="T1" fmla="*/ 0 h 2488994"/>
              <a:gd name="T2" fmla="*/ 0 w 2398426"/>
              <a:gd name="T3" fmla="*/ 0 h 2488994"/>
              <a:gd name="T4" fmla="*/ 0 w 2398426"/>
              <a:gd name="T5" fmla="*/ 0 h 2488994"/>
              <a:gd name="T6" fmla="*/ 0 w 2398426"/>
              <a:gd name="T7" fmla="*/ 0 h 2488994"/>
              <a:gd name="T8" fmla="*/ 0 w 2398426"/>
              <a:gd name="T9" fmla="*/ 0 h 2488994"/>
              <a:gd name="T10" fmla="*/ 0 w 2398426"/>
              <a:gd name="T11" fmla="*/ 0 h 2488994"/>
              <a:gd name="T12" fmla="*/ 0 w 2398426"/>
              <a:gd name="T13" fmla="*/ 0 h 2488994"/>
              <a:gd name="T14" fmla="*/ 0 w 2398426"/>
              <a:gd name="T15" fmla="*/ 0 h 24889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98426" h="2488994">
                <a:moveTo>
                  <a:pt x="2113613" y="269822"/>
                </a:moveTo>
                <a:lnTo>
                  <a:pt x="254833" y="149901"/>
                </a:lnTo>
                <a:lnTo>
                  <a:pt x="74951" y="0"/>
                </a:lnTo>
                <a:lnTo>
                  <a:pt x="0" y="329783"/>
                </a:lnTo>
                <a:lnTo>
                  <a:pt x="1691048" y="2488994"/>
                </a:lnTo>
                <a:lnTo>
                  <a:pt x="2177788" y="1556144"/>
                </a:lnTo>
                <a:lnTo>
                  <a:pt x="2398426" y="1439055"/>
                </a:lnTo>
                <a:lnTo>
                  <a:pt x="2113613" y="26982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17" name="Freeform 255"/>
          <p:cNvSpPr>
            <a:spLocks/>
          </p:cNvSpPr>
          <p:nvPr/>
        </p:nvSpPr>
        <p:spPr bwMode="auto">
          <a:xfrm rot="286500">
            <a:off x="5001686" y="3467101"/>
            <a:ext cx="44449" cy="59267"/>
          </a:xfrm>
          <a:custGeom>
            <a:avLst/>
            <a:gdLst>
              <a:gd name="T0" fmla="*/ 0 w 1259245"/>
              <a:gd name="T1" fmla="*/ 0 h 1506961"/>
              <a:gd name="T2" fmla="*/ 0 w 1259245"/>
              <a:gd name="T3" fmla="*/ 0 h 1506961"/>
              <a:gd name="T4" fmla="*/ 0 w 1259245"/>
              <a:gd name="T5" fmla="*/ 0 h 1506961"/>
              <a:gd name="T6" fmla="*/ 0 w 1259245"/>
              <a:gd name="T7" fmla="*/ 0 h 1506961"/>
              <a:gd name="T8" fmla="*/ 0 w 1259245"/>
              <a:gd name="T9" fmla="*/ 0 h 15069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59245" h="1506961">
                <a:moveTo>
                  <a:pt x="459998" y="0"/>
                </a:moveTo>
                <a:lnTo>
                  <a:pt x="0" y="967315"/>
                </a:lnTo>
                <a:lnTo>
                  <a:pt x="599606" y="1506961"/>
                </a:lnTo>
                <a:lnTo>
                  <a:pt x="1259243" y="571259"/>
                </a:lnTo>
                <a:lnTo>
                  <a:pt x="459998" y="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18" name="Freeform 256"/>
          <p:cNvSpPr>
            <a:spLocks/>
          </p:cNvSpPr>
          <p:nvPr/>
        </p:nvSpPr>
        <p:spPr bwMode="auto">
          <a:xfrm>
            <a:off x="5001686" y="3365502"/>
            <a:ext cx="71967" cy="57151"/>
          </a:xfrm>
          <a:custGeom>
            <a:avLst/>
            <a:gdLst>
              <a:gd name="T0" fmla="*/ 0 w 1678899"/>
              <a:gd name="T1" fmla="*/ 0 h 1259174"/>
              <a:gd name="T2" fmla="*/ 0 w 1678899"/>
              <a:gd name="T3" fmla="*/ 0 h 1259174"/>
              <a:gd name="T4" fmla="*/ 0 w 1678899"/>
              <a:gd name="T5" fmla="*/ 0 h 1259174"/>
              <a:gd name="T6" fmla="*/ 0 w 1678899"/>
              <a:gd name="T7" fmla="*/ 0 h 1259174"/>
              <a:gd name="T8" fmla="*/ 0 w 1678899"/>
              <a:gd name="T9" fmla="*/ 0 h 1259174"/>
              <a:gd name="T10" fmla="*/ 0 w 1678899"/>
              <a:gd name="T11" fmla="*/ 0 h 12591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8899" h="1259174">
                <a:moveTo>
                  <a:pt x="209862" y="1154242"/>
                </a:moveTo>
                <a:lnTo>
                  <a:pt x="1678899" y="1259174"/>
                </a:lnTo>
                <a:lnTo>
                  <a:pt x="1663908" y="899410"/>
                </a:lnTo>
                <a:lnTo>
                  <a:pt x="854439" y="0"/>
                </a:lnTo>
                <a:lnTo>
                  <a:pt x="0" y="269823"/>
                </a:lnTo>
                <a:lnTo>
                  <a:pt x="209862" y="115424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19" name="Freeform 257"/>
          <p:cNvSpPr>
            <a:spLocks/>
          </p:cNvSpPr>
          <p:nvPr/>
        </p:nvSpPr>
        <p:spPr bwMode="auto">
          <a:xfrm>
            <a:off x="5014384" y="3418419"/>
            <a:ext cx="101600" cy="97367"/>
          </a:xfrm>
          <a:custGeom>
            <a:avLst/>
            <a:gdLst>
              <a:gd name="T0" fmla="*/ 0 w 2578308"/>
              <a:gd name="T1" fmla="*/ 0 h 2368446"/>
              <a:gd name="T2" fmla="*/ 0 w 2578308"/>
              <a:gd name="T3" fmla="*/ 0 h 2368446"/>
              <a:gd name="T4" fmla="*/ 0 w 2578308"/>
              <a:gd name="T5" fmla="*/ 0 h 2368446"/>
              <a:gd name="T6" fmla="*/ 0 w 2578308"/>
              <a:gd name="T7" fmla="*/ 0 h 2368446"/>
              <a:gd name="T8" fmla="*/ 0 w 2578308"/>
              <a:gd name="T9" fmla="*/ 0 h 2368446"/>
              <a:gd name="T10" fmla="*/ 0 w 2578308"/>
              <a:gd name="T11" fmla="*/ 0 h 2368446"/>
              <a:gd name="T12" fmla="*/ 0 w 2578308"/>
              <a:gd name="T13" fmla="*/ 0 h 2368446"/>
              <a:gd name="T14" fmla="*/ 0 w 2578308"/>
              <a:gd name="T15" fmla="*/ 0 h 2368446"/>
              <a:gd name="T16" fmla="*/ 0 w 2578308"/>
              <a:gd name="T17" fmla="*/ 0 h 2368446"/>
              <a:gd name="T18" fmla="*/ 0 w 2578308"/>
              <a:gd name="T19" fmla="*/ 0 h 2368446"/>
              <a:gd name="T20" fmla="*/ 0 w 2578308"/>
              <a:gd name="T21" fmla="*/ 0 h 2368446"/>
              <a:gd name="T22" fmla="*/ 0 w 2578308"/>
              <a:gd name="T23" fmla="*/ 0 h 23684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8308" h="2368446">
                <a:moveTo>
                  <a:pt x="0" y="0"/>
                </a:moveTo>
                <a:lnTo>
                  <a:pt x="254833" y="1154242"/>
                </a:lnTo>
                <a:lnTo>
                  <a:pt x="104931" y="1259173"/>
                </a:lnTo>
                <a:lnTo>
                  <a:pt x="855821" y="1873287"/>
                </a:lnTo>
                <a:lnTo>
                  <a:pt x="1111621" y="1524299"/>
                </a:lnTo>
                <a:lnTo>
                  <a:pt x="1734645" y="2033965"/>
                </a:lnTo>
                <a:lnTo>
                  <a:pt x="1633928" y="2368446"/>
                </a:lnTo>
                <a:lnTo>
                  <a:pt x="2338465" y="2263514"/>
                </a:lnTo>
                <a:lnTo>
                  <a:pt x="2578308" y="1514006"/>
                </a:lnTo>
                <a:lnTo>
                  <a:pt x="2113613" y="224852"/>
                </a:lnTo>
                <a:lnTo>
                  <a:pt x="1439056" y="14990"/>
                </a:lnTo>
                <a:lnTo>
                  <a:pt x="0" y="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20" name="Freeform 258"/>
          <p:cNvSpPr>
            <a:spLocks/>
          </p:cNvSpPr>
          <p:nvPr/>
        </p:nvSpPr>
        <p:spPr bwMode="auto">
          <a:xfrm>
            <a:off x="5041902" y="3477684"/>
            <a:ext cx="40217" cy="50800"/>
          </a:xfrm>
          <a:custGeom>
            <a:avLst/>
            <a:gdLst>
              <a:gd name="T0" fmla="*/ 0 w 1097536"/>
              <a:gd name="T1" fmla="*/ 0 h 1184223"/>
              <a:gd name="T2" fmla="*/ 0 w 1097536"/>
              <a:gd name="T3" fmla="*/ 0 h 1184223"/>
              <a:gd name="T4" fmla="*/ 0 w 1097536"/>
              <a:gd name="T5" fmla="*/ 0 h 1184223"/>
              <a:gd name="T6" fmla="*/ 0 w 1097536"/>
              <a:gd name="T7" fmla="*/ 0 h 1184223"/>
              <a:gd name="T8" fmla="*/ 0 w 1097536"/>
              <a:gd name="T9" fmla="*/ 0 h 1184223"/>
              <a:gd name="T10" fmla="*/ 0 w 1097536"/>
              <a:gd name="T11" fmla="*/ 0 h 11842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97536" h="1184223">
                <a:moveTo>
                  <a:pt x="482939" y="0"/>
                </a:moveTo>
                <a:lnTo>
                  <a:pt x="0" y="416160"/>
                </a:lnTo>
                <a:lnTo>
                  <a:pt x="452959" y="1184223"/>
                </a:lnTo>
                <a:lnTo>
                  <a:pt x="1067555" y="824459"/>
                </a:lnTo>
                <a:lnTo>
                  <a:pt x="1097536" y="509666"/>
                </a:lnTo>
                <a:lnTo>
                  <a:pt x="482939" y="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21" name="Freeform 259"/>
          <p:cNvSpPr>
            <a:spLocks/>
          </p:cNvSpPr>
          <p:nvPr/>
        </p:nvSpPr>
        <p:spPr bwMode="auto">
          <a:xfrm>
            <a:off x="5058836" y="3505200"/>
            <a:ext cx="65617" cy="61384"/>
          </a:xfrm>
          <a:custGeom>
            <a:avLst/>
            <a:gdLst>
              <a:gd name="T0" fmla="*/ 0 w 1852882"/>
              <a:gd name="T1" fmla="*/ 0 h 1521018"/>
              <a:gd name="T2" fmla="*/ 0 w 1852882"/>
              <a:gd name="T3" fmla="*/ 0 h 1521018"/>
              <a:gd name="T4" fmla="*/ 0 w 1852882"/>
              <a:gd name="T5" fmla="*/ 0 h 1521018"/>
              <a:gd name="T6" fmla="*/ 0 w 1852882"/>
              <a:gd name="T7" fmla="*/ 0 h 1521018"/>
              <a:gd name="T8" fmla="*/ 0 w 1852882"/>
              <a:gd name="T9" fmla="*/ 0 h 1521018"/>
              <a:gd name="T10" fmla="*/ 0 w 1852882"/>
              <a:gd name="T11" fmla="*/ 0 h 1521018"/>
              <a:gd name="T12" fmla="*/ 0 w 1852882"/>
              <a:gd name="T13" fmla="*/ 0 h 1521018"/>
              <a:gd name="T14" fmla="*/ 0 w 1852882"/>
              <a:gd name="T15" fmla="*/ 0 h 1521018"/>
              <a:gd name="T16" fmla="*/ 0 w 1852882"/>
              <a:gd name="T17" fmla="*/ 0 h 1521018"/>
              <a:gd name="T18" fmla="*/ 0 w 1852882"/>
              <a:gd name="T19" fmla="*/ 0 h 1521018"/>
              <a:gd name="T20" fmla="*/ 0 w 1852882"/>
              <a:gd name="T21" fmla="*/ 0 h 15210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2882" h="1521018">
                <a:moveTo>
                  <a:pt x="0" y="507061"/>
                </a:moveTo>
                <a:lnTo>
                  <a:pt x="0" y="1211599"/>
                </a:lnTo>
                <a:lnTo>
                  <a:pt x="435424" y="1521018"/>
                </a:lnTo>
                <a:lnTo>
                  <a:pt x="839449" y="1391481"/>
                </a:lnTo>
                <a:lnTo>
                  <a:pt x="1763339" y="952692"/>
                </a:lnTo>
                <a:lnTo>
                  <a:pt x="1852882" y="743963"/>
                </a:lnTo>
                <a:lnTo>
                  <a:pt x="1756379" y="372784"/>
                </a:lnTo>
                <a:lnTo>
                  <a:pt x="1563372" y="307281"/>
                </a:lnTo>
                <a:lnTo>
                  <a:pt x="1370668" y="0"/>
                </a:lnTo>
                <a:lnTo>
                  <a:pt x="644577" y="177278"/>
                </a:lnTo>
                <a:lnTo>
                  <a:pt x="0" y="507061"/>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22" name="Freeform 260"/>
          <p:cNvSpPr>
            <a:spLocks/>
          </p:cNvSpPr>
          <p:nvPr/>
        </p:nvSpPr>
        <p:spPr bwMode="auto">
          <a:xfrm>
            <a:off x="5020735" y="3496735"/>
            <a:ext cx="52917" cy="107951"/>
          </a:xfrm>
          <a:custGeom>
            <a:avLst/>
            <a:gdLst>
              <a:gd name="T0" fmla="*/ 0 w 444747"/>
              <a:gd name="T1" fmla="*/ 1 h 900169"/>
              <a:gd name="T2" fmla="*/ 0 w 444747"/>
              <a:gd name="T3" fmla="*/ 1 h 900169"/>
              <a:gd name="T4" fmla="*/ 0 w 444747"/>
              <a:gd name="T5" fmla="*/ 2 h 900169"/>
              <a:gd name="T6" fmla="*/ 1 w 444747"/>
              <a:gd name="T7" fmla="*/ 3 h 900169"/>
              <a:gd name="T8" fmla="*/ 1 w 444747"/>
              <a:gd name="T9" fmla="*/ 3 h 900169"/>
              <a:gd name="T10" fmla="*/ 1 w 444747"/>
              <a:gd name="T11" fmla="*/ 2 h 900169"/>
              <a:gd name="T12" fmla="*/ 1 w 444747"/>
              <a:gd name="T13" fmla="*/ 2 h 900169"/>
              <a:gd name="T14" fmla="*/ 1 w 444747"/>
              <a:gd name="T15" fmla="*/ 2 h 900169"/>
              <a:gd name="T16" fmla="*/ 1 w 444747"/>
              <a:gd name="T17" fmla="*/ 2 h 900169"/>
              <a:gd name="T18" fmla="*/ 1 w 444747"/>
              <a:gd name="T19" fmla="*/ 1 h 900169"/>
              <a:gd name="T20" fmla="*/ 1 w 444747"/>
              <a:gd name="T21" fmla="*/ 0 h 900169"/>
              <a:gd name="T22" fmla="*/ 0 w 444747"/>
              <a:gd name="T23" fmla="*/ 1 h 9001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44747" h="900169">
                <a:moveTo>
                  <a:pt x="0" y="238385"/>
                </a:moveTo>
                <a:lnTo>
                  <a:pt x="99623" y="298870"/>
                </a:lnTo>
                <a:lnTo>
                  <a:pt x="99623" y="715154"/>
                </a:lnTo>
                <a:lnTo>
                  <a:pt x="263290" y="900169"/>
                </a:lnTo>
                <a:lnTo>
                  <a:pt x="327333" y="836125"/>
                </a:lnTo>
                <a:lnTo>
                  <a:pt x="384261" y="683132"/>
                </a:lnTo>
                <a:lnTo>
                  <a:pt x="362913" y="608414"/>
                </a:lnTo>
                <a:lnTo>
                  <a:pt x="444747" y="576393"/>
                </a:lnTo>
                <a:lnTo>
                  <a:pt x="327333" y="476769"/>
                </a:lnTo>
                <a:lnTo>
                  <a:pt x="327333" y="266849"/>
                </a:lnTo>
                <a:lnTo>
                  <a:pt x="185014" y="0"/>
                </a:lnTo>
                <a:lnTo>
                  <a:pt x="0" y="238385"/>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26" name="Freeform 257"/>
          <p:cNvSpPr>
            <a:spLocks/>
          </p:cNvSpPr>
          <p:nvPr/>
        </p:nvSpPr>
        <p:spPr bwMode="auto">
          <a:xfrm>
            <a:off x="4252385" y="3009900"/>
            <a:ext cx="110067" cy="162984"/>
          </a:xfrm>
          <a:custGeom>
            <a:avLst/>
            <a:gdLst>
              <a:gd name="T0" fmla="*/ 2147483646 w 84"/>
              <a:gd name="T1" fmla="*/ 2147483646 h 126"/>
              <a:gd name="T2" fmla="*/ 0 w 84"/>
              <a:gd name="T3" fmla="*/ 2147483646 h 126"/>
              <a:gd name="T4" fmla="*/ 0 w 84"/>
              <a:gd name="T5" fmla="*/ 2147483646 h 126"/>
              <a:gd name="T6" fmla="*/ 2147483646 w 84"/>
              <a:gd name="T7" fmla="*/ 2147483646 h 126"/>
              <a:gd name="T8" fmla="*/ 2147483646 w 84"/>
              <a:gd name="T9" fmla="*/ 2147483646 h 126"/>
              <a:gd name="T10" fmla="*/ 2147483646 w 84"/>
              <a:gd name="T11" fmla="*/ 2147483646 h 126"/>
              <a:gd name="T12" fmla="*/ 2147483646 w 84"/>
              <a:gd name="T13" fmla="*/ 2147483646 h 126"/>
              <a:gd name="T14" fmla="*/ 2147483646 w 84"/>
              <a:gd name="T15" fmla="*/ 2147483646 h 126"/>
              <a:gd name="T16" fmla="*/ 2147483646 w 84"/>
              <a:gd name="T17" fmla="*/ 2147483646 h 126"/>
              <a:gd name="T18" fmla="*/ 2147483646 w 84"/>
              <a:gd name="T19" fmla="*/ 2147483646 h 126"/>
              <a:gd name="T20" fmla="*/ 2147483646 w 84"/>
              <a:gd name="T21" fmla="*/ 2147483646 h 126"/>
              <a:gd name="T22" fmla="*/ 2147483646 w 84"/>
              <a:gd name="T23" fmla="*/ 0 h 126"/>
              <a:gd name="T24" fmla="*/ 2147483646 w 84"/>
              <a:gd name="T25" fmla="*/ 2147483646 h 126"/>
              <a:gd name="T26" fmla="*/ 2147483646 w 84"/>
              <a:gd name="T27" fmla="*/ 2147483646 h 126"/>
              <a:gd name="T28" fmla="*/ 2147483646 w 84"/>
              <a:gd name="T29" fmla="*/ 2147483646 h 126"/>
              <a:gd name="T30" fmla="*/ 2147483646 w 84"/>
              <a:gd name="T31" fmla="*/ 2147483646 h 126"/>
              <a:gd name="T32" fmla="*/ 2147483646 w 84"/>
              <a:gd name="T33" fmla="*/ 2147483646 h 126"/>
              <a:gd name="T34" fmla="*/ 2147483646 w 84"/>
              <a:gd name="T35" fmla="*/ 2147483646 h 126"/>
              <a:gd name="T36" fmla="*/ 2147483646 w 84"/>
              <a:gd name="T37" fmla="*/ 2147483646 h 126"/>
              <a:gd name="T38" fmla="*/ 2147483646 w 84"/>
              <a:gd name="T39" fmla="*/ 2147483646 h 126"/>
              <a:gd name="T40" fmla="*/ 2147483646 w 84"/>
              <a:gd name="T41" fmla="*/ 2147483646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 h="126">
                <a:moveTo>
                  <a:pt x="18" y="126"/>
                </a:moveTo>
                <a:lnTo>
                  <a:pt x="0" y="114"/>
                </a:lnTo>
                <a:lnTo>
                  <a:pt x="0" y="102"/>
                </a:lnTo>
                <a:lnTo>
                  <a:pt x="6" y="96"/>
                </a:lnTo>
                <a:lnTo>
                  <a:pt x="12" y="84"/>
                </a:lnTo>
                <a:lnTo>
                  <a:pt x="12" y="66"/>
                </a:lnTo>
                <a:lnTo>
                  <a:pt x="6" y="60"/>
                </a:lnTo>
                <a:lnTo>
                  <a:pt x="12" y="54"/>
                </a:lnTo>
                <a:lnTo>
                  <a:pt x="6" y="36"/>
                </a:lnTo>
                <a:lnTo>
                  <a:pt x="30" y="30"/>
                </a:lnTo>
                <a:lnTo>
                  <a:pt x="30" y="18"/>
                </a:lnTo>
                <a:lnTo>
                  <a:pt x="54" y="0"/>
                </a:lnTo>
                <a:lnTo>
                  <a:pt x="60" y="6"/>
                </a:lnTo>
                <a:lnTo>
                  <a:pt x="72" y="6"/>
                </a:lnTo>
                <a:lnTo>
                  <a:pt x="78" y="18"/>
                </a:lnTo>
                <a:lnTo>
                  <a:pt x="84" y="30"/>
                </a:lnTo>
                <a:lnTo>
                  <a:pt x="72" y="42"/>
                </a:lnTo>
                <a:lnTo>
                  <a:pt x="78" y="66"/>
                </a:lnTo>
                <a:lnTo>
                  <a:pt x="72" y="96"/>
                </a:lnTo>
                <a:lnTo>
                  <a:pt x="54" y="102"/>
                </a:lnTo>
                <a:lnTo>
                  <a:pt x="18" y="126"/>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27" name="Freeform 258"/>
          <p:cNvSpPr>
            <a:spLocks/>
          </p:cNvSpPr>
          <p:nvPr/>
        </p:nvSpPr>
        <p:spPr bwMode="auto">
          <a:xfrm>
            <a:off x="5831420" y="1674284"/>
            <a:ext cx="436033" cy="558800"/>
          </a:xfrm>
          <a:custGeom>
            <a:avLst/>
            <a:gdLst>
              <a:gd name="T0" fmla="*/ 2147483646 w 336"/>
              <a:gd name="T1" fmla="*/ 2147483646 h 427"/>
              <a:gd name="T2" fmla="*/ 2147483646 w 336"/>
              <a:gd name="T3" fmla="*/ 2147483646 h 427"/>
              <a:gd name="T4" fmla="*/ 2147483646 w 336"/>
              <a:gd name="T5" fmla="*/ 2147483646 h 427"/>
              <a:gd name="T6" fmla="*/ 2147483646 w 336"/>
              <a:gd name="T7" fmla="*/ 2147483646 h 427"/>
              <a:gd name="T8" fmla="*/ 2147483646 w 336"/>
              <a:gd name="T9" fmla="*/ 2147483646 h 427"/>
              <a:gd name="T10" fmla="*/ 2147483646 w 336"/>
              <a:gd name="T11" fmla="*/ 2147483646 h 427"/>
              <a:gd name="T12" fmla="*/ 2147483646 w 336"/>
              <a:gd name="T13" fmla="*/ 2147483646 h 427"/>
              <a:gd name="T14" fmla="*/ 2147483646 w 336"/>
              <a:gd name="T15" fmla="*/ 2147483646 h 427"/>
              <a:gd name="T16" fmla="*/ 2147483646 w 336"/>
              <a:gd name="T17" fmla="*/ 2147483646 h 427"/>
              <a:gd name="T18" fmla="*/ 2147483646 w 336"/>
              <a:gd name="T19" fmla="*/ 2147483646 h 427"/>
              <a:gd name="T20" fmla="*/ 2147483646 w 336"/>
              <a:gd name="T21" fmla="*/ 2147483646 h 427"/>
              <a:gd name="T22" fmla="*/ 2147483646 w 336"/>
              <a:gd name="T23" fmla="*/ 0 h 427"/>
              <a:gd name="T24" fmla="*/ 2147483646 w 336"/>
              <a:gd name="T25" fmla="*/ 2147483646 h 427"/>
              <a:gd name="T26" fmla="*/ 2147483646 w 336"/>
              <a:gd name="T27" fmla="*/ 2147483646 h 427"/>
              <a:gd name="T28" fmla="*/ 2147483646 w 336"/>
              <a:gd name="T29" fmla="*/ 2147483646 h 427"/>
              <a:gd name="T30" fmla="*/ 2147483646 w 336"/>
              <a:gd name="T31" fmla="*/ 2147483646 h 427"/>
              <a:gd name="T32" fmla="*/ 2147483646 w 336"/>
              <a:gd name="T33" fmla="*/ 2147483646 h 427"/>
              <a:gd name="T34" fmla="*/ 2147483646 w 336"/>
              <a:gd name="T35" fmla="*/ 2147483646 h 427"/>
              <a:gd name="T36" fmla="*/ 2147483646 w 336"/>
              <a:gd name="T37" fmla="*/ 2147483646 h 427"/>
              <a:gd name="T38" fmla="*/ 2147483646 w 336"/>
              <a:gd name="T39" fmla="*/ 2147483646 h 427"/>
              <a:gd name="T40" fmla="*/ 2147483646 w 336"/>
              <a:gd name="T41" fmla="*/ 2147483646 h 427"/>
              <a:gd name="T42" fmla="*/ 2147483646 w 336"/>
              <a:gd name="T43" fmla="*/ 2147483646 h 427"/>
              <a:gd name="T44" fmla="*/ 2147483646 w 336"/>
              <a:gd name="T45" fmla="*/ 2147483646 h 427"/>
              <a:gd name="T46" fmla="*/ 2147483646 w 336"/>
              <a:gd name="T47" fmla="*/ 2147483646 h 427"/>
              <a:gd name="T48" fmla="*/ 2147483646 w 336"/>
              <a:gd name="T49" fmla="*/ 2147483646 h 427"/>
              <a:gd name="T50" fmla="*/ 2147483646 w 336"/>
              <a:gd name="T51" fmla="*/ 2147483646 h 427"/>
              <a:gd name="T52" fmla="*/ 2147483646 w 336"/>
              <a:gd name="T53" fmla="*/ 2147483646 h 427"/>
              <a:gd name="T54" fmla="*/ 0 w 336"/>
              <a:gd name="T55" fmla="*/ 2147483646 h 427"/>
              <a:gd name="T56" fmla="*/ 2147483646 w 336"/>
              <a:gd name="T57" fmla="*/ 2147483646 h 427"/>
              <a:gd name="T58" fmla="*/ 2147483646 w 336"/>
              <a:gd name="T59" fmla="*/ 2147483646 h 427"/>
              <a:gd name="T60" fmla="*/ 2147483646 w 336"/>
              <a:gd name="T61" fmla="*/ 2147483646 h 427"/>
              <a:gd name="T62" fmla="*/ 2147483646 w 336"/>
              <a:gd name="T63" fmla="*/ 2147483646 h 427"/>
              <a:gd name="T64" fmla="*/ 2147483646 w 336"/>
              <a:gd name="T65" fmla="*/ 2147483646 h 4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36" h="427">
                <a:moveTo>
                  <a:pt x="120" y="427"/>
                </a:moveTo>
                <a:lnTo>
                  <a:pt x="96" y="397"/>
                </a:lnTo>
                <a:lnTo>
                  <a:pt x="78" y="325"/>
                </a:lnTo>
                <a:lnTo>
                  <a:pt x="96" y="282"/>
                </a:lnTo>
                <a:lnTo>
                  <a:pt x="144" y="180"/>
                </a:lnTo>
                <a:lnTo>
                  <a:pt x="192" y="150"/>
                </a:lnTo>
                <a:lnTo>
                  <a:pt x="222" y="114"/>
                </a:lnTo>
                <a:lnTo>
                  <a:pt x="252" y="96"/>
                </a:lnTo>
                <a:lnTo>
                  <a:pt x="294" y="72"/>
                </a:lnTo>
                <a:lnTo>
                  <a:pt x="336" y="30"/>
                </a:lnTo>
                <a:lnTo>
                  <a:pt x="330" y="6"/>
                </a:lnTo>
                <a:lnTo>
                  <a:pt x="294" y="0"/>
                </a:lnTo>
                <a:lnTo>
                  <a:pt x="270" y="24"/>
                </a:lnTo>
                <a:lnTo>
                  <a:pt x="252" y="42"/>
                </a:lnTo>
                <a:lnTo>
                  <a:pt x="222" y="48"/>
                </a:lnTo>
                <a:lnTo>
                  <a:pt x="186" y="48"/>
                </a:lnTo>
                <a:lnTo>
                  <a:pt x="174" y="60"/>
                </a:lnTo>
                <a:lnTo>
                  <a:pt x="162" y="78"/>
                </a:lnTo>
                <a:lnTo>
                  <a:pt x="114" y="126"/>
                </a:lnTo>
                <a:lnTo>
                  <a:pt x="90" y="138"/>
                </a:lnTo>
                <a:lnTo>
                  <a:pt x="84" y="168"/>
                </a:lnTo>
                <a:lnTo>
                  <a:pt x="66" y="186"/>
                </a:lnTo>
                <a:lnTo>
                  <a:pt x="42" y="216"/>
                </a:lnTo>
                <a:lnTo>
                  <a:pt x="42" y="240"/>
                </a:lnTo>
                <a:lnTo>
                  <a:pt x="30" y="270"/>
                </a:lnTo>
                <a:lnTo>
                  <a:pt x="12" y="295"/>
                </a:lnTo>
                <a:lnTo>
                  <a:pt x="18" y="325"/>
                </a:lnTo>
                <a:lnTo>
                  <a:pt x="0" y="349"/>
                </a:lnTo>
                <a:lnTo>
                  <a:pt x="18" y="391"/>
                </a:lnTo>
                <a:lnTo>
                  <a:pt x="48" y="403"/>
                </a:lnTo>
                <a:lnTo>
                  <a:pt x="54" y="415"/>
                </a:lnTo>
                <a:lnTo>
                  <a:pt x="72" y="421"/>
                </a:lnTo>
                <a:lnTo>
                  <a:pt x="120" y="427"/>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28" name="Freeform 259"/>
          <p:cNvSpPr>
            <a:spLocks/>
          </p:cNvSpPr>
          <p:nvPr/>
        </p:nvSpPr>
        <p:spPr bwMode="auto">
          <a:xfrm>
            <a:off x="5573186" y="4953000"/>
            <a:ext cx="165100" cy="347133"/>
          </a:xfrm>
          <a:custGeom>
            <a:avLst/>
            <a:gdLst>
              <a:gd name="T0" fmla="*/ 2147483646 w 126"/>
              <a:gd name="T1" fmla="*/ 2147483646 h 265"/>
              <a:gd name="T2" fmla="*/ 0 w 126"/>
              <a:gd name="T3" fmla="*/ 2147483646 h 265"/>
              <a:gd name="T4" fmla="*/ 2147483646 w 126"/>
              <a:gd name="T5" fmla="*/ 2147483646 h 265"/>
              <a:gd name="T6" fmla="*/ 2147483646 w 126"/>
              <a:gd name="T7" fmla="*/ 2147483646 h 265"/>
              <a:gd name="T8" fmla="*/ 2147483646 w 126"/>
              <a:gd name="T9" fmla="*/ 2147483646 h 265"/>
              <a:gd name="T10" fmla="*/ 2147483646 w 126"/>
              <a:gd name="T11" fmla="*/ 2147483646 h 265"/>
              <a:gd name="T12" fmla="*/ 2147483646 w 126"/>
              <a:gd name="T13" fmla="*/ 2147483646 h 265"/>
              <a:gd name="T14" fmla="*/ 2147483646 w 126"/>
              <a:gd name="T15" fmla="*/ 2147483646 h 265"/>
              <a:gd name="T16" fmla="*/ 2147483646 w 126"/>
              <a:gd name="T17" fmla="*/ 0 h 265"/>
              <a:gd name="T18" fmla="*/ 2147483646 w 126"/>
              <a:gd name="T19" fmla="*/ 2147483646 h 265"/>
              <a:gd name="T20" fmla="*/ 2147483646 w 126"/>
              <a:gd name="T21" fmla="*/ 2147483646 h 265"/>
              <a:gd name="T22" fmla="*/ 2147483646 w 126"/>
              <a:gd name="T23" fmla="*/ 2147483646 h 265"/>
              <a:gd name="T24" fmla="*/ 2147483646 w 126"/>
              <a:gd name="T25" fmla="*/ 2147483646 h 265"/>
              <a:gd name="T26" fmla="*/ 2147483646 w 126"/>
              <a:gd name="T27" fmla="*/ 2147483646 h 265"/>
              <a:gd name="T28" fmla="*/ 2147483646 w 126"/>
              <a:gd name="T29" fmla="*/ 2147483646 h 265"/>
              <a:gd name="T30" fmla="*/ 2147483646 w 126"/>
              <a:gd name="T31" fmla="*/ 2147483646 h 265"/>
              <a:gd name="T32" fmla="*/ 2147483646 w 126"/>
              <a:gd name="T33" fmla="*/ 2147483646 h 2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6" h="265">
                <a:moveTo>
                  <a:pt x="6" y="217"/>
                </a:moveTo>
                <a:lnTo>
                  <a:pt x="0" y="193"/>
                </a:lnTo>
                <a:lnTo>
                  <a:pt x="12" y="169"/>
                </a:lnTo>
                <a:lnTo>
                  <a:pt x="24" y="139"/>
                </a:lnTo>
                <a:lnTo>
                  <a:pt x="12" y="91"/>
                </a:lnTo>
                <a:lnTo>
                  <a:pt x="30" y="78"/>
                </a:lnTo>
                <a:lnTo>
                  <a:pt x="54" y="60"/>
                </a:lnTo>
                <a:lnTo>
                  <a:pt x="78" y="24"/>
                </a:lnTo>
                <a:lnTo>
                  <a:pt x="108" y="0"/>
                </a:lnTo>
                <a:lnTo>
                  <a:pt x="126" y="24"/>
                </a:lnTo>
                <a:lnTo>
                  <a:pt x="126" y="66"/>
                </a:lnTo>
                <a:lnTo>
                  <a:pt x="126" y="91"/>
                </a:lnTo>
                <a:lnTo>
                  <a:pt x="78" y="253"/>
                </a:lnTo>
                <a:lnTo>
                  <a:pt x="54" y="259"/>
                </a:lnTo>
                <a:lnTo>
                  <a:pt x="30" y="265"/>
                </a:lnTo>
                <a:lnTo>
                  <a:pt x="6" y="247"/>
                </a:lnTo>
                <a:lnTo>
                  <a:pt x="6" y="217"/>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29" name="Freeform 266"/>
          <p:cNvSpPr>
            <a:spLocks/>
          </p:cNvSpPr>
          <p:nvPr/>
        </p:nvSpPr>
        <p:spPr bwMode="auto">
          <a:xfrm>
            <a:off x="8650819" y="5750984"/>
            <a:ext cx="179916" cy="203200"/>
          </a:xfrm>
          <a:custGeom>
            <a:avLst/>
            <a:gdLst>
              <a:gd name="T0" fmla="*/ 0 w 138"/>
              <a:gd name="T1" fmla="*/ 2147483646 h 157"/>
              <a:gd name="T2" fmla="*/ 2147483646 w 138"/>
              <a:gd name="T3" fmla="*/ 2147483646 h 157"/>
              <a:gd name="T4" fmla="*/ 2147483646 w 138"/>
              <a:gd name="T5" fmla="*/ 2147483646 h 157"/>
              <a:gd name="T6" fmla="*/ 2147483646 w 138"/>
              <a:gd name="T7" fmla="*/ 2147483646 h 157"/>
              <a:gd name="T8" fmla="*/ 2147483646 w 138"/>
              <a:gd name="T9" fmla="*/ 2147483646 h 157"/>
              <a:gd name="T10" fmla="*/ 2147483646 w 138"/>
              <a:gd name="T11" fmla="*/ 2147483646 h 157"/>
              <a:gd name="T12" fmla="*/ 2147483646 w 138"/>
              <a:gd name="T13" fmla="*/ 0 h 157"/>
              <a:gd name="T14" fmla="*/ 2147483646 w 138"/>
              <a:gd name="T15" fmla="*/ 2147483646 h 157"/>
              <a:gd name="T16" fmla="*/ 2147483646 w 138"/>
              <a:gd name="T17" fmla="*/ 2147483646 h 157"/>
              <a:gd name="T18" fmla="*/ 2147483646 w 138"/>
              <a:gd name="T19" fmla="*/ 2147483646 h 157"/>
              <a:gd name="T20" fmla="*/ 2147483646 w 138"/>
              <a:gd name="T21" fmla="*/ 2147483646 h 157"/>
              <a:gd name="T22" fmla="*/ 2147483646 w 138"/>
              <a:gd name="T23" fmla="*/ 2147483646 h 157"/>
              <a:gd name="T24" fmla="*/ 2147483646 w 138"/>
              <a:gd name="T25" fmla="*/ 2147483646 h 157"/>
              <a:gd name="T26" fmla="*/ 2147483646 w 138"/>
              <a:gd name="T27" fmla="*/ 2147483646 h 157"/>
              <a:gd name="T28" fmla="*/ 2147483646 w 138"/>
              <a:gd name="T29" fmla="*/ 2147483646 h 157"/>
              <a:gd name="T30" fmla="*/ 2147483646 w 138"/>
              <a:gd name="T31" fmla="*/ 2147483646 h 157"/>
              <a:gd name="T32" fmla="*/ 2147483646 w 138"/>
              <a:gd name="T33" fmla="*/ 2147483646 h 157"/>
              <a:gd name="T34" fmla="*/ 0 w 138"/>
              <a:gd name="T35" fmla="*/ 2147483646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38" h="157">
                <a:moveTo>
                  <a:pt x="0" y="133"/>
                </a:moveTo>
                <a:lnTo>
                  <a:pt x="18" y="97"/>
                </a:lnTo>
                <a:lnTo>
                  <a:pt x="30" y="79"/>
                </a:lnTo>
                <a:lnTo>
                  <a:pt x="66" y="60"/>
                </a:lnTo>
                <a:lnTo>
                  <a:pt x="78" y="54"/>
                </a:lnTo>
                <a:lnTo>
                  <a:pt x="90" y="30"/>
                </a:lnTo>
                <a:lnTo>
                  <a:pt x="102" y="0"/>
                </a:lnTo>
                <a:lnTo>
                  <a:pt x="114" y="12"/>
                </a:lnTo>
                <a:lnTo>
                  <a:pt x="138" y="18"/>
                </a:lnTo>
                <a:lnTo>
                  <a:pt x="138" y="36"/>
                </a:lnTo>
                <a:lnTo>
                  <a:pt x="114" y="54"/>
                </a:lnTo>
                <a:lnTo>
                  <a:pt x="102" y="67"/>
                </a:lnTo>
                <a:lnTo>
                  <a:pt x="78" y="91"/>
                </a:lnTo>
                <a:lnTo>
                  <a:pt x="72" y="115"/>
                </a:lnTo>
                <a:lnTo>
                  <a:pt x="66" y="151"/>
                </a:lnTo>
                <a:lnTo>
                  <a:pt x="36" y="157"/>
                </a:lnTo>
                <a:lnTo>
                  <a:pt x="18" y="151"/>
                </a:lnTo>
                <a:lnTo>
                  <a:pt x="0" y="133"/>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30" name="Freeform 267"/>
          <p:cNvSpPr>
            <a:spLocks/>
          </p:cNvSpPr>
          <p:nvPr/>
        </p:nvSpPr>
        <p:spPr bwMode="auto">
          <a:xfrm>
            <a:off x="8805335" y="5566835"/>
            <a:ext cx="124884" cy="201084"/>
          </a:xfrm>
          <a:custGeom>
            <a:avLst/>
            <a:gdLst>
              <a:gd name="T0" fmla="*/ 2147483646 w 96"/>
              <a:gd name="T1" fmla="*/ 2147483646 h 156"/>
              <a:gd name="T2" fmla="*/ 2147483646 w 96"/>
              <a:gd name="T3" fmla="*/ 2147483646 h 156"/>
              <a:gd name="T4" fmla="*/ 2147483646 w 96"/>
              <a:gd name="T5" fmla="*/ 2147483646 h 156"/>
              <a:gd name="T6" fmla="*/ 0 w 96"/>
              <a:gd name="T7" fmla="*/ 0 h 156"/>
              <a:gd name="T8" fmla="*/ 2147483646 w 96"/>
              <a:gd name="T9" fmla="*/ 2147483646 h 156"/>
              <a:gd name="T10" fmla="*/ 2147483646 w 96"/>
              <a:gd name="T11" fmla="*/ 2147483646 h 156"/>
              <a:gd name="T12" fmla="*/ 2147483646 w 96"/>
              <a:gd name="T13" fmla="*/ 2147483646 h 156"/>
              <a:gd name="T14" fmla="*/ 2147483646 w 96"/>
              <a:gd name="T15" fmla="*/ 2147483646 h 156"/>
              <a:gd name="T16" fmla="*/ 2147483646 w 96"/>
              <a:gd name="T17" fmla="*/ 2147483646 h 156"/>
              <a:gd name="T18" fmla="*/ 2147483646 w 96"/>
              <a:gd name="T19" fmla="*/ 2147483646 h 156"/>
              <a:gd name="T20" fmla="*/ 2147483646 w 96"/>
              <a:gd name="T21" fmla="*/ 2147483646 h 156"/>
              <a:gd name="T22" fmla="*/ 2147483646 w 96"/>
              <a:gd name="T23" fmla="*/ 2147483646 h 156"/>
              <a:gd name="T24" fmla="*/ 2147483646 w 96"/>
              <a:gd name="T25" fmla="*/ 2147483646 h 156"/>
              <a:gd name="T26" fmla="*/ 2147483646 w 96"/>
              <a:gd name="T27" fmla="*/ 2147483646 h 156"/>
              <a:gd name="T28" fmla="*/ 2147483646 w 96"/>
              <a:gd name="T29" fmla="*/ 2147483646 h 156"/>
              <a:gd name="T30" fmla="*/ 2147483646 w 96"/>
              <a:gd name="T31" fmla="*/ 2147483646 h 156"/>
              <a:gd name="T32" fmla="*/ 2147483646 w 96"/>
              <a:gd name="T33" fmla="*/ 2147483646 h 156"/>
              <a:gd name="T34" fmla="*/ 2147483646 w 96"/>
              <a:gd name="T35" fmla="*/ 2147483646 h 15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156">
                <a:moveTo>
                  <a:pt x="6" y="108"/>
                </a:moveTo>
                <a:lnTo>
                  <a:pt x="24" y="78"/>
                </a:lnTo>
                <a:lnTo>
                  <a:pt x="24" y="54"/>
                </a:lnTo>
                <a:lnTo>
                  <a:pt x="0" y="0"/>
                </a:lnTo>
                <a:lnTo>
                  <a:pt x="30" y="12"/>
                </a:lnTo>
                <a:lnTo>
                  <a:pt x="30" y="42"/>
                </a:lnTo>
                <a:lnTo>
                  <a:pt x="42" y="60"/>
                </a:lnTo>
                <a:lnTo>
                  <a:pt x="60" y="78"/>
                </a:lnTo>
                <a:lnTo>
                  <a:pt x="84" y="66"/>
                </a:lnTo>
                <a:lnTo>
                  <a:pt x="96" y="78"/>
                </a:lnTo>
                <a:lnTo>
                  <a:pt x="90" y="90"/>
                </a:lnTo>
                <a:lnTo>
                  <a:pt x="78" y="102"/>
                </a:lnTo>
                <a:lnTo>
                  <a:pt x="66" y="114"/>
                </a:lnTo>
                <a:lnTo>
                  <a:pt x="60" y="132"/>
                </a:lnTo>
                <a:lnTo>
                  <a:pt x="42" y="156"/>
                </a:lnTo>
                <a:lnTo>
                  <a:pt x="24" y="144"/>
                </a:lnTo>
                <a:lnTo>
                  <a:pt x="30" y="126"/>
                </a:lnTo>
                <a:lnTo>
                  <a:pt x="6" y="10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31" name="Freeform 268"/>
          <p:cNvSpPr>
            <a:spLocks/>
          </p:cNvSpPr>
          <p:nvPr/>
        </p:nvSpPr>
        <p:spPr bwMode="auto">
          <a:xfrm>
            <a:off x="7323667" y="4938184"/>
            <a:ext cx="988484" cy="751416"/>
          </a:xfrm>
          <a:custGeom>
            <a:avLst/>
            <a:gdLst>
              <a:gd name="T0" fmla="*/ 2147483646 w 757"/>
              <a:gd name="T1" fmla="*/ 2147483646 h 577"/>
              <a:gd name="T2" fmla="*/ 2147483646 w 757"/>
              <a:gd name="T3" fmla="*/ 2147483646 h 577"/>
              <a:gd name="T4" fmla="*/ 0 w 757"/>
              <a:gd name="T5" fmla="*/ 2147483646 h 577"/>
              <a:gd name="T6" fmla="*/ 2147483646 w 757"/>
              <a:gd name="T7" fmla="*/ 2147483646 h 577"/>
              <a:gd name="T8" fmla="*/ 2147483646 w 757"/>
              <a:gd name="T9" fmla="*/ 2147483646 h 577"/>
              <a:gd name="T10" fmla="*/ 2147483646 w 757"/>
              <a:gd name="T11" fmla="*/ 2147483646 h 577"/>
              <a:gd name="T12" fmla="*/ 2147483646 w 757"/>
              <a:gd name="T13" fmla="*/ 2147483646 h 577"/>
              <a:gd name="T14" fmla="*/ 2147483646 w 757"/>
              <a:gd name="T15" fmla="*/ 2147483646 h 577"/>
              <a:gd name="T16" fmla="*/ 2147483646 w 757"/>
              <a:gd name="T17" fmla="*/ 2147483646 h 577"/>
              <a:gd name="T18" fmla="*/ 2147483646 w 757"/>
              <a:gd name="T19" fmla="*/ 2147483646 h 577"/>
              <a:gd name="T20" fmla="*/ 2147483646 w 757"/>
              <a:gd name="T21" fmla="*/ 0 h 577"/>
              <a:gd name="T22" fmla="*/ 2147483646 w 757"/>
              <a:gd name="T23" fmla="*/ 2147483646 h 577"/>
              <a:gd name="T24" fmla="*/ 2147483646 w 757"/>
              <a:gd name="T25" fmla="*/ 2147483646 h 577"/>
              <a:gd name="T26" fmla="*/ 2147483646 w 757"/>
              <a:gd name="T27" fmla="*/ 2147483646 h 577"/>
              <a:gd name="T28" fmla="*/ 2147483646 w 757"/>
              <a:gd name="T29" fmla="*/ 2147483646 h 577"/>
              <a:gd name="T30" fmla="*/ 2147483646 w 757"/>
              <a:gd name="T31" fmla="*/ 2147483646 h 577"/>
              <a:gd name="T32" fmla="*/ 2147483646 w 757"/>
              <a:gd name="T33" fmla="*/ 2147483646 h 577"/>
              <a:gd name="T34" fmla="*/ 2147483646 w 757"/>
              <a:gd name="T35" fmla="*/ 2147483646 h 577"/>
              <a:gd name="T36" fmla="*/ 2147483646 w 757"/>
              <a:gd name="T37" fmla="*/ 2147483646 h 577"/>
              <a:gd name="T38" fmla="*/ 2147483646 w 757"/>
              <a:gd name="T39" fmla="*/ 2147483646 h 577"/>
              <a:gd name="T40" fmla="*/ 2147483646 w 757"/>
              <a:gd name="T41" fmla="*/ 2147483646 h 577"/>
              <a:gd name="T42" fmla="*/ 2147483646 w 757"/>
              <a:gd name="T43" fmla="*/ 2147483646 h 577"/>
              <a:gd name="T44" fmla="*/ 2147483646 w 757"/>
              <a:gd name="T45" fmla="*/ 2147483646 h 577"/>
              <a:gd name="T46" fmla="*/ 2147483646 w 757"/>
              <a:gd name="T47" fmla="*/ 2147483646 h 577"/>
              <a:gd name="T48" fmla="*/ 2147483646 w 757"/>
              <a:gd name="T49" fmla="*/ 2147483646 h 577"/>
              <a:gd name="T50" fmla="*/ 2147483646 w 757"/>
              <a:gd name="T51" fmla="*/ 2147483646 h 577"/>
              <a:gd name="T52" fmla="*/ 2147483646 w 757"/>
              <a:gd name="T53" fmla="*/ 2147483646 h 577"/>
              <a:gd name="T54" fmla="*/ 2147483646 w 757"/>
              <a:gd name="T55" fmla="*/ 2147483646 h 577"/>
              <a:gd name="T56" fmla="*/ 2147483646 w 757"/>
              <a:gd name="T57" fmla="*/ 2147483646 h 577"/>
              <a:gd name="T58" fmla="*/ 2147483646 w 757"/>
              <a:gd name="T59" fmla="*/ 2147483646 h 577"/>
              <a:gd name="T60" fmla="*/ 2147483646 w 757"/>
              <a:gd name="T61" fmla="*/ 2147483646 h 577"/>
              <a:gd name="T62" fmla="*/ 2147483646 w 757"/>
              <a:gd name="T63" fmla="*/ 2147483646 h 577"/>
              <a:gd name="T64" fmla="*/ 2147483646 w 757"/>
              <a:gd name="T65" fmla="*/ 2147483646 h 577"/>
              <a:gd name="T66" fmla="*/ 2147483646 w 757"/>
              <a:gd name="T67" fmla="*/ 2147483646 h 577"/>
              <a:gd name="T68" fmla="*/ 2147483646 w 757"/>
              <a:gd name="T69" fmla="*/ 2147483646 h 577"/>
              <a:gd name="T70" fmla="*/ 2147483646 w 757"/>
              <a:gd name="T71" fmla="*/ 2147483646 h 57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57" h="577">
                <a:moveTo>
                  <a:pt x="30" y="463"/>
                </a:moveTo>
                <a:lnTo>
                  <a:pt x="36" y="415"/>
                </a:lnTo>
                <a:lnTo>
                  <a:pt x="30" y="385"/>
                </a:lnTo>
                <a:lnTo>
                  <a:pt x="6" y="307"/>
                </a:lnTo>
                <a:lnTo>
                  <a:pt x="6" y="283"/>
                </a:lnTo>
                <a:lnTo>
                  <a:pt x="0" y="247"/>
                </a:lnTo>
                <a:lnTo>
                  <a:pt x="6" y="217"/>
                </a:lnTo>
                <a:lnTo>
                  <a:pt x="30" y="193"/>
                </a:lnTo>
                <a:lnTo>
                  <a:pt x="78" y="175"/>
                </a:lnTo>
                <a:lnTo>
                  <a:pt x="114" y="151"/>
                </a:lnTo>
                <a:lnTo>
                  <a:pt x="144" y="145"/>
                </a:lnTo>
                <a:lnTo>
                  <a:pt x="156" y="109"/>
                </a:lnTo>
                <a:lnTo>
                  <a:pt x="180" y="97"/>
                </a:lnTo>
                <a:lnTo>
                  <a:pt x="204" y="90"/>
                </a:lnTo>
                <a:lnTo>
                  <a:pt x="240" y="60"/>
                </a:lnTo>
                <a:lnTo>
                  <a:pt x="264" y="48"/>
                </a:lnTo>
                <a:lnTo>
                  <a:pt x="282" y="60"/>
                </a:lnTo>
                <a:lnTo>
                  <a:pt x="300" y="66"/>
                </a:lnTo>
                <a:lnTo>
                  <a:pt x="312" y="42"/>
                </a:lnTo>
                <a:lnTo>
                  <a:pt x="330" y="24"/>
                </a:lnTo>
                <a:lnTo>
                  <a:pt x="360" y="18"/>
                </a:lnTo>
                <a:lnTo>
                  <a:pt x="372" y="0"/>
                </a:lnTo>
                <a:lnTo>
                  <a:pt x="396" y="6"/>
                </a:lnTo>
                <a:lnTo>
                  <a:pt x="438" y="12"/>
                </a:lnTo>
                <a:lnTo>
                  <a:pt x="432" y="36"/>
                </a:lnTo>
                <a:lnTo>
                  <a:pt x="420" y="66"/>
                </a:lnTo>
                <a:lnTo>
                  <a:pt x="438" y="78"/>
                </a:lnTo>
                <a:lnTo>
                  <a:pt x="468" y="78"/>
                </a:lnTo>
                <a:lnTo>
                  <a:pt x="492" y="115"/>
                </a:lnTo>
                <a:lnTo>
                  <a:pt x="510" y="109"/>
                </a:lnTo>
                <a:lnTo>
                  <a:pt x="540" y="90"/>
                </a:lnTo>
                <a:lnTo>
                  <a:pt x="540" y="30"/>
                </a:lnTo>
                <a:lnTo>
                  <a:pt x="564" y="0"/>
                </a:lnTo>
                <a:lnTo>
                  <a:pt x="576" y="42"/>
                </a:lnTo>
                <a:lnTo>
                  <a:pt x="582" y="54"/>
                </a:lnTo>
                <a:lnTo>
                  <a:pt x="594" y="60"/>
                </a:lnTo>
                <a:lnTo>
                  <a:pt x="612" y="121"/>
                </a:lnTo>
                <a:lnTo>
                  <a:pt x="642" y="151"/>
                </a:lnTo>
                <a:lnTo>
                  <a:pt x="678" y="163"/>
                </a:lnTo>
                <a:lnTo>
                  <a:pt x="690" y="199"/>
                </a:lnTo>
                <a:lnTo>
                  <a:pt x="708" y="211"/>
                </a:lnTo>
                <a:lnTo>
                  <a:pt x="714" y="241"/>
                </a:lnTo>
                <a:lnTo>
                  <a:pt x="751" y="265"/>
                </a:lnTo>
                <a:lnTo>
                  <a:pt x="751" y="289"/>
                </a:lnTo>
                <a:lnTo>
                  <a:pt x="757" y="325"/>
                </a:lnTo>
                <a:lnTo>
                  <a:pt x="757" y="379"/>
                </a:lnTo>
                <a:lnTo>
                  <a:pt x="714" y="469"/>
                </a:lnTo>
                <a:lnTo>
                  <a:pt x="696" y="523"/>
                </a:lnTo>
                <a:lnTo>
                  <a:pt x="696" y="547"/>
                </a:lnTo>
                <a:lnTo>
                  <a:pt x="684" y="547"/>
                </a:lnTo>
                <a:lnTo>
                  <a:pt x="660" y="559"/>
                </a:lnTo>
                <a:lnTo>
                  <a:pt x="636" y="577"/>
                </a:lnTo>
                <a:lnTo>
                  <a:pt x="618" y="577"/>
                </a:lnTo>
                <a:lnTo>
                  <a:pt x="594" y="559"/>
                </a:lnTo>
                <a:lnTo>
                  <a:pt x="576" y="571"/>
                </a:lnTo>
                <a:lnTo>
                  <a:pt x="534" y="553"/>
                </a:lnTo>
                <a:lnTo>
                  <a:pt x="498" y="535"/>
                </a:lnTo>
                <a:lnTo>
                  <a:pt x="480" y="505"/>
                </a:lnTo>
                <a:lnTo>
                  <a:pt x="468" y="481"/>
                </a:lnTo>
                <a:lnTo>
                  <a:pt x="444" y="487"/>
                </a:lnTo>
                <a:lnTo>
                  <a:pt x="420" y="463"/>
                </a:lnTo>
                <a:lnTo>
                  <a:pt x="378" y="421"/>
                </a:lnTo>
                <a:lnTo>
                  <a:pt x="312" y="409"/>
                </a:lnTo>
                <a:lnTo>
                  <a:pt x="264" y="415"/>
                </a:lnTo>
                <a:lnTo>
                  <a:pt x="204" y="433"/>
                </a:lnTo>
                <a:lnTo>
                  <a:pt x="198" y="451"/>
                </a:lnTo>
                <a:lnTo>
                  <a:pt x="162" y="457"/>
                </a:lnTo>
                <a:lnTo>
                  <a:pt x="138" y="457"/>
                </a:lnTo>
                <a:lnTo>
                  <a:pt x="120" y="475"/>
                </a:lnTo>
                <a:lnTo>
                  <a:pt x="84" y="487"/>
                </a:lnTo>
                <a:lnTo>
                  <a:pt x="60" y="487"/>
                </a:lnTo>
                <a:lnTo>
                  <a:pt x="30" y="463"/>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32" name="Freeform 269"/>
          <p:cNvSpPr>
            <a:spLocks/>
          </p:cNvSpPr>
          <p:nvPr/>
        </p:nvSpPr>
        <p:spPr bwMode="auto">
          <a:xfrm>
            <a:off x="8100486" y="5734052"/>
            <a:ext cx="86783" cy="118533"/>
          </a:xfrm>
          <a:custGeom>
            <a:avLst/>
            <a:gdLst>
              <a:gd name="T0" fmla="*/ 0 w 66"/>
              <a:gd name="T1" fmla="*/ 2147483646 h 91"/>
              <a:gd name="T2" fmla="*/ 2147483646 w 66"/>
              <a:gd name="T3" fmla="*/ 2147483646 h 91"/>
              <a:gd name="T4" fmla="*/ 2147483646 w 66"/>
              <a:gd name="T5" fmla="*/ 2147483646 h 91"/>
              <a:gd name="T6" fmla="*/ 2147483646 w 66"/>
              <a:gd name="T7" fmla="*/ 2147483646 h 91"/>
              <a:gd name="T8" fmla="*/ 2147483646 w 66"/>
              <a:gd name="T9" fmla="*/ 2147483646 h 91"/>
              <a:gd name="T10" fmla="*/ 2147483646 w 66"/>
              <a:gd name="T11" fmla="*/ 2147483646 h 91"/>
              <a:gd name="T12" fmla="*/ 2147483646 w 66"/>
              <a:gd name="T13" fmla="*/ 0 h 91"/>
              <a:gd name="T14" fmla="*/ 2147483646 w 66"/>
              <a:gd name="T15" fmla="*/ 2147483646 h 91"/>
              <a:gd name="T16" fmla="*/ 0 w 66"/>
              <a:gd name="T17" fmla="*/ 2147483646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91">
                <a:moveTo>
                  <a:pt x="0" y="18"/>
                </a:moveTo>
                <a:lnTo>
                  <a:pt x="12" y="48"/>
                </a:lnTo>
                <a:lnTo>
                  <a:pt x="18" y="72"/>
                </a:lnTo>
                <a:lnTo>
                  <a:pt x="36" y="91"/>
                </a:lnTo>
                <a:lnTo>
                  <a:pt x="48" y="66"/>
                </a:lnTo>
                <a:lnTo>
                  <a:pt x="66" y="30"/>
                </a:lnTo>
                <a:lnTo>
                  <a:pt x="66" y="0"/>
                </a:lnTo>
                <a:lnTo>
                  <a:pt x="42" y="12"/>
                </a:lnTo>
                <a:lnTo>
                  <a:pt x="0" y="1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33" name="Freeform 271"/>
          <p:cNvSpPr>
            <a:spLocks/>
          </p:cNvSpPr>
          <p:nvPr/>
        </p:nvSpPr>
        <p:spPr bwMode="auto">
          <a:xfrm>
            <a:off x="7260167" y="4487333"/>
            <a:ext cx="226484" cy="264584"/>
          </a:xfrm>
          <a:custGeom>
            <a:avLst/>
            <a:gdLst>
              <a:gd name="T0" fmla="*/ 2147483646 w 174"/>
              <a:gd name="T1" fmla="*/ 2147483646 h 204"/>
              <a:gd name="T2" fmla="*/ 0 w 174"/>
              <a:gd name="T3" fmla="*/ 2147483646 h 204"/>
              <a:gd name="T4" fmla="*/ 0 w 174"/>
              <a:gd name="T5" fmla="*/ 2147483646 h 204"/>
              <a:gd name="T6" fmla="*/ 2147483646 w 174"/>
              <a:gd name="T7" fmla="*/ 2147483646 h 204"/>
              <a:gd name="T8" fmla="*/ 2147483646 w 174"/>
              <a:gd name="T9" fmla="*/ 2147483646 h 204"/>
              <a:gd name="T10" fmla="*/ 2147483646 w 174"/>
              <a:gd name="T11" fmla="*/ 2147483646 h 204"/>
              <a:gd name="T12" fmla="*/ 2147483646 w 174"/>
              <a:gd name="T13" fmla="*/ 2147483646 h 204"/>
              <a:gd name="T14" fmla="*/ 2147483646 w 174"/>
              <a:gd name="T15" fmla="*/ 0 h 204"/>
              <a:gd name="T16" fmla="*/ 2147483646 w 174"/>
              <a:gd name="T17" fmla="*/ 2147483646 h 204"/>
              <a:gd name="T18" fmla="*/ 2147483646 w 174"/>
              <a:gd name="T19" fmla="*/ 2147483646 h 204"/>
              <a:gd name="T20" fmla="*/ 2147483646 w 174"/>
              <a:gd name="T21" fmla="*/ 2147483646 h 204"/>
              <a:gd name="T22" fmla="*/ 2147483646 w 174"/>
              <a:gd name="T23" fmla="*/ 2147483646 h 204"/>
              <a:gd name="T24" fmla="*/ 2147483646 w 174"/>
              <a:gd name="T25" fmla="*/ 2147483646 h 204"/>
              <a:gd name="T26" fmla="*/ 2147483646 w 174"/>
              <a:gd name="T27" fmla="*/ 2147483646 h 204"/>
              <a:gd name="T28" fmla="*/ 2147483646 w 174"/>
              <a:gd name="T29" fmla="*/ 2147483646 h 204"/>
              <a:gd name="T30" fmla="*/ 2147483646 w 174"/>
              <a:gd name="T31" fmla="*/ 2147483646 h 204"/>
              <a:gd name="T32" fmla="*/ 2147483646 w 174"/>
              <a:gd name="T33" fmla="*/ 2147483646 h 204"/>
              <a:gd name="T34" fmla="*/ 2147483646 w 174"/>
              <a:gd name="T35" fmla="*/ 2147483646 h 204"/>
              <a:gd name="T36" fmla="*/ 2147483646 w 174"/>
              <a:gd name="T37" fmla="*/ 2147483646 h 204"/>
              <a:gd name="T38" fmla="*/ 2147483646 w 174"/>
              <a:gd name="T39" fmla="*/ 2147483646 h 204"/>
              <a:gd name="T40" fmla="*/ 2147483646 w 174"/>
              <a:gd name="T41" fmla="*/ 2147483646 h 204"/>
              <a:gd name="T42" fmla="*/ 2147483646 w 174"/>
              <a:gd name="T43" fmla="*/ 2147483646 h 204"/>
              <a:gd name="T44" fmla="*/ 2147483646 w 174"/>
              <a:gd name="T45" fmla="*/ 2147483646 h 204"/>
              <a:gd name="T46" fmla="*/ 2147483646 w 174"/>
              <a:gd name="T47" fmla="*/ 2147483646 h 2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74" h="204">
                <a:moveTo>
                  <a:pt x="12" y="168"/>
                </a:moveTo>
                <a:lnTo>
                  <a:pt x="0" y="144"/>
                </a:lnTo>
                <a:lnTo>
                  <a:pt x="0" y="108"/>
                </a:lnTo>
                <a:lnTo>
                  <a:pt x="12" y="90"/>
                </a:lnTo>
                <a:lnTo>
                  <a:pt x="36" y="84"/>
                </a:lnTo>
                <a:lnTo>
                  <a:pt x="60" y="66"/>
                </a:lnTo>
                <a:lnTo>
                  <a:pt x="96" y="24"/>
                </a:lnTo>
                <a:lnTo>
                  <a:pt x="138" y="0"/>
                </a:lnTo>
                <a:lnTo>
                  <a:pt x="162" y="12"/>
                </a:lnTo>
                <a:lnTo>
                  <a:pt x="174" y="30"/>
                </a:lnTo>
                <a:lnTo>
                  <a:pt x="156" y="48"/>
                </a:lnTo>
                <a:lnTo>
                  <a:pt x="150" y="66"/>
                </a:lnTo>
                <a:lnTo>
                  <a:pt x="156" y="90"/>
                </a:lnTo>
                <a:lnTo>
                  <a:pt x="174" y="108"/>
                </a:lnTo>
                <a:lnTo>
                  <a:pt x="156" y="120"/>
                </a:lnTo>
                <a:lnTo>
                  <a:pt x="150" y="132"/>
                </a:lnTo>
                <a:lnTo>
                  <a:pt x="138" y="150"/>
                </a:lnTo>
                <a:lnTo>
                  <a:pt x="126" y="168"/>
                </a:lnTo>
                <a:lnTo>
                  <a:pt x="114" y="198"/>
                </a:lnTo>
                <a:lnTo>
                  <a:pt x="90" y="204"/>
                </a:lnTo>
                <a:lnTo>
                  <a:pt x="72" y="192"/>
                </a:lnTo>
                <a:lnTo>
                  <a:pt x="42" y="192"/>
                </a:lnTo>
                <a:lnTo>
                  <a:pt x="24" y="192"/>
                </a:lnTo>
                <a:lnTo>
                  <a:pt x="12" y="16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34" name="Freeform 274"/>
          <p:cNvSpPr>
            <a:spLocks/>
          </p:cNvSpPr>
          <p:nvPr/>
        </p:nvSpPr>
        <p:spPr bwMode="auto">
          <a:xfrm>
            <a:off x="7457017" y="4618569"/>
            <a:ext cx="141816" cy="173567"/>
          </a:xfrm>
          <a:custGeom>
            <a:avLst/>
            <a:gdLst>
              <a:gd name="T0" fmla="*/ 2147483646 w 108"/>
              <a:gd name="T1" fmla="*/ 2147483646 h 132"/>
              <a:gd name="T2" fmla="*/ 2147483646 w 108"/>
              <a:gd name="T3" fmla="*/ 2147483646 h 132"/>
              <a:gd name="T4" fmla="*/ 0 w 108"/>
              <a:gd name="T5" fmla="*/ 2147483646 h 132"/>
              <a:gd name="T6" fmla="*/ 2147483646 w 108"/>
              <a:gd name="T7" fmla="*/ 2147483646 h 132"/>
              <a:gd name="T8" fmla="*/ 2147483646 w 108"/>
              <a:gd name="T9" fmla="*/ 2147483646 h 132"/>
              <a:gd name="T10" fmla="*/ 2147483646 w 108"/>
              <a:gd name="T11" fmla="*/ 2147483646 h 132"/>
              <a:gd name="T12" fmla="*/ 2147483646 w 108"/>
              <a:gd name="T13" fmla="*/ 2147483646 h 132"/>
              <a:gd name="T14" fmla="*/ 2147483646 w 108"/>
              <a:gd name="T15" fmla="*/ 0 h 132"/>
              <a:gd name="T16" fmla="*/ 2147483646 w 108"/>
              <a:gd name="T17" fmla="*/ 2147483646 h 132"/>
              <a:gd name="T18" fmla="*/ 2147483646 w 108"/>
              <a:gd name="T19" fmla="*/ 2147483646 h 132"/>
              <a:gd name="T20" fmla="*/ 2147483646 w 108"/>
              <a:gd name="T21" fmla="*/ 2147483646 h 132"/>
              <a:gd name="T22" fmla="*/ 2147483646 w 108"/>
              <a:gd name="T23" fmla="*/ 2147483646 h 132"/>
              <a:gd name="T24" fmla="*/ 2147483646 w 108"/>
              <a:gd name="T25" fmla="*/ 2147483646 h 132"/>
              <a:gd name="T26" fmla="*/ 2147483646 w 108"/>
              <a:gd name="T27" fmla="*/ 2147483646 h 132"/>
              <a:gd name="T28" fmla="*/ 2147483646 w 108"/>
              <a:gd name="T29" fmla="*/ 2147483646 h 132"/>
              <a:gd name="T30" fmla="*/ 2147483646 w 108"/>
              <a:gd name="T31" fmla="*/ 2147483646 h 132"/>
              <a:gd name="T32" fmla="*/ 2147483646 w 108"/>
              <a:gd name="T33" fmla="*/ 2147483646 h 132"/>
              <a:gd name="T34" fmla="*/ 2147483646 w 108"/>
              <a:gd name="T35" fmla="*/ 2147483646 h 132"/>
              <a:gd name="T36" fmla="*/ 2147483646 w 108"/>
              <a:gd name="T37" fmla="*/ 2147483646 h 132"/>
              <a:gd name="T38" fmla="*/ 2147483646 w 108"/>
              <a:gd name="T39" fmla="*/ 2147483646 h 132"/>
              <a:gd name="T40" fmla="*/ 2147483646 w 108"/>
              <a:gd name="T41" fmla="*/ 2147483646 h 132"/>
              <a:gd name="T42" fmla="*/ 2147483646 w 108"/>
              <a:gd name="T43" fmla="*/ 2147483646 h 132"/>
              <a:gd name="T44" fmla="*/ 2147483646 w 108"/>
              <a:gd name="T45" fmla="*/ 2147483646 h 132"/>
              <a:gd name="T46" fmla="*/ 2147483646 w 108"/>
              <a:gd name="T47" fmla="*/ 2147483646 h 13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8" h="132">
                <a:moveTo>
                  <a:pt x="12" y="126"/>
                </a:moveTo>
                <a:lnTo>
                  <a:pt x="12" y="108"/>
                </a:lnTo>
                <a:lnTo>
                  <a:pt x="0" y="84"/>
                </a:lnTo>
                <a:lnTo>
                  <a:pt x="6" y="66"/>
                </a:lnTo>
                <a:lnTo>
                  <a:pt x="24" y="24"/>
                </a:lnTo>
                <a:lnTo>
                  <a:pt x="36" y="12"/>
                </a:lnTo>
                <a:lnTo>
                  <a:pt x="66" y="6"/>
                </a:lnTo>
                <a:lnTo>
                  <a:pt x="108" y="0"/>
                </a:lnTo>
                <a:lnTo>
                  <a:pt x="108" y="12"/>
                </a:lnTo>
                <a:lnTo>
                  <a:pt x="90" y="12"/>
                </a:lnTo>
                <a:lnTo>
                  <a:pt x="54" y="24"/>
                </a:lnTo>
                <a:lnTo>
                  <a:pt x="42" y="42"/>
                </a:lnTo>
                <a:lnTo>
                  <a:pt x="84" y="42"/>
                </a:lnTo>
                <a:lnTo>
                  <a:pt x="90" y="60"/>
                </a:lnTo>
                <a:lnTo>
                  <a:pt x="78" y="66"/>
                </a:lnTo>
                <a:lnTo>
                  <a:pt x="66" y="78"/>
                </a:lnTo>
                <a:lnTo>
                  <a:pt x="90" y="102"/>
                </a:lnTo>
                <a:lnTo>
                  <a:pt x="96" y="126"/>
                </a:lnTo>
                <a:lnTo>
                  <a:pt x="72" y="126"/>
                </a:lnTo>
                <a:lnTo>
                  <a:pt x="54" y="108"/>
                </a:lnTo>
                <a:lnTo>
                  <a:pt x="36" y="84"/>
                </a:lnTo>
                <a:lnTo>
                  <a:pt x="36" y="114"/>
                </a:lnTo>
                <a:lnTo>
                  <a:pt x="36" y="132"/>
                </a:lnTo>
                <a:lnTo>
                  <a:pt x="12" y="12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35" name="Freeform 275"/>
          <p:cNvSpPr>
            <a:spLocks/>
          </p:cNvSpPr>
          <p:nvPr/>
        </p:nvSpPr>
        <p:spPr bwMode="auto">
          <a:xfrm>
            <a:off x="7135286" y="4815417"/>
            <a:ext cx="266700" cy="59267"/>
          </a:xfrm>
          <a:custGeom>
            <a:avLst/>
            <a:gdLst>
              <a:gd name="T0" fmla="*/ 0 w 34"/>
              <a:gd name="T1" fmla="*/ 2147483646 h 8"/>
              <a:gd name="T2" fmla="*/ 2147483646 w 34"/>
              <a:gd name="T3" fmla="*/ 0 h 8"/>
              <a:gd name="T4" fmla="*/ 2147483646 w 34"/>
              <a:gd name="T5" fmla="*/ 0 h 8"/>
              <a:gd name="T6" fmla="*/ 2147483646 w 34"/>
              <a:gd name="T7" fmla="*/ 2147483646 h 8"/>
              <a:gd name="T8" fmla="*/ 2147483646 w 34"/>
              <a:gd name="T9" fmla="*/ 2147483646 h 8"/>
              <a:gd name="T10" fmla="*/ 2147483646 w 34"/>
              <a:gd name="T11" fmla="*/ 2147483646 h 8"/>
              <a:gd name="T12" fmla="*/ 2147483646 w 34"/>
              <a:gd name="T13" fmla="*/ 2147483646 h 8"/>
              <a:gd name="T14" fmla="*/ 2147483646 w 34"/>
              <a:gd name="T15" fmla="*/ 2147483646 h 8"/>
              <a:gd name="T16" fmla="*/ 2147483646 w 34"/>
              <a:gd name="T17" fmla="*/ 2147483646 h 8"/>
              <a:gd name="T18" fmla="*/ 2147483646 w 34"/>
              <a:gd name="T19" fmla="*/ 2147483646 h 8"/>
              <a:gd name="T20" fmla="*/ 0 w 34"/>
              <a:gd name="T21" fmla="*/ 2147483646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 h="8">
                <a:moveTo>
                  <a:pt x="0" y="1"/>
                </a:moveTo>
                <a:cubicBezTo>
                  <a:pt x="9" y="0"/>
                  <a:pt x="9" y="0"/>
                  <a:pt x="9" y="0"/>
                </a:cubicBezTo>
                <a:cubicBezTo>
                  <a:pt x="16" y="0"/>
                  <a:pt x="16" y="0"/>
                  <a:pt x="16" y="0"/>
                </a:cubicBezTo>
                <a:cubicBezTo>
                  <a:pt x="20" y="1"/>
                  <a:pt x="20" y="1"/>
                  <a:pt x="20" y="1"/>
                </a:cubicBezTo>
                <a:cubicBezTo>
                  <a:pt x="23" y="3"/>
                  <a:pt x="23" y="3"/>
                  <a:pt x="23" y="3"/>
                </a:cubicBezTo>
                <a:cubicBezTo>
                  <a:pt x="31" y="5"/>
                  <a:pt x="31" y="5"/>
                  <a:pt x="31" y="5"/>
                </a:cubicBezTo>
                <a:cubicBezTo>
                  <a:pt x="34" y="8"/>
                  <a:pt x="34" y="8"/>
                  <a:pt x="34" y="8"/>
                </a:cubicBezTo>
                <a:cubicBezTo>
                  <a:pt x="26" y="7"/>
                  <a:pt x="26" y="7"/>
                  <a:pt x="26" y="7"/>
                </a:cubicBezTo>
                <a:cubicBezTo>
                  <a:pt x="19" y="6"/>
                  <a:pt x="19" y="6"/>
                  <a:pt x="19" y="6"/>
                </a:cubicBezTo>
                <a:cubicBezTo>
                  <a:pt x="19" y="6"/>
                  <a:pt x="10" y="4"/>
                  <a:pt x="8" y="4"/>
                </a:cubicBezTo>
                <a:cubicBezTo>
                  <a:pt x="7" y="3"/>
                  <a:pt x="0" y="1"/>
                  <a:pt x="0" y="1"/>
                </a:cubicBez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36" name="Freeform 276"/>
          <p:cNvSpPr>
            <a:spLocks/>
          </p:cNvSpPr>
          <p:nvPr/>
        </p:nvSpPr>
        <p:spPr bwMode="auto">
          <a:xfrm>
            <a:off x="2929469" y="3177119"/>
            <a:ext cx="158751" cy="179916"/>
          </a:xfrm>
          <a:custGeom>
            <a:avLst/>
            <a:gdLst>
              <a:gd name="T0" fmla="*/ 0 w 120"/>
              <a:gd name="T1" fmla="*/ 2147483646 h 138"/>
              <a:gd name="T2" fmla="*/ 0 w 120"/>
              <a:gd name="T3" fmla="*/ 2147483646 h 138"/>
              <a:gd name="T4" fmla="*/ 2147483646 w 120"/>
              <a:gd name="T5" fmla="*/ 2147483646 h 138"/>
              <a:gd name="T6" fmla="*/ 2147483646 w 120"/>
              <a:gd name="T7" fmla="*/ 2147483646 h 138"/>
              <a:gd name="T8" fmla="*/ 2147483646 w 120"/>
              <a:gd name="T9" fmla="*/ 0 h 138"/>
              <a:gd name="T10" fmla="*/ 2147483646 w 120"/>
              <a:gd name="T11" fmla="*/ 2147483646 h 138"/>
              <a:gd name="T12" fmla="*/ 2147483646 w 120"/>
              <a:gd name="T13" fmla="*/ 2147483646 h 138"/>
              <a:gd name="T14" fmla="*/ 2147483646 w 120"/>
              <a:gd name="T15" fmla="*/ 2147483646 h 138"/>
              <a:gd name="T16" fmla="*/ 2147483646 w 120"/>
              <a:gd name="T17" fmla="*/ 2147483646 h 138"/>
              <a:gd name="T18" fmla="*/ 2147483646 w 120"/>
              <a:gd name="T19" fmla="*/ 2147483646 h 138"/>
              <a:gd name="T20" fmla="*/ 2147483646 w 120"/>
              <a:gd name="T21" fmla="*/ 2147483646 h 138"/>
              <a:gd name="T22" fmla="*/ 2147483646 w 120"/>
              <a:gd name="T23" fmla="*/ 2147483646 h 138"/>
              <a:gd name="T24" fmla="*/ 2147483646 w 120"/>
              <a:gd name="T25" fmla="*/ 2147483646 h 138"/>
              <a:gd name="T26" fmla="*/ 2147483646 w 120"/>
              <a:gd name="T27" fmla="*/ 2147483646 h 138"/>
              <a:gd name="T28" fmla="*/ 2147483646 w 120"/>
              <a:gd name="T29" fmla="*/ 2147483646 h 138"/>
              <a:gd name="T30" fmla="*/ 2147483646 w 120"/>
              <a:gd name="T31" fmla="*/ 2147483646 h 138"/>
              <a:gd name="T32" fmla="*/ 0 w 120"/>
              <a:gd name="T33" fmla="*/ 2147483646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20" h="138">
                <a:moveTo>
                  <a:pt x="0" y="114"/>
                </a:moveTo>
                <a:lnTo>
                  <a:pt x="0" y="90"/>
                </a:lnTo>
                <a:lnTo>
                  <a:pt x="6" y="72"/>
                </a:lnTo>
                <a:lnTo>
                  <a:pt x="36" y="24"/>
                </a:lnTo>
                <a:lnTo>
                  <a:pt x="66" y="0"/>
                </a:lnTo>
                <a:lnTo>
                  <a:pt x="66" y="18"/>
                </a:lnTo>
                <a:lnTo>
                  <a:pt x="54" y="42"/>
                </a:lnTo>
                <a:lnTo>
                  <a:pt x="60" y="54"/>
                </a:lnTo>
                <a:lnTo>
                  <a:pt x="108" y="78"/>
                </a:lnTo>
                <a:lnTo>
                  <a:pt x="120" y="108"/>
                </a:lnTo>
                <a:lnTo>
                  <a:pt x="120" y="132"/>
                </a:lnTo>
                <a:lnTo>
                  <a:pt x="96" y="138"/>
                </a:lnTo>
                <a:lnTo>
                  <a:pt x="84" y="120"/>
                </a:lnTo>
                <a:lnTo>
                  <a:pt x="66" y="126"/>
                </a:lnTo>
                <a:lnTo>
                  <a:pt x="48" y="114"/>
                </a:lnTo>
                <a:lnTo>
                  <a:pt x="18" y="108"/>
                </a:lnTo>
                <a:lnTo>
                  <a:pt x="0" y="114"/>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37" name="Freeform 277"/>
          <p:cNvSpPr>
            <a:spLocks/>
          </p:cNvSpPr>
          <p:nvPr/>
        </p:nvSpPr>
        <p:spPr bwMode="auto">
          <a:xfrm>
            <a:off x="2277535" y="4085168"/>
            <a:ext cx="275167" cy="78317"/>
          </a:xfrm>
          <a:custGeom>
            <a:avLst/>
            <a:gdLst>
              <a:gd name="T0" fmla="*/ 2147483646 w 35"/>
              <a:gd name="T1" fmla="*/ 2147483646 h 10"/>
              <a:gd name="T2" fmla="*/ 2147483646 w 35"/>
              <a:gd name="T3" fmla="*/ 0 h 10"/>
              <a:gd name="T4" fmla="*/ 2147483646 w 35"/>
              <a:gd name="T5" fmla="*/ 0 h 10"/>
              <a:gd name="T6" fmla="*/ 2147483646 w 35"/>
              <a:gd name="T7" fmla="*/ 2147483646 h 10"/>
              <a:gd name="T8" fmla="*/ 2147483646 w 35"/>
              <a:gd name="T9" fmla="*/ 2147483646 h 10"/>
              <a:gd name="T10" fmla="*/ 2147483646 w 35"/>
              <a:gd name="T11" fmla="*/ 2147483646 h 10"/>
              <a:gd name="T12" fmla="*/ 2147483646 w 35"/>
              <a:gd name="T13" fmla="*/ 2147483646 h 10"/>
              <a:gd name="T14" fmla="*/ 2147483646 w 35"/>
              <a:gd name="T15" fmla="*/ 2147483646 h 10"/>
              <a:gd name="T16" fmla="*/ 2147483646 w 35"/>
              <a:gd name="T17" fmla="*/ 2147483646 h 10"/>
              <a:gd name="T18" fmla="*/ 2147483646 w 35"/>
              <a:gd name="T19" fmla="*/ 2147483646 h 10"/>
              <a:gd name="T20" fmla="*/ 2147483646 w 35"/>
              <a:gd name="T21" fmla="*/ 2147483646 h 10"/>
              <a:gd name="T22" fmla="*/ 2147483646 w 35"/>
              <a:gd name="T23" fmla="*/ 2147483646 h 10"/>
              <a:gd name="T24" fmla="*/ 2147483646 w 35"/>
              <a:gd name="T25" fmla="*/ 2147483646 h 10"/>
              <a:gd name="T26" fmla="*/ 2147483646 w 35"/>
              <a:gd name="T27" fmla="*/ 2147483646 h 10"/>
              <a:gd name="T28" fmla="*/ 0 w 35"/>
              <a:gd name="T29" fmla="*/ 2147483646 h 10"/>
              <a:gd name="T30" fmla="*/ 2147483646 w 35"/>
              <a:gd name="T31" fmla="*/ 2147483646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 h="10">
                <a:moveTo>
                  <a:pt x="2" y="1"/>
                </a:moveTo>
                <a:cubicBezTo>
                  <a:pt x="8" y="0"/>
                  <a:pt x="8" y="0"/>
                  <a:pt x="8" y="0"/>
                </a:cubicBezTo>
                <a:cubicBezTo>
                  <a:pt x="19" y="0"/>
                  <a:pt x="19" y="0"/>
                  <a:pt x="19" y="0"/>
                </a:cubicBezTo>
                <a:cubicBezTo>
                  <a:pt x="26" y="3"/>
                  <a:pt x="26" y="3"/>
                  <a:pt x="26" y="3"/>
                </a:cubicBezTo>
                <a:cubicBezTo>
                  <a:pt x="26" y="3"/>
                  <a:pt x="27" y="5"/>
                  <a:pt x="28" y="6"/>
                </a:cubicBezTo>
                <a:cubicBezTo>
                  <a:pt x="30" y="7"/>
                  <a:pt x="33" y="7"/>
                  <a:pt x="33" y="7"/>
                </a:cubicBezTo>
                <a:cubicBezTo>
                  <a:pt x="35" y="9"/>
                  <a:pt x="35" y="9"/>
                  <a:pt x="35" y="9"/>
                </a:cubicBezTo>
                <a:cubicBezTo>
                  <a:pt x="35" y="9"/>
                  <a:pt x="35" y="10"/>
                  <a:pt x="33" y="10"/>
                </a:cubicBezTo>
                <a:cubicBezTo>
                  <a:pt x="31" y="10"/>
                  <a:pt x="25" y="10"/>
                  <a:pt x="25" y="10"/>
                </a:cubicBezTo>
                <a:cubicBezTo>
                  <a:pt x="23" y="8"/>
                  <a:pt x="23" y="8"/>
                  <a:pt x="23" y="8"/>
                </a:cubicBezTo>
                <a:cubicBezTo>
                  <a:pt x="21" y="5"/>
                  <a:pt x="21" y="5"/>
                  <a:pt x="21" y="5"/>
                </a:cubicBezTo>
                <a:cubicBezTo>
                  <a:pt x="15" y="4"/>
                  <a:pt x="15" y="4"/>
                  <a:pt x="15" y="4"/>
                </a:cubicBezTo>
                <a:cubicBezTo>
                  <a:pt x="9" y="4"/>
                  <a:pt x="9" y="4"/>
                  <a:pt x="9" y="4"/>
                </a:cubicBezTo>
                <a:cubicBezTo>
                  <a:pt x="5" y="4"/>
                  <a:pt x="5" y="4"/>
                  <a:pt x="5" y="4"/>
                </a:cubicBezTo>
                <a:cubicBezTo>
                  <a:pt x="0" y="3"/>
                  <a:pt x="0" y="3"/>
                  <a:pt x="0" y="3"/>
                </a:cubicBezTo>
                <a:lnTo>
                  <a:pt x="2" y="1"/>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38" name="Freeform 278"/>
          <p:cNvSpPr>
            <a:spLocks/>
          </p:cNvSpPr>
          <p:nvPr/>
        </p:nvSpPr>
        <p:spPr bwMode="auto">
          <a:xfrm>
            <a:off x="2552701" y="4169835"/>
            <a:ext cx="171451" cy="48684"/>
          </a:xfrm>
          <a:custGeom>
            <a:avLst/>
            <a:gdLst>
              <a:gd name="T0" fmla="*/ 2147483646 w 132"/>
              <a:gd name="T1" fmla="*/ 0 h 36"/>
              <a:gd name="T2" fmla="*/ 2147483646 w 132"/>
              <a:gd name="T3" fmla="*/ 2147483646 h 36"/>
              <a:gd name="T4" fmla="*/ 0 w 132"/>
              <a:gd name="T5" fmla="*/ 2147483646 h 36"/>
              <a:gd name="T6" fmla="*/ 2147483646 w 132"/>
              <a:gd name="T7" fmla="*/ 2147483646 h 36"/>
              <a:gd name="T8" fmla="*/ 2147483646 w 132"/>
              <a:gd name="T9" fmla="*/ 2147483646 h 36"/>
              <a:gd name="T10" fmla="*/ 2147483646 w 132"/>
              <a:gd name="T11" fmla="*/ 2147483646 h 36"/>
              <a:gd name="T12" fmla="*/ 2147483646 w 132"/>
              <a:gd name="T13" fmla="*/ 2147483646 h 36"/>
              <a:gd name="T14" fmla="*/ 2147483646 w 132"/>
              <a:gd name="T15" fmla="*/ 2147483646 h 36"/>
              <a:gd name="T16" fmla="*/ 2147483646 w 132"/>
              <a:gd name="T17" fmla="*/ 2147483646 h 36"/>
              <a:gd name="T18" fmla="*/ 2147483646 w 132"/>
              <a:gd name="T19" fmla="*/ 0 h 36"/>
              <a:gd name="T20" fmla="*/ 2147483646 w 132"/>
              <a:gd name="T21" fmla="*/ 0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2" h="36">
                <a:moveTo>
                  <a:pt x="24" y="0"/>
                </a:moveTo>
                <a:lnTo>
                  <a:pt x="24" y="12"/>
                </a:lnTo>
                <a:lnTo>
                  <a:pt x="0" y="18"/>
                </a:lnTo>
                <a:lnTo>
                  <a:pt x="30" y="30"/>
                </a:lnTo>
                <a:lnTo>
                  <a:pt x="42" y="36"/>
                </a:lnTo>
                <a:lnTo>
                  <a:pt x="66" y="36"/>
                </a:lnTo>
                <a:lnTo>
                  <a:pt x="84" y="24"/>
                </a:lnTo>
                <a:lnTo>
                  <a:pt x="132" y="30"/>
                </a:lnTo>
                <a:lnTo>
                  <a:pt x="108" y="18"/>
                </a:lnTo>
                <a:lnTo>
                  <a:pt x="72" y="0"/>
                </a:lnTo>
                <a:lnTo>
                  <a:pt x="24" y="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39" name="Freeform 279"/>
          <p:cNvSpPr>
            <a:spLocks/>
          </p:cNvSpPr>
          <p:nvPr/>
        </p:nvSpPr>
        <p:spPr bwMode="auto">
          <a:xfrm>
            <a:off x="4815419" y="3642786"/>
            <a:ext cx="78316" cy="46567"/>
          </a:xfrm>
          <a:custGeom>
            <a:avLst/>
            <a:gdLst>
              <a:gd name="T0" fmla="*/ 0 w 60"/>
              <a:gd name="T1" fmla="*/ 2147483646 h 36"/>
              <a:gd name="T2" fmla="*/ 2147483646 w 60"/>
              <a:gd name="T3" fmla="*/ 0 h 36"/>
              <a:gd name="T4" fmla="*/ 2147483646 w 60"/>
              <a:gd name="T5" fmla="*/ 2147483646 h 36"/>
              <a:gd name="T6" fmla="*/ 2147483646 w 60"/>
              <a:gd name="T7" fmla="*/ 2147483646 h 36"/>
              <a:gd name="T8" fmla="*/ 2147483646 w 60"/>
              <a:gd name="T9" fmla="*/ 2147483646 h 36"/>
              <a:gd name="T10" fmla="*/ 2147483646 w 60"/>
              <a:gd name="T11" fmla="*/ 2147483646 h 36"/>
              <a:gd name="T12" fmla="*/ 0 w 60"/>
              <a:gd name="T13" fmla="*/ 2147483646 h 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 h="36">
                <a:moveTo>
                  <a:pt x="0" y="12"/>
                </a:moveTo>
                <a:lnTo>
                  <a:pt x="36" y="0"/>
                </a:lnTo>
                <a:lnTo>
                  <a:pt x="60" y="6"/>
                </a:lnTo>
                <a:lnTo>
                  <a:pt x="60" y="18"/>
                </a:lnTo>
                <a:lnTo>
                  <a:pt x="54" y="36"/>
                </a:lnTo>
                <a:lnTo>
                  <a:pt x="30" y="24"/>
                </a:lnTo>
                <a:lnTo>
                  <a:pt x="0" y="12"/>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40" name="Freeform 280"/>
          <p:cNvSpPr>
            <a:spLocks/>
          </p:cNvSpPr>
          <p:nvPr/>
        </p:nvSpPr>
        <p:spPr bwMode="auto">
          <a:xfrm>
            <a:off x="4728635" y="3553886"/>
            <a:ext cx="31751" cy="63500"/>
          </a:xfrm>
          <a:custGeom>
            <a:avLst/>
            <a:gdLst>
              <a:gd name="T0" fmla="*/ 0 w 24"/>
              <a:gd name="T1" fmla="*/ 2147483646 h 48"/>
              <a:gd name="T2" fmla="*/ 2147483646 w 24"/>
              <a:gd name="T3" fmla="*/ 2147483646 h 48"/>
              <a:gd name="T4" fmla="*/ 2147483646 w 24"/>
              <a:gd name="T5" fmla="*/ 0 h 48"/>
              <a:gd name="T6" fmla="*/ 2147483646 w 24"/>
              <a:gd name="T7" fmla="*/ 2147483646 h 48"/>
              <a:gd name="T8" fmla="*/ 2147483646 w 24"/>
              <a:gd name="T9" fmla="*/ 2147483646 h 48"/>
              <a:gd name="T10" fmla="*/ 0 w 24"/>
              <a:gd name="T11" fmla="*/ 2147483646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48">
                <a:moveTo>
                  <a:pt x="0" y="48"/>
                </a:moveTo>
                <a:lnTo>
                  <a:pt x="6" y="6"/>
                </a:lnTo>
                <a:lnTo>
                  <a:pt x="18" y="0"/>
                </a:lnTo>
                <a:lnTo>
                  <a:pt x="24" y="24"/>
                </a:lnTo>
                <a:lnTo>
                  <a:pt x="24" y="48"/>
                </a:lnTo>
                <a:lnTo>
                  <a:pt x="0" y="48"/>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41" name="Freeform 281"/>
          <p:cNvSpPr>
            <a:spLocks/>
          </p:cNvSpPr>
          <p:nvPr/>
        </p:nvSpPr>
        <p:spPr bwMode="auto">
          <a:xfrm>
            <a:off x="4720169" y="3490385"/>
            <a:ext cx="40217" cy="48683"/>
          </a:xfrm>
          <a:custGeom>
            <a:avLst/>
            <a:gdLst>
              <a:gd name="T0" fmla="*/ 0 w 30"/>
              <a:gd name="T1" fmla="*/ 2147483646 h 37"/>
              <a:gd name="T2" fmla="*/ 2147483646 w 30"/>
              <a:gd name="T3" fmla="*/ 0 h 37"/>
              <a:gd name="T4" fmla="*/ 2147483646 w 30"/>
              <a:gd name="T5" fmla="*/ 2147483646 h 37"/>
              <a:gd name="T6" fmla="*/ 2147483646 w 30"/>
              <a:gd name="T7" fmla="*/ 2147483646 h 37"/>
              <a:gd name="T8" fmla="*/ 0 w 30"/>
              <a:gd name="T9" fmla="*/ 2147483646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7">
                <a:moveTo>
                  <a:pt x="0" y="12"/>
                </a:moveTo>
                <a:lnTo>
                  <a:pt x="24" y="0"/>
                </a:lnTo>
                <a:lnTo>
                  <a:pt x="30" y="24"/>
                </a:lnTo>
                <a:lnTo>
                  <a:pt x="24" y="37"/>
                </a:lnTo>
                <a:lnTo>
                  <a:pt x="0" y="12"/>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42" name="Freeform 282"/>
          <p:cNvSpPr>
            <a:spLocks/>
          </p:cNvSpPr>
          <p:nvPr/>
        </p:nvSpPr>
        <p:spPr bwMode="auto">
          <a:xfrm>
            <a:off x="5518151" y="3666068"/>
            <a:ext cx="40216" cy="8467"/>
          </a:xfrm>
          <a:custGeom>
            <a:avLst/>
            <a:gdLst>
              <a:gd name="T0" fmla="*/ 2147483646 w 30"/>
              <a:gd name="T1" fmla="*/ 0 h 6"/>
              <a:gd name="T2" fmla="*/ 2147483646 w 30"/>
              <a:gd name="T3" fmla="*/ 0 h 6"/>
              <a:gd name="T4" fmla="*/ 0 w 30"/>
              <a:gd name="T5" fmla="*/ 2147483646 h 6"/>
              <a:gd name="T6" fmla="*/ 2147483646 w 3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 h="6">
                <a:moveTo>
                  <a:pt x="24" y="0"/>
                </a:moveTo>
                <a:lnTo>
                  <a:pt x="30" y="0"/>
                </a:lnTo>
                <a:lnTo>
                  <a:pt x="0" y="6"/>
                </a:lnTo>
                <a:lnTo>
                  <a:pt x="24" y="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43" name="Rectangle 283"/>
          <p:cNvSpPr>
            <a:spLocks noChangeArrowheads="1"/>
          </p:cNvSpPr>
          <p:nvPr/>
        </p:nvSpPr>
        <p:spPr bwMode="auto">
          <a:xfrm>
            <a:off x="5378451" y="3898902"/>
            <a:ext cx="0" cy="4233"/>
          </a:xfrm>
          <a:prstGeom prst="rect">
            <a:avLst/>
          </a:prstGeom>
          <a:solidFill>
            <a:schemeClr val="bg1"/>
          </a:solidFill>
          <a:ln w="9525">
            <a:solidFill>
              <a:schemeClr val="bg2"/>
            </a:solidFill>
            <a:miter lim="800000"/>
            <a:headEnd/>
            <a:tailEnd/>
          </a:ln>
        </p:spPr>
        <p:txBody>
          <a:bodyPr lIns="91388" tIns="45718" rIns="91388" bIns="45718"/>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defTabSz="913833">
              <a:spcBef>
                <a:spcPct val="15000"/>
              </a:spcBef>
              <a:defRPr/>
            </a:pPr>
            <a:endParaRPr lang="en-US" altLang="en-US">
              <a:solidFill>
                <a:srgbClr val="FFFFFF"/>
              </a:solidFill>
              <a:cs typeface="Arial" pitchFamily="34" charset="0"/>
            </a:endParaRPr>
          </a:p>
        </p:txBody>
      </p:sp>
      <p:sp>
        <p:nvSpPr>
          <p:cNvPr id="4144" name="Freeform 284"/>
          <p:cNvSpPr>
            <a:spLocks/>
          </p:cNvSpPr>
          <p:nvPr/>
        </p:nvSpPr>
        <p:spPr bwMode="auto">
          <a:xfrm>
            <a:off x="5120217" y="3517900"/>
            <a:ext cx="491067" cy="179917"/>
          </a:xfrm>
          <a:custGeom>
            <a:avLst/>
            <a:gdLst>
              <a:gd name="T0" fmla="*/ 2147483646 w 10616"/>
              <a:gd name="T1" fmla="*/ 2147483646 h 10000"/>
              <a:gd name="T2" fmla="*/ 2147483646 w 10616"/>
              <a:gd name="T3" fmla="*/ 2147483646 h 10000"/>
              <a:gd name="T4" fmla="*/ 2147483646 w 10616"/>
              <a:gd name="T5" fmla="*/ 2147483646 h 10000"/>
              <a:gd name="T6" fmla="*/ 2147483646 w 10616"/>
              <a:gd name="T7" fmla="*/ 2147483646 h 10000"/>
              <a:gd name="T8" fmla="*/ 2147483646 w 10616"/>
              <a:gd name="T9" fmla="*/ 2147483646 h 10000"/>
              <a:gd name="T10" fmla="*/ 2147483646 w 10616"/>
              <a:gd name="T11" fmla="*/ 2147483646 h 10000"/>
              <a:gd name="T12" fmla="*/ 2147483646 w 10616"/>
              <a:gd name="T13" fmla="*/ 2147483646 h 10000"/>
              <a:gd name="T14" fmla="*/ 2147483646 w 10616"/>
              <a:gd name="T15" fmla="*/ 2147483646 h 10000"/>
              <a:gd name="T16" fmla="*/ 2147483646 w 10616"/>
              <a:gd name="T17" fmla="*/ 2147483646 h 10000"/>
              <a:gd name="T18" fmla="*/ 2147483646 w 10616"/>
              <a:gd name="T19" fmla="*/ 2147483646 h 10000"/>
              <a:gd name="T20" fmla="*/ 2147483646 w 10616"/>
              <a:gd name="T21" fmla="*/ 2147483646 h 10000"/>
              <a:gd name="T22" fmla="*/ 2147483646 w 10616"/>
              <a:gd name="T23" fmla="*/ 2147483646 h 10000"/>
              <a:gd name="T24" fmla="*/ 2147483646 w 10616"/>
              <a:gd name="T25" fmla="*/ 0 h 10000"/>
              <a:gd name="T26" fmla="*/ 2147483646 w 10616"/>
              <a:gd name="T27" fmla="*/ 0 h 10000"/>
              <a:gd name="T28" fmla="*/ 2147483646 w 10616"/>
              <a:gd name="T29" fmla="*/ 2147483646 h 10000"/>
              <a:gd name="T30" fmla="*/ 2147483646 w 10616"/>
              <a:gd name="T31" fmla="*/ 2147483646 h 10000"/>
              <a:gd name="T32" fmla="*/ 2147483646 w 10616"/>
              <a:gd name="T33" fmla="*/ 2147483646 h 10000"/>
              <a:gd name="T34" fmla="*/ 2147483646 w 10616"/>
              <a:gd name="T35" fmla="*/ 2147483646 h 10000"/>
              <a:gd name="T36" fmla="*/ 2147483646 w 10616"/>
              <a:gd name="T37" fmla="*/ 2147483646 h 10000"/>
              <a:gd name="T38" fmla="*/ 2147483646 w 10616"/>
              <a:gd name="T39" fmla="*/ 0 h 10000"/>
              <a:gd name="T40" fmla="*/ 2147483646 w 10616"/>
              <a:gd name="T41" fmla="*/ 0 h 10000"/>
              <a:gd name="T42" fmla="*/ 2147483646 w 10616"/>
              <a:gd name="T43" fmla="*/ 0 h 10000"/>
              <a:gd name="T44" fmla="*/ 2147483646 w 10616"/>
              <a:gd name="T45" fmla="*/ 2147483646 h 10000"/>
              <a:gd name="T46" fmla="*/ 2147483646 w 10616"/>
              <a:gd name="T47" fmla="*/ 2147483646 h 10000"/>
              <a:gd name="T48" fmla="*/ 2147483646 w 10616"/>
              <a:gd name="T49" fmla="*/ 2147483646 h 10000"/>
              <a:gd name="T50" fmla="*/ 2147483646 w 10616"/>
              <a:gd name="T51" fmla="*/ 2147483646 h 10000"/>
              <a:gd name="T52" fmla="*/ 2147483646 w 10616"/>
              <a:gd name="T53" fmla="*/ 2147483646 h 10000"/>
              <a:gd name="T54" fmla="*/ 2147483646 w 10616"/>
              <a:gd name="T55" fmla="*/ 2147483646 h 10000"/>
              <a:gd name="T56" fmla="*/ 2147483646 w 10616"/>
              <a:gd name="T57" fmla="*/ 2147483646 h 10000"/>
              <a:gd name="T58" fmla="*/ 2147483646 w 10616"/>
              <a:gd name="T59" fmla="*/ 2147483646 h 10000"/>
              <a:gd name="T60" fmla="*/ 2147483646 w 10616"/>
              <a:gd name="T61" fmla="*/ 2147483646 h 10000"/>
              <a:gd name="T62" fmla="*/ 0 w 10616"/>
              <a:gd name="T63" fmla="*/ 2147483646 h 10000"/>
              <a:gd name="T64" fmla="*/ 2147483646 w 10616"/>
              <a:gd name="T65" fmla="*/ 2147483646 h 10000"/>
              <a:gd name="T66" fmla="*/ 2147483646 w 10616"/>
              <a:gd name="T67" fmla="*/ 2147483646 h 10000"/>
              <a:gd name="T68" fmla="*/ 2147483646 w 10616"/>
              <a:gd name="T69" fmla="*/ 2147483646 h 10000"/>
              <a:gd name="T70" fmla="*/ 2147483646 w 10616"/>
              <a:gd name="T71" fmla="*/ 2147483646 h 10000"/>
              <a:gd name="T72" fmla="*/ 2147483646 w 10616"/>
              <a:gd name="T73" fmla="*/ 2147483646 h 10000"/>
              <a:gd name="T74" fmla="*/ 2147483646 w 10616"/>
              <a:gd name="T75" fmla="*/ 2147483646 h 10000"/>
              <a:gd name="T76" fmla="*/ 2147483646 w 10616"/>
              <a:gd name="T77" fmla="*/ 2147483646 h 10000"/>
              <a:gd name="T78" fmla="*/ 2147483646 w 10616"/>
              <a:gd name="T79" fmla="*/ 2147483646 h 10000"/>
              <a:gd name="T80" fmla="*/ 2147483646 w 10616"/>
              <a:gd name="T81" fmla="*/ 2147483646 h 10000"/>
              <a:gd name="T82" fmla="*/ 2147483646 w 10616"/>
              <a:gd name="T83" fmla="*/ 2147483646 h 10000"/>
              <a:gd name="T84" fmla="*/ 2147483646 w 10616"/>
              <a:gd name="T85" fmla="*/ 2147483646 h 100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616" h="10000">
                <a:moveTo>
                  <a:pt x="6379" y="8696"/>
                </a:moveTo>
                <a:lnTo>
                  <a:pt x="6718" y="9130"/>
                </a:lnTo>
                <a:lnTo>
                  <a:pt x="8582" y="8696"/>
                </a:lnTo>
                <a:lnTo>
                  <a:pt x="9430" y="8261"/>
                </a:lnTo>
                <a:lnTo>
                  <a:pt x="10277" y="7826"/>
                </a:lnTo>
                <a:lnTo>
                  <a:pt x="10616" y="8261"/>
                </a:lnTo>
                <a:cubicBezTo>
                  <a:pt x="10560" y="7826"/>
                  <a:pt x="10503" y="7392"/>
                  <a:pt x="10447" y="6957"/>
                </a:cubicBezTo>
                <a:lnTo>
                  <a:pt x="10447" y="3913"/>
                </a:lnTo>
                <a:cubicBezTo>
                  <a:pt x="10503" y="3768"/>
                  <a:pt x="10560" y="3623"/>
                  <a:pt x="10616" y="3478"/>
                </a:cubicBezTo>
                <a:lnTo>
                  <a:pt x="9938" y="1304"/>
                </a:lnTo>
                <a:lnTo>
                  <a:pt x="9599" y="435"/>
                </a:lnTo>
                <a:lnTo>
                  <a:pt x="9091" y="435"/>
                </a:lnTo>
                <a:cubicBezTo>
                  <a:pt x="9034" y="290"/>
                  <a:pt x="8978" y="145"/>
                  <a:pt x="8921" y="0"/>
                </a:cubicBezTo>
                <a:lnTo>
                  <a:pt x="8243" y="1304"/>
                </a:lnTo>
                <a:lnTo>
                  <a:pt x="7396" y="1304"/>
                </a:lnTo>
                <a:lnTo>
                  <a:pt x="7226" y="1304"/>
                </a:lnTo>
                <a:lnTo>
                  <a:pt x="6548" y="435"/>
                </a:lnTo>
                <a:lnTo>
                  <a:pt x="6040" y="0"/>
                </a:lnTo>
                <a:lnTo>
                  <a:pt x="4684" y="0"/>
                </a:lnTo>
                <a:lnTo>
                  <a:pt x="4345" y="0"/>
                </a:lnTo>
                <a:lnTo>
                  <a:pt x="3836" y="435"/>
                </a:lnTo>
                <a:lnTo>
                  <a:pt x="3497" y="1304"/>
                </a:lnTo>
                <a:lnTo>
                  <a:pt x="2650" y="1739"/>
                </a:lnTo>
                <a:cubicBezTo>
                  <a:pt x="2593" y="1594"/>
                  <a:pt x="2537" y="1449"/>
                  <a:pt x="2480" y="1304"/>
                </a:cubicBezTo>
                <a:lnTo>
                  <a:pt x="2311" y="1304"/>
                </a:lnTo>
                <a:lnTo>
                  <a:pt x="1972" y="2609"/>
                </a:lnTo>
                <a:cubicBezTo>
                  <a:pt x="1746" y="2609"/>
                  <a:pt x="1494" y="2631"/>
                  <a:pt x="1294" y="2609"/>
                </a:cubicBezTo>
                <a:cubicBezTo>
                  <a:pt x="1094" y="2587"/>
                  <a:pt x="883" y="2261"/>
                  <a:pt x="770" y="2478"/>
                </a:cubicBezTo>
                <a:cubicBezTo>
                  <a:pt x="657" y="2695"/>
                  <a:pt x="333" y="2962"/>
                  <a:pt x="205" y="3117"/>
                </a:cubicBezTo>
                <a:cubicBezTo>
                  <a:pt x="77" y="3272"/>
                  <a:pt x="0" y="3266"/>
                  <a:pt x="0" y="3407"/>
                </a:cubicBezTo>
                <a:cubicBezTo>
                  <a:pt x="113" y="3701"/>
                  <a:pt x="482" y="5084"/>
                  <a:pt x="698" y="5748"/>
                </a:cubicBezTo>
                <a:cubicBezTo>
                  <a:pt x="914" y="6412"/>
                  <a:pt x="1138" y="6900"/>
                  <a:pt x="1294" y="7391"/>
                </a:cubicBezTo>
                <a:cubicBezTo>
                  <a:pt x="1450" y="7882"/>
                  <a:pt x="1520" y="8261"/>
                  <a:pt x="1633" y="8696"/>
                </a:cubicBezTo>
                <a:lnTo>
                  <a:pt x="3158" y="9130"/>
                </a:lnTo>
                <a:lnTo>
                  <a:pt x="3328" y="9130"/>
                </a:lnTo>
                <a:lnTo>
                  <a:pt x="4514" y="10000"/>
                </a:lnTo>
                <a:lnTo>
                  <a:pt x="5192" y="9130"/>
                </a:lnTo>
                <a:lnTo>
                  <a:pt x="5870" y="10000"/>
                </a:lnTo>
                <a:lnTo>
                  <a:pt x="6379" y="8696"/>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45" name="Freeform 285"/>
          <p:cNvSpPr>
            <a:spLocks/>
          </p:cNvSpPr>
          <p:nvPr/>
        </p:nvSpPr>
        <p:spPr bwMode="auto">
          <a:xfrm>
            <a:off x="5367868" y="3668186"/>
            <a:ext cx="179917" cy="146049"/>
          </a:xfrm>
          <a:custGeom>
            <a:avLst/>
            <a:gdLst>
              <a:gd name="T0" fmla="*/ 2147483646 w 139"/>
              <a:gd name="T1" fmla="*/ 2147483646 h 114"/>
              <a:gd name="T2" fmla="*/ 2147483646 w 139"/>
              <a:gd name="T3" fmla="*/ 2147483646 h 114"/>
              <a:gd name="T4" fmla="*/ 2147483646 w 139"/>
              <a:gd name="T5" fmla="*/ 2147483646 h 114"/>
              <a:gd name="T6" fmla="*/ 2147483646 w 139"/>
              <a:gd name="T7" fmla="*/ 2147483646 h 114"/>
              <a:gd name="T8" fmla="*/ 2147483646 w 139"/>
              <a:gd name="T9" fmla="*/ 2147483646 h 114"/>
              <a:gd name="T10" fmla="*/ 2147483646 w 139"/>
              <a:gd name="T11" fmla="*/ 2147483646 h 114"/>
              <a:gd name="T12" fmla="*/ 2147483646 w 139"/>
              <a:gd name="T13" fmla="*/ 0 h 114"/>
              <a:gd name="T14" fmla="*/ 2147483646 w 139"/>
              <a:gd name="T15" fmla="*/ 2147483646 h 114"/>
              <a:gd name="T16" fmla="*/ 2147483646 w 139"/>
              <a:gd name="T17" fmla="*/ 2147483646 h 114"/>
              <a:gd name="T18" fmla="*/ 2147483646 w 139"/>
              <a:gd name="T19" fmla="*/ 2147483646 h 114"/>
              <a:gd name="T20" fmla="*/ 2147483646 w 139"/>
              <a:gd name="T21" fmla="*/ 2147483646 h 114"/>
              <a:gd name="T22" fmla="*/ 2147483646 w 139"/>
              <a:gd name="T23" fmla="*/ 2147483646 h 114"/>
              <a:gd name="T24" fmla="*/ 2147483646 w 139"/>
              <a:gd name="T25" fmla="*/ 2147483646 h 114"/>
              <a:gd name="T26" fmla="*/ 0 w 139"/>
              <a:gd name="T27" fmla="*/ 2147483646 h 114"/>
              <a:gd name="T28" fmla="*/ 2147483646 w 139"/>
              <a:gd name="T29" fmla="*/ 2147483646 h 114"/>
              <a:gd name="T30" fmla="*/ 2147483646 w 139"/>
              <a:gd name="T31" fmla="*/ 2147483646 h 1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9" h="114">
                <a:moveTo>
                  <a:pt x="25" y="114"/>
                </a:moveTo>
                <a:lnTo>
                  <a:pt x="61" y="96"/>
                </a:lnTo>
                <a:lnTo>
                  <a:pt x="73" y="90"/>
                </a:lnTo>
                <a:lnTo>
                  <a:pt x="115" y="66"/>
                </a:lnTo>
                <a:lnTo>
                  <a:pt x="127" y="24"/>
                </a:lnTo>
                <a:lnTo>
                  <a:pt x="139" y="6"/>
                </a:lnTo>
                <a:lnTo>
                  <a:pt x="139" y="0"/>
                </a:lnTo>
                <a:lnTo>
                  <a:pt x="115" y="6"/>
                </a:lnTo>
                <a:lnTo>
                  <a:pt x="49" y="12"/>
                </a:lnTo>
                <a:lnTo>
                  <a:pt x="37" y="6"/>
                </a:lnTo>
                <a:lnTo>
                  <a:pt x="19" y="24"/>
                </a:lnTo>
                <a:lnTo>
                  <a:pt x="25" y="48"/>
                </a:lnTo>
                <a:lnTo>
                  <a:pt x="0" y="102"/>
                </a:lnTo>
                <a:lnTo>
                  <a:pt x="13" y="102"/>
                </a:lnTo>
                <a:lnTo>
                  <a:pt x="25" y="114"/>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46" name="Freeform 286"/>
          <p:cNvSpPr>
            <a:spLocks/>
          </p:cNvSpPr>
          <p:nvPr/>
        </p:nvSpPr>
        <p:spPr bwMode="auto">
          <a:xfrm>
            <a:off x="5344584" y="3782484"/>
            <a:ext cx="127000" cy="116416"/>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47" name="Freeform 287"/>
          <p:cNvSpPr>
            <a:spLocks/>
          </p:cNvSpPr>
          <p:nvPr/>
        </p:nvSpPr>
        <p:spPr bwMode="auto">
          <a:xfrm>
            <a:off x="5344584" y="3782484"/>
            <a:ext cx="127000" cy="116416"/>
          </a:xfrm>
          <a:custGeom>
            <a:avLst/>
            <a:gdLst>
              <a:gd name="T0" fmla="*/ 2147483646 w 97"/>
              <a:gd name="T1" fmla="*/ 2147483646 h 90"/>
              <a:gd name="T2" fmla="*/ 2147483646 w 97"/>
              <a:gd name="T3" fmla="*/ 0 h 90"/>
              <a:gd name="T4" fmla="*/ 2147483646 w 97"/>
              <a:gd name="T5" fmla="*/ 2147483646 h 90"/>
              <a:gd name="T6" fmla="*/ 2147483646 w 97"/>
              <a:gd name="T7" fmla="*/ 2147483646 h 90"/>
              <a:gd name="T8" fmla="*/ 2147483646 w 97"/>
              <a:gd name="T9" fmla="*/ 2147483646 h 90"/>
              <a:gd name="T10" fmla="*/ 2147483646 w 97"/>
              <a:gd name="T11" fmla="*/ 2147483646 h 90"/>
              <a:gd name="T12" fmla="*/ 2147483646 w 97"/>
              <a:gd name="T13" fmla="*/ 2147483646 h 90"/>
              <a:gd name="T14" fmla="*/ 0 w 97"/>
              <a:gd name="T15" fmla="*/ 2147483646 h 90"/>
              <a:gd name="T16" fmla="*/ 2147483646 w 97"/>
              <a:gd name="T17" fmla="*/ 2147483646 h 90"/>
              <a:gd name="T18" fmla="*/ 2147483646 w 97"/>
              <a:gd name="T19" fmla="*/ 2147483646 h 90"/>
              <a:gd name="T20" fmla="*/ 2147483646 w 97"/>
              <a:gd name="T21" fmla="*/ 2147483646 h 90"/>
              <a:gd name="T22" fmla="*/ 2147483646 w 97"/>
              <a:gd name="T23" fmla="*/ 2147483646 h 90"/>
              <a:gd name="T24" fmla="*/ 2147483646 w 97"/>
              <a:gd name="T25" fmla="*/ 2147483646 h 90"/>
              <a:gd name="T26" fmla="*/ 2147483646 w 97"/>
              <a:gd name="T27" fmla="*/ 2147483646 h 90"/>
              <a:gd name="T28" fmla="*/ 2147483646 w 97"/>
              <a:gd name="T29" fmla="*/ 2147483646 h 90"/>
              <a:gd name="T30" fmla="*/ 2147483646 w 97"/>
              <a:gd name="T31" fmla="*/ 2147483646 h 90"/>
              <a:gd name="T32" fmla="*/ 2147483646 w 97"/>
              <a:gd name="T33" fmla="*/ 2147483646 h 90"/>
              <a:gd name="T34" fmla="*/ 2147483646 w 97"/>
              <a:gd name="T35" fmla="*/ 2147483646 h 90"/>
              <a:gd name="T36" fmla="*/ 2147483646 w 97"/>
              <a:gd name="T37" fmla="*/ 2147483646 h 90"/>
              <a:gd name="T38" fmla="*/ 2147483646 w 97"/>
              <a:gd name="T39" fmla="*/ 2147483646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7" h="90">
                <a:moveTo>
                  <a:pt x="91" y="24"/>
                </a:moveTo>
                <a:lnTo>
                  <a:pt x="91" y="0"/>
                </a:lnTo>
                <a:lnTo>
                  <a:pt x="79" y="6"/>
                </a:lnTo>
                <a:lnTo>
                  <a:pt x="43" y="24"/>
                </a:lnTo>
                <a:lnTo>
                  <a:pt x="31" y="12"/>
                </a:lnTo>
                <a:lnTo>
                  <a:pt x="18" y="12"/>
                </a:lnTo>
                <a:lnTo>
                  <a:pt x="12" y="18"/>
                </a:lnTo>
                <a:lnTo>
                  <a:pt x="0" y="42"/>
                </a:lnTo>
                <a:lnTo>
                  <a:pt x="18" y="90"/>
                </a:lnTo>
                <a:lnTo>
                  <a:pt x="25" y="90"/>
                </a:lnTo>
                <a:lnTo>
                  <a:pt x="37" y="90"/>
                </a:lnTo>
                <a:lnTo>
                  <a:pt x="49" y="78"/>
                </a:lnTo>
                <a:lnTo>
                  <a:pt x="67" y="78"/>
                </a:lnTo>
                <a:lnTo>
                  <a:pt x="73" y="66"/>
                </a:lnTo>
                <a:lnTo>
                  <a:pt x="61" y="36"/>
                </a:lnTo>
                <a:lnTo>
                  <a:pt x="85" y="30"/>
                </a:lnTo>
                <a:lnTo>
                  <a:pt x="97" y="24"/>
                </a:lnTo>
                <a:lnTo>
                  <a:pt x="91" y="24"/>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48" name="Freeform 288"/>
          <p:cNvSpPr>
            <a:spLocks/>
          </p:cNvSpPr>
          <p:nvPr/>
        </p:nvSpPr>
        <p:spPr bwMode="auto">
          <a:xfrm>
            <a:off x="5782733" y="4002619"/>
            <a:ext cx="120651" cy="78316"/>
          </a:xfrm>
          <a:custGeom>
            <a:avLst/>
            <a:gdLst>
              <a:gd name="T0" fmla="*/ 2147483646 w 90"/>
              <a:gd name="T1" fmla="*/ 2147483646 h 60"/>
              <a:gd name="T2" fmla="*/ 2147483646 w 90"/>
              <a:gd name="T3" fmla="*/ 2147483646 h 60"/>
              <a:gd name="T4" fmla="*/ 2147483646 w 90"/>
              <a:gd name="T5" fmla="*/ 2147483646 h 60"/>
              <a:gd name="T6" fmla="*/ 2147483646 w 90"/>
              <a:gd name="T7" fmla="*/ 2147483646 h 60"/>
              <a:gd name="T8" fmla="*/ 2147483646 w 90"/>
              <a:gd name="T9" fmla="*/ 0 h 60"/>
              <a:gd name="T10" fmla="*/ 2147483646 w 90"/>
              <a:gd name="T11" fmla="*/ 2147483646 h 60"/>
              <a:gd name="T12" fmla="*/ 2147483646 w 90"/>
              <a:gd name="T13" fmla="*/ 2147483646 h 60"/>
              <a:gd name="T14" fmla="*/ 0 w 90"/>
              <a:gd name="T15" fmla="*/ 2147483646 h 60"/>
              <a:gd name="T16" fmla="*/ 2147483646 w 90"/>
              <a:gd name="T17" fmla="*/ 2147483646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0" h="60">
                <a:moveTo>
                  <a:pt x="18" y="48"/>
                </a:moveTo>
                <a:lnTo>
                  <a:pt x="66" y="60"/>
                </a:lnTo>
                <a:lnTo>
                  <a:pt x="78" y="30"/>
                </a:lnTo>
                <a:lnTo>
                  <a:pt x="90" y="24"/>
                </a:lnTo>
                <a:lnTo>
                  <a:pt x="84" y="0"/>
                </a:lnTo>
                <a:lnTo>
                  <a:pt x="30" y="18"/>
                </a:lnTo>
                <a:lnTo>
                  <a:pt x="6" y="6"/>
                </a:lnTo>
                <a:lnTo>
                  <a:pt x="0" y="24"/>
                </a:lnTo>
                <a:lnTo>
                  <a:pt x="18" y="4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49" name="Freeform 289"/>
          <p:cNvSpPr>
            <a:spLocks/>
          </p:cNvSpPr>
          <p:nvPr/>
        </p:nvSpPr>
        <p:spPr bwMode="auto">
          <a:xfrm>
            <a:off x="5801785" y="4032251"/>
            <a:ext cx="186267" cy="218016"/>
          </a:xfrm>
          <a:custGeom>
            <a:avLst/>
            <a:gdLst>
              <a:gd name="T0" fmla="*/ 2147483646 w 24"/>
              <a:gd name="T1" fmla="*/ 2147483646 h 28"/>
              <a:gd name="T2" fmla="*/ 2147483646 w 24"/>
              <a:gd name="T3" fmla="*/ 2147483646 h 28"/>
              <a:gd name="T4" fmla="*/ 2147483646 w 24"/>
              <a:gd name="T5" fmla="*/ 2147483646 h 28"/>
              <a:gd name="T6" fmla="*/ 2147483646 w 24"/>
              <a:gd name="T7" fmla="*/ 2147483646 h 28"/>
              <a:gd name="T8" fmla="*/ 0 w 24"/>
              <a:gd name="T9" fmla="*/ 2147483646 h 28"/>
              <a:gd name="T10" fmla="*/ 2147483646 w 24"/>
              <a:gd name="T11" fmla="*/ 2147483646 h 28"/>
              <a:gd name="T12" fmla="*/ 2147483646 w 24"/>
              <a:gd name="T13" fmla="*/ 2147483646 h 28"/>
              <a:gd name="T14" fmla="*/ 2147483646 w 24"/>
              <a:gd name="T15" fmla="*/ 2147483646 h 28"/>
              <a:gd name="T16" fmla="*/ 2147483646 w 24"/>
              <a:gd name="T17" fmla="*/ 2147483646 h 28"/>
              <a:gd name="T18" fmla="*/ 2147483646 w 24"/>
              <a:gd name="T19" fmla="*/ 2147483646 h 28"/>
              <a:gd name="T20" fmla="*/ 2147483646 w 24"/>
              <a:gd name="T21" fmla="*/ 2147483646 h 28"/>
              <a:gd name="T22" fmla="*/ 2147483646 w 24"/>
              <a:gd name="T23" fmla="*/ 2147483646 h 28"/>
              <a:gd name="T24" fmla="*/ 2147483646 w 24"/>
              <a:gd name="T25" fmla="*/ 0 h 28"/>
              <a:gd name="T26" fmla="*/ 2147483646 w 24"/>
              <a:gd name="T27" fmla="*/ 0 h 28"/>
              <a:gd name="T28" fmla="*/ 2147483646 w 24"/>
              <a:gd name="T29" fmla="*/ 2147483646 h 28"/>
              <a:gd name="T30" fmla="*/ 2147483646 w 24"/>
              <a:gd name="T31" fmla="*/ 214748364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4" h="28">
                <a:moveTo>
                  <a:pt x="9" y="6"/>
                </a:moveTo>
                <a:cubicBezTo>
                  <a:pt x="10" y="6"/>
                  <a:pt x="10" y="6"/>
                  <a:pt x="10" y="6"/>
                </a:cubicBezTo>
                <a:cubicBezTo>
                  <a:pt x="9" y="13"/>
                  <a:pt x="9" y="13"/>
                  <a:pt x="9" y="13"/>
                </a:cubicBezTo>
                <a:cubicBezTo>
                  <a:pt x="4" y="17"/>
                  <a:pt x="4" y="17"/>
                  <a:pt x="4" y="17"/>
                </a:cubicBezTo>
                <a:cubicBezTo>
                  <a:pt x="4" y="17"/>
                  <a:pt x="3" y="18"/>
                  <a:pt x="0" y="18"/>
                </a:cubicBezTo>
                <a:cubicBezTo>
                  <a:pt x="1" y="21"/>
                  <a:pt x="1" y="21"/>
                  <a:pt x="1" y="21"/>
                </a:cubicBezTo>
                <a:cubicBezTo>
                  <a:pt x="4" y="28"/>
                  <a:pt x="4" y="28"/>
                  <a:pt x="4" y="28"/>
                </a:cubicBezTo>
                <a:cubicBezTo>
                  <a:pt x="11" y="23"/>
                  <a:pt x="11" y="23"/>
                  <a:pt x="11" y="23"/>
                </a:cubicBezTo>
                <a:cubicBezTo>
                  <a:pt x="17" y="15"/>
                  <a:pt x="17" y="15"/>
                  <a:pt x="17" y="15"/>
                </a:cubicBezTo>
                <a:cubicBezTo>
                  <a:pt x="20" y="11"/>
                  <a:pt x="20" y="11"/>
                  <a:pt x="20" y="11"/>
                </a:cubicBezTo>
                <a:cubicBezTo>
                  <a:pt x="24" y="7"/>
                  <a:pt x="24" y="7"/>
                  <a:pt x="24" y="7"/>
                </a:cubicBezTo>
                <a:cubicBezTo>
                  <a:pt x="16" y="1"/>
                  <a:pt x="16" y="1"/>
                  <a:pt x="16" y="1"/>
                </a:cubicBezTo>
                <a:cubicBezTo>
                  <a:pt x="13" y="0"/>
                  <a:pt x="13" y="0"/>
                  <a:pt x="13" y="0"/>
                </a:cubicBezTo>
                <a:cubicBezTo>
                  <a:pt x="13" y="0"/>
                  <a:pt x="13" y="0"/>
                  <a:pt x="13" y="0"/>
                </a:cubicBezTo>
                <a:cubicBezTo>
                  <a:pt x="11" y="1"/>
                  <a:pt x="11" y="1"/>
                  <a:pt x="11" y="1"/>
                </a:cubicBezTo>
                <a:lnTo>
                  <a:pt x="9" y="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50" name="Freeform 290"/>
          <p:cNvSpPr>
            <a:spLocks/>
          </p:cNvSpPr>
          <p:nvPr/>
        </p:nvSpPr>
        <p:spPr bwMode="auto">
          <a:xfrm>
            <a:off x="5564718" y="4171951"/>
            <a:ext cx="266700" cy="165100"/>
          </a:xfrm>
          <a:custGeom>
            <a:avLst/>
            <a:gdLst>
              <a:gd name="T0" fmla="*/ 2147483646 w 34"/>
              <a:gd name="T1" fmla="*/ 0 h 21"/>
              <a:gd name="T2" fmla="*/ 2147483646 w 34"/>
              <a:gd name="T3" fmla="*/ 2147483646 h 21"/>
              <a:gd name="T4" fmla="*/ 2147483646 w 34"/>
              <a:gd name="T5" fmla="*/ 2147483646 h 21"/>
              <a:gd name="T6" fmla="*/ 2147483646 w 34"/>
              <a:gd name="T7" fmla="*/ 2147483646 h 21"/>
              <a:gd name="T8" fmla="*/ 0 w 34"/>
              <a:gd name="T9" fmla="*/ 2147483646 h 21"/>
              <a:gd name="T10" fmla="*/ 2147483646 w 34"/>
              <a:gd name="T11" fmla="*/ 2147483646 h 21"/>
              <a:gd name="T12" fmla="*/ 2147483646 w 34"/>
              <a:gd name="T13" fmla="*/ 2147483646 h 21"/>
              <a:gd name="T14" fmla="*/ 2147483646 w 34"/>
              <a:gd name="T15" fmla="*/ 2147483646 h 21"/>
              <a:gd name="T16" fmla="*/ 2147483646 w 34"/>
              <a:gd name="T17" fmla="*/ 2147483646 h 21"/>
              <a:gd name="T18" fmla="*/ 2147483646 w 34"/>
              <a:gd name="T19" fmla="*/ 2147483646 h 21"/>
              <a:gd name="T20" fmla="*/ 2147483646 w 34"/>
              <a:gd name="T21" fmla="*/ 2147483646 h 21"/>
              <a:gd name="T22" fmla="*/ 2147483646 w 34"/>
              <a:gd name="T23" fmla="*/ 2147483646 h 21"/>
              <a:gd name="T24" fmla="*/ 2147483646 w 34"/>
              <a:gd name="T25" fmla="*/ 2147483646 h 21"/>
              <a:gd name="T26" fmla="*/ 2147483646 w 34"/>
              <a:gd name="T27" fmla="*/ 0 h 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1">
                <a:moveTo>
                  <a:pt x="30" y="0"/>
                </a:moveTo>
                <a:cubicBezTo>
                  <a:pt x="25" y="2"/>
                  <a:pt x="18" y="3"/>
                  <a:pt x="18" y="4"/>
                </a:cubicBezTo>
                <a:cubicBezTo>
                  <a:pt x="16" y="5"/>
                  <a:pt x="14" y="7"/>
                  <a:pt x="14" y="7"/>
                </a:cubicBezTo>
                <a:cubicBezTo>
                  <a:pt x="3" y="7"/>
                  <a:pt x="3" y="7"/>
                  <a:pt x="3" y="7"/>
                </a:cubicBezTo>
                <a:cubicBezTo>
                  <a:pt x="0" y="8"/>
                  <a:pt x="0" y="8"/>
                  <a:pt x="0" y="8"/>
                </a:cubicBezTo>
                <a:cubicBezTo>
                  <a:pt x="1" y="12"/>
                  <a:pt x="1" y="12"/>
                  <a:pt x="1" y="12"/>
                </a:cubicBezTo>
                <a:cubicBezTo>
                  <a:pt x="5" y="21"/>
                  <a:pt x="5" y="21"/>
                  <a:pt x="5" y="21"/>
                </a:cubicBezTo>
                <a:cubicBezTo>
                  <a:pt x="12" y="19"/>
                  <a:pt x="12" y="19"/>
                  <a:pt x="12" y="19"/>
                </a:cubicBezTo>
                <a:cubicBezTo>
                  <a:pt x="15" y="19"/>
                  <a:pt x="15" y="19"/>
                  <a:pt x="15" y="19"/>
                </a:cubicBezTo>
                <a:cubicBezTo>
                  <a:pt x="19" y="15"/>
                  <a:pt x="19" y="15"/>
                  <a:pt x="19" y="15"/>
                </a:cubicBezTo>
                <a:cubicBezTo>
                  <a:pt x="25" y="13"/>
                  <a:pt x="25" y="13"/>
                  <a:pt x="25" y="13"/>
                </a:cubicBezTo>
                <a:cubicBezTo>
                  <a:pt x="34" y="10"/>
                  <a:pt x="34" y="10"/>
                  <a:pt x="34" y="10"/>
                </a:cubicBezTo>
                <a:cubicBezTo>
                  <a:pt x="31" y="3"/>
                  <a:pt x="31" y="3"/>
                  <a:pt x="31" y="3"/>
                </a:cubicBezTo>
                <a:lnTo>
                  <a:pt x="30" y="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51" name="Freeform 291"/>
          <p:cNvSpPr>
            <a:spLocks/>
          </p:cNvSpPr>
          <p:nvPr/>
        </p:nvSpPr>
        <p:spPr bwMode="auto">
          <a:xfrm>
            <a:off x="5378453" y="3814236"/>
            <a:ext cx="493183" cy="421217"/>
          </a:xfrm>
          <a:custGeom>
            <a:avLst/>
            <a:gdLst>
              <a:gd name="T0" fmla="*/ 2147483646 w 63"/>
              <a:gd name="T1" fmla="*/ 2147483646 h 54"/>
              <a:gd name="T2" fmla="*/ 2147483646 w 63"/>
              <a:gd name="T3" fmla="*/ 2147483646 h 54"/>
              <a:gd name="T4" fmla="*/ 2147483646 w 63"/>
              <a:gd name="T5" fmla="*/ 2147483646 h 54"/>
              <a:gd name="T6" fmla="*/ 2147483646 w 63"/>
              <a:gd name="T7" fmla="*/ 2147483646 h 54"/>
              <a:gd name="T8" fmla="*/ 2147483646 w 63"/>
              <a:gd name="T9" fmla="*/ 2147483646 h 54"/>
              <a:gd name="T10" fmla="*/ 2147483646 w 63"/>
              <a:gd name="T11" fmla="*/ 2147483646 h 54"/>
              <a:gd name="T12" fmla="*/ 2147483646 w 63"/>
              <a:gd name="T13" fmla="*/ 2147483646 h 54"/>
              <a:gd name="T14" fmla="*/ 2147483646 w 63"/>
              <a:gd name="T15" fmla="*/ 2147483646 h 54"/>
              <a:gd name="T16" fmla="*/ 2147483646 w 63"/>
              <a:gd name="T17" fmla="*/ 2147483646 h 54"/>
              <a:gd name="T18" fmla="*/ 2147483646 w 63"/>
              <a:gd name="T19" fmla="*/ 2147483646 h 54"/>
              <a:gd name="T20" fmla="*/ 2147483646 w 63"/>
              <a:gd name="T21" fmla="*/ 2147483646 h 54"/>
              <a:gd name="T22" fmla="*/ 2147483646 w 63"/>
              <a:gd name="T23" fmla="*/ 2147483646 h 54"/>
              <a:gd name="T24" fmla="*/ 2147483646 w 63"/>
              <a:gd name="T25" fmla="*/ 2147483646 h 54"/>
              <a:gd name="T26" fmla="*/ 2147483646 w 63"/>
              <a:gd name="T27" fmla="*/ 2147483646 h 54"/>
              <a:gd name="T28" fmla="*/ 2147483646 w 63"/>
              <a:gd name="T29" fmla="*/ 0 h 54"/>
              <a:gd name="T30" fmla="*/ 2147483646 w 63"/>
              <a:gd name="T31" fmla="*/ 0 h 54"/>
              <a:gd name="T32" fmla="*/ 2147483646 w 63"/>
              <a:gd name="T33" fmla="*/ 2147483646 h 54"/>
              <a:gd name="T34" fmla="*/ 2147483646 w 63"/>
              <a:gd name="T35" fmla="*/ 2147483646 h 54"/>
              <a:gd name="T36" fmla="*/ 2147483646 w 63"/>
              <a:gd name="T37" fmla="*/ 2147483646 h 54"/>
              <a:gd name="T38" fmla="*/ 2147483646 w 63"/>
              <a:gd name="T39" fmla="*/ 2147483646 h 54"/>
              <a:gd name="T40" fmla="*/ 2147483646 w 63"/>
              <a:gd name="T41" fmla="*/ 2147483646 h 54"/>
              <a:gd name="T42" fmla="*/ 2147483646 w 63"/>
              <a:gd name="T43" fmla="*/ 2147483646 h 54"/>
              <a:gd name="T44" fmla="*/ 0 w 63"/>
              <a:gd name="T45" fmla="*/ 2147483646 h 54"/>
              <a:gd name="T46" fmla="*/ 2147483646 w 63"/>
              <a:gd name="T47" fmla="*/ 2147483646 h 54"/>
              <a:gd name="T48" fmla="*/ 2147483646 w 63"/>
              <a:gd name="T49" fmla="*/ 2147483646 h 54"/>
              <a:gd name="T50" fmla="*/ 2147483646 w 63"/>
              <a:gd name="T51" fmla="*/ 2147483646 h 54"/>
              <a:gd name="T52" fmla="*/ 2147483646 w 63"/>
              <a:gd name="T53" fmla="*/ 2147483646 h 54"/>
              <a:gd name="T54" fmla="*/ 2147483646 w 63"/>
              <a:gd name="T55" fmla="*/ 2147483646 h 54"/>
              <a:gd name="T56" fmla="*/ 2147483646 w 63"/>
              <a:gd name="T57" fmla="*/ 2147483646 h 54"/>
              <a:gd name="T58" fmla="*/ 2147483646 w 63"/>
              <a:gd name="T59" fmla="*/ 2147483646 h 54"/>
              <a:gd name="T60" fmla="*/ 2147483646 w 63"/>
              <a:gd name="T61" fmla="*/ 2147483646 h 54"/>
              <a:gd name="T62" fmla="*/ 2147483646 w 63"/>
              <a:gd name="T63" fmla="*/ 2147483646 h 54"/>
              <a:gd name="T64" fmla="*/ 2147483646 w 63"/>
              <a:gd name="T65" fmla="*/ 2147483646 h 54"/>
              <a:gd name="T66" fmla="*/ 2147483646 w 63"/>
              <a:gd name="T67" fmla="*/ 2147483646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3" h="54">
                <a:moveTo>
                  <a:pt x="63" y="34"/>
                </a:moveTo>
                <a:cubicBezTo>
                  <a:pt x="55" y="32"/>
                  <a:pt x="55" y="32"/>
                  <a:pt x="55" y="32"/>
                </a:cubicBezTo>
                <a:cubicBezTo>
                  <a:pt x="52" y="28"/>
                  <a:pt x="52" y="28"/>
                  <a:pt x="52" y="28"/>
                </a:cubicBezTo>
                <a:cubicBezTo>
                  <a:pt x="53" y="25"/>
                  <a:pt x="53" y="25"/>
                  <a:pt x="53" y="25"/>
                </a:cubicBezTo>
                <a:cubicBezTo>
                  <a:pt x="52" y="25"/>
                  <a:pt x="52" y="25"/>
                  <a:pt x="52" y="25"/>
                </a:cubicBezTo>
                <a:cubicBezTo>
                  <a:pt x="48" y="23"/>
                  <a:pt x="48" y="23"/>
                  <a:pt x="48" y="23"/>
                </a:cubicBezTo>
                <a:cubicBezTo>
                  <a:pt x="46" y="17"/>
                  <a:pt x="46" y="17"/>
                  <a:pt x="46" y="17"/>
                </a:cubicBezTo>
                <a:cubicBezTo>
                  <a:pt x="42" y="13"/>
                  <a:pt x="42" y="13"/>
                  <a:pt x="42" y="13"/>
                </a:cubicBezTo>
                <a:cubicBezTo>
                  <a:pt x="42" y="12"/>
                  <a:pt x="42" y="12"/>
                  <a:pt x="42" y="12"/>
                </a:cubicBezTo>
                <a:cubicBezTo>
                  <a:pt x="39" y="12"/>
                  <a:pt x="39" y="12"/>
                  <a:pt x="39" y="12"/>
                </a:cubicBezTo>
                <a:cubicBezTo>
                  <a:pt x="36" y="10"/>
                  <a:pt x="36" y="10"/>
                  <a:pt x="36" y="10"/>
                </a:cubicBezTo>
                <a:cubicBezTo>
                  <a:pt x="28" y="9"/>
                  <a:pt x="28" y="9"/>
                  <a:pt x="28" y="9"/>
                </a:cubicBezTo>
                <a:cubicBezTo>
                  <a:pt x="25" y="6"/>
                  <a:pt x="25" y="6"/>
                  <a:pt x="25" y="6"/>
                </a:cubicBezTo>
                <a:cubicBezTo>
                  <a:pt x="15" y="1"/>
                  <a:pt x="15" y="1"/>
                  <a:pt x="15" y="1"/>
                </a:cubicBezTo>
                <a:cubicBezTo>
                  <a:pt x="11" y="0"/>
                  <a:pt x="11" y="0"/>
                  <a:pt x="11" y="0"/>
                </a:cubicBezTo>
                <a:cubicBezTo>
                  <a:pt x="12" y="0"/>
                  <a:pt x="12" y="0"/>
                  <a:pt x="12" y="0"/>
                </a:cubicBezTo>
                <a:cubicBezTo>
                  <a:pt x="10" y="1"/>
                  <a:pt x="10" y="1"/>
                  <a:pt x="10" y="1"/>
                </a:cubicBezTo>
                <a:cubicBezTo>
                  <a:pt x="6" y="2"/>
                  <a:pt x="6" y="2"/>
                  <a:pt x="6" y="2"/>
                </a:cubicBezTo>
                <a:cubicBezTo>
                  <a:pt x="8" y="7"/>
                  <a:pt x="8" y="7"/>
                  <a:pt x="8" y="7"/>
                </a:cubicBezTo>
                <a:cubicBezTo>
                  <a:pt x="7" y="9"/>
                  <a:pt x="7" y="9"/>
                  <a:pt x="7" y="9"/>
                </a:cubicBezTo>
                <a:cubicBezTo>
                  <a:pt x="4" y="9"/>
                  <a:pt x="4" y="9"/>
                  <a:pt x="4" y="9"/>
                </a:cubicBezTo>
                <a:cubicBezTo>
                  <a:pt x="2" y="11"/>
                  <a:pt x="2" y="11"/>
                  <a:pt x="2" y="11"/>
                </a:cubicBezTo>
                <a:cubicBezTo>
                  <a:pt x="0" y="11"/>
                  <a:pt x="0" y="11"/>
                  <a:pt x="0" y="11"/>
                </a:cubicBezTo>
                <a:cubicBezTo>
                  <a:pt x="2" y="15"/>
                  <a:pt x="2" y="15"/>
                  <a:pt x="2" y="15"/>
                </a:cubicBezTo>
                <a:cubicBezTo>
                  <a:pt x="9" y="29"/>
                  <a:pt x="9" y="29"/>
                  <a:pt x="9" y="29"/>
                </a:cubicBezTo>
                <a:cubicBezTo>
                  <a:pt x="13" y="33"/>
                  <a:pt x="13" y="33"/>
                  <a:pt x="13" y="33"/>
                </a:cubicBezTo>
                <a:cubicBezTo>
                  <a:pt x="15" y="39"/>
                  <a:pt x="15" y="39"/>
                  <a:pt x="15" y="39"/>
                </a:cubicBezTo>
                <a:cubicBezTo>
                  <a:pt x="17" y="46"/>
                  <a:pt x="17" y="46"/>
                  <a:pt x="17" y="46"/>
                </a:cubicBezTo>
                <a:cubicBezTo>
                  <a:pt x="24" y="53"/>
                  <a:pt x="24" y="53"/>
                  <a:pt x="24" y="53"/>
                </a:cubicBezTo>
                <a:cubicBezTo>
                  <a:pt x="24" y="54"/>
                  <a:pt x="24" y="54"/>
                  <a:pt x="24" y="54"/>
                </a:cubicBezTo>
                <a:cubicBezTo>
                  <a:pt x="27" y="53"/>
                  <a:pt x="27" y="53"/>
                  <a:pt x="27" y="53"/>
                </a:cubicBezTo>
                <a:cubicBezTo>
                  <a:pt x="38" y="53"/>
                  <a:pt x="38" y="53"/>
                  <a:pt x="38" y="53"/>
                </a:cubicBezTo>
                <a:cubicBezTo>
                  <a:pt x="38" y="53"/>
                  <a:pt x="40" y="51"/>
                  <a:pt x="42" y="50"/>
                </a:cubicBezTo>
                <a:cubicBezTo>
                  <a:pt x="42" y="49"/>
                  <a:pt x="49" y="48"/>
                  <a:pt x="54" y="46"/>
                </a:cubicBez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52" name="Freeform 292"/>
          <p:cNvSpPr>
            <a:spLocks/>
          </p:cNvSpPr>
          <p:nvPr/>
        </p:nvSpPr>
        <p:spPr bwMode="auto">
          <a:xfrm>
            <a:off x="5801784" y="4080936"/>
            <a:ext cx="76200" cy="91017"/>
          </a:xfrm>
          <a:custGeom>
            <a:avLst/>
            <a:gdLst>
              <a:gd name="T0" fmla="*/ 0 w 10"/>
              <a:gd name="T1" fmla="*/ 2147483646 h 12"/>
              <a:gd name="T2" fmla="*/ 2147483646 w 10"/>
              <a:gd name="T3" fmla="*/ 2147483646 h 12"/>
              <a:gd name="T4" fmla="*/ 2147483646 w 10"/>
              <a:gd name="T5" fmla="*/ 2147483646 h 12"/>
              <a:gd name="T6" fmla="*/ 2147483646 w 10"/>
              <a:gd name="T7" fmla="*/ 0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3" y="12"/>
                  <a:pt x="4" y="11"/>
                  <a:pt x="4" y="11"/>
                </a:cubicBezTo>
                <a:cubicBezTo>
                  <a:pt x="9" y="7"/>
                  <a:pt x="9" y="7"/>
                  <a:pt x="9" y="7"/>
                </a:cubicBezTo>
                <a:cubicBezTo>
                  <a:pt x="10" y="0"/>
                  <a:pt x="10" y="0"/>
                  <a:pt x="10" y="0"/>
                </a:cubicBezTo>
                <a:cubicBezTo>
                  <a:pt x="9" y="0"/>
                  <a:pt x="9" y="0"/>
                  <a:pt x="9" y="0"/>
                </a:cubicBez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53" name="Freeform 293"/>
          <p:cNvSpPr>
            <a:spLocks/>
          </p:cNvSpPr>
          <p:nvPr/>
        </p:nvSpPr>
        <p:spPr bwMode="auto">
          <a:xfrm>
            <a:off x="5463119" y="3657602"/>
            <a:ext cx="249767" cy="251884"/>
          </a:xfrm>
          <a:custGeom>
            <a:avLst/>
            <a:gdLst>
              <a:gd name="T0" fmla="*/ 2147483646 w 192"/>
              <a:gd name="T1" fmla="*/ 2147483646 h 192"/>
              <a:gd name="T2" fmla="*/ 2147483646 w 192"/>
              <a:gd name="T3" fmla="*/ 2147483646 h 192"/>
              <a:gd name="T4" fmla="*/ 2147483646 w 192"/>
              <a:gd name="T5" fmla="*/ 2147483646 h 192"/>
              <a:gd name="T6" fmla="*/ 2147483646 w 192"/>
              <a:gd name="T7" fmla="*/ 2147483646 h 192"/>
              <a:gd name="T8" fmla="*/ 2147483646 w 192"/>
              <a:gd name="T9" fmla="*/ 2147483646 h 192"/>
              <a:gd name="T10" fmla="*/ 2147483646 w 192"/>
              <a:gd name="T11" fmla="*/ 0 h 192"/>
              <a:gd name="T12" fmla="*/ 2147483646 w 192"/>
              <a:gd name="T13" fmla="*/ 2147483646 h 192"/>
              <a:gd name="T14" fmla="*/ 2147483646 w 192"/>
              <a:gd name="T15" fmla="*/ 2147483646 h 192"/>
              <a:gd name="T16" fmla="*/ 2147483646 w 192"/>
              <a:gd name="T17" fmla="*/ 2147483646 h 192"/>
              <a:gd name="T18" fmla="*/ 2147483646 w 192"/>
              <a:gd name="T19" fmla="*/ 2147483646 h 192"/>
              <a:gd name="T20" fmla="*/ 2147483646 w 192"/>
              <a:gd name="T21" fmla="*/ 2147483646 h 192"/>
              <a:gd name="T22" fmla="*/ 0 w 192"/>
              <a:gd name="T23" fmla="*/ 2147483646 h 192"/>
              <a:gd name="T24" fmla="*/ 0 w 192"/>
              <a:gd name="T25" fmla="*/ 2147483646 h 192"/>
              <a:gd name="T26" fmla="*/ 2147483646 w 192"/>
              <a:gd name="T27" fmla="*/ 2147483646 h 192"/>
              <a:gd name="T28" fmla="*/ 2147483646 w 192"/>
              <a:gd name="T29" fmla="*/ 2147483646 h 192"/>
              <a:gd name="T30" fmla="*/ 2147483646 w 192"/>
              <a:gd name="T31" fmla="*/ 2147483646 h 192"/>
              <a:gd name="T32" fmla="*/ 2147483646 w 192"/>
              <a:gd name="T33" fmla="*/ 2147483646 h 192"/>
              <a:gd name="T34" fmla="*/ 2147483646 w 192"/>
              <a:gd name="T35" fmla="*/ 2147483646 h 192"/>
              <a:gd name="T36" fmla="*/ 2147483646 w 192"/>
              <a:gd name="T37" fmla="*/ 2147483646 h 192"/>
              <a:gd name="T38" fmla="*/ 2147483646 w 192"/>
              <a:gd name="T39" fmla="*/ 2147483646 h 192"/>
              <a:gd name="T40" fmla="*/ 2147483646 w 192"/>
              <a:gd name="T41" fmla="*/ 2147483646 h 192"/>
              <a:gd name="T42" fmla="*/ 2147483646 w 192"/>
              <a:gd name="T43" fmla="*/ 2147483646 h 192"/>
              <a:gd name="T44" fmla="*/ 2147483646 w 192"/>
              <a:gd name="T45" fmla="*/ 2147483646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2" h="192">
                <a:moveTo>
                  <a:pt x="168" y="120"/>
                </a:moveTo>
                <a:lnTo>
                  <a:pt x="132" y="90"/>
                </a:lnTo>
                <a:lnTo>
                  <a:pt x="132" y="66"/>
                </a:lnTo>
                <a:lnTo>
                  <a:pt x="138" y="42"/>
                </a:lnTo>
                <a:lnTo>
                  <a:pt x="114" y="6"/>
                </a:lnTo>
                <a:lnTo>
                  <a:pt x="102" y="0"/>
                </a:lnTo>
                <a:lnTo>
                  <a:pt x="72" y="6"/>
                </a:lnTo>
                <a:lnTo>
                  <a:pt x="66" y="6"/>
                </a:lnTo>
                <a:lnTo>
                  <a:pt x="66" y="12"/>
                </a:lnTo>
                <a:lnTo>
                  <a:pt x="54" y="30"/>
                </a:lnTo>
                <a:lnTo>
                  <a:pt x="42" y="72"/>
                </a:lnTo>
                <a:lnTo>
                  <a:pt x="0" y="96"/>
                </a:lnTo>
                <a:lnTo>
                  <a:pt x="0" y="120"/>
                </a:lnTo>
                <a:lnTo>
                  <a:pt x="24" y="126"/>
                </a:lnTo>
                <a:lnTo>
                  <a:pt x="84" y="156"/>
                </a:lnTo>
                <a:lnTo>
                  <a:pt x="102" y="174"/>
                </a:lnTo>
                <a:lnTo>
                  <a:pt x="150" y="180"/>
                </a:lnTo>
                <a:lnTo>
                  <a:pt x="168" y="192"/>
                </a:lnTo>
                <a:lnTo>
                  <a:pt x="186" y="192"/>
                </a:lnTo>
                <a:lnTo>
                  <a:pt x="180" y="180"/>
                </a:lnTo>
                <a:lnTo>
                  <a:pt x="192" y="174"/>
                </a:lnTo>
                <a:lnTo>
                  <a:pt x="180" y="150"/>
                </a:lnTo>
                <a:lnTo>
                  <a:pt x="168" y="12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54" name="Freeform 294"/>
          <p:cNvSpPr>
            <a:spLocks/>
          </p:cNvSpPr>
          <p:nvPr/>
        </p:nvSpPr>
        <p:spPr bwMode="auto">
          <a:xfrm>
            <a:off x="5604935" y="3589869"/>
            <a:ext cx="469900" cy="427567"/>
          </a:xfrm>
          <a:custGeom>
            <a:avLst/>
            <a:gdLst>
              <a:gd name="T0" fmla="*/ 2147483646 w 60"/>
              <a:gd name="T1" fmla="*/ 2147483646 h 55"/>
              <a:gd name="T2" fmla="*/ 2147483646 w 60"/>
              <a:gd name="T3" fmla="*/ 2147483646 h 55"/>
              <a:gd name="T4" fmla="*/ 2147483646 w 60"/>
              <a:gd name="T5" fmla="*/ 2147483646 h 55"/>
              <a:gd name="T6" fmla="*/ 2147483646 w 60"/>
              <a:gd name="T7" fmla="*/ 2147483646 h 55"/>
              <a:gd name="T8" fmla="*/ 2147483646 w 60"/>
              <a:gd name="T9" fmla="*/ 2147483646 h 55"/>
              <a:gd name="T10" fmla="*/ 2147483646 w 60"/>
              <a:gd name="T11" fmla="*/ 2147483646 h 55"/>
              <a:gd name="T12" fmla="*/ 2147483646 w 60"/>
              <a:gd name="T13" fmla="*/ 2147483646 h 55"/>
              <a:gd name="T14" fmla="*/ 2147483646 w 60"/>
              <a:gd name="T15" fmla="*/ 2147483646 h 55"/>
              <a:gd name="T16" fmla="*/ 2147483646 w 60"/>
              <a:gd name="T17" fmla="*/ 2147483646 h 55"/>
              <a:gd name="T18" fmla="*/ 2147483646 w 60"/>
              <a:gd name="T19" fmla="*/ 2147483646 h 55"/>
              <a:gd name="T20" fmla="*/ 2147483646 w 60"/>
              <a:gd name="T21" fmla="*/ 2147483646 h 55"/>
              <a:gd name="T22" fmla="*/ 2147483646 w 60"/>
              <a:gd name="T23" fmla="*/ 2147483646 h 55"/>
              <a:gd name="T24" fmla="*/ 2147483646 w 60"/>
              <a:gd name="T25" fmla="*/ 2147483646 h 55"/>
              <a:gd name="T26" fmla="*/ 2147483646 w 60"/>
              <a:gd name="T27" fmla="*/ 2147483646 h 55"/>
              <a:gd name="T28" fmla="*/ 2147483646 w 60"/>
              <a:gd name="T29" fmla="*/ 2147483646 h 55"/>
              <a:gd name="T30" fmla="*/ 2147483646 w 60"/>
              <a:gd name="T31" fmla="*/ 2147483646 h 55"/>
              <a:gd name="T32" fmla="*/ 2147483646 w 60"/>
              <a:gd name="T33" fmla="*/ 2147483646 h 55"/>
              <a:gd name="T34" fmla="*/ 2147483646 w 60"/>
              <a:gd name="T35" fmla="*/ 2147483646 h 55"/>
              <a:gd name="T36" fmla="*/ 2147483646 w 60"/>
              <a:gd name="T37" fmla="*/ 2147483646 h 55"/>
              <a:gd name="T38" fmla="*/ 2147483646 w 60"/>
              <a:gd name="T39" fmla="*/ 2147483646 h 55"/>
              <a:gd name="T40" fmla="*/ 2147483646 w 60"/>
              <a:gd name="T41" fmla="*/ 0 h 55"/>
              <a:gd name="T42" fmla="*/ 2147483646 w 60"/>
              <a:gd name="T43" fmla="*/ 2147483646 h 55"/>
              <a:gd name="T44" fmla="*/ 2147483646 w 60"/>
              <a:gd name="T45" fmla="*/ 2147483646 h 55"/>
              <a:gd name="T46" fmla="*/ 0 w 60"/>
              <a:gd name="T47" fmla="*/ 0 h 55"/>
              <a:gd name="T48" fmla="*/ 0 w 60"/>
              <a:gd name="T49" fmla="*/ 0 h 55"/>
              <a:gd name="T50" fmla="*/ 0 w 60"/>
              <a:gd name="T51" fmla="*/ 2147483646 h 55"/>
              <a:gd name="T52" fmla="*/ 2147483646 w 60"/>
              <a:gd name="T53" fmla="*/ 2147483646 h 55"/>
              <a:gd name="T54" fmla="*/ 2147483646 w 60"/>
              <a:gd name="T55" fmla="*/ 2147483646 h 55"/>
              <a:gd name="T56" fmla="*/ 2147483646 w 60"/>
              <a:gd name="T57" fmla="*/ 2147483646 h 55"/>
              <a:gd name="T58" fmla="*/ 2147483646 w 60"/>
              <a:gd name="T59" fmla="*/ 2147483646 h 55"/>
              <a:gd name="T60" fmla="*/ 2147483646 w 60"/>
              <a:gd name="T61" fmla="*/ 2147483646 h 55"/>
              <a:gd name="T62" fmla="*/ 2147483646 w 60"/>
              <a:gd name="T63" fmla="*/ 2147483646 h 55"/>
              <a:gd name="T64" fmla="*/ 2147483646 w 60"/>
              <a:gd name="T65" fmla="*/ 2147483646 h 55"/>
              <a:gd name="T66" fmla="*/ 2147483646 w 60"/>
              <a:gd name="T67" fmla="*/ 2147483646 h 55"/>
              <a:gd name="T68" fmla="*/ 2147483646 w 60"/>
              <a:gd name="T69" fmla="*/ 2147483646 h 55"/>
              <a:gd name="T70" fmla="*/ 2147483646 w 60"/>
              <a:gd name="T71" fmla="*/ 2147483646 h 55"/>
              <a:gd name="T72" fmla="*/ 2147483646 w 60"/>
              <a:gd name="T73" fmla="*/ 2147483646 h 55"/>
              <a:gd name="T74" fmla="*/ 2147483646 w 60"/>
              <a:gd name="T75" fmla="*/ 2147483646 h 55"/>
              <a:gd name="T76" fmla="*/ 2147483646 w 60"/>
              <a:gd name="T77" fmla="*/ 2147483646 h 55"/>
              <a:gd name="T78" fmla="*/ 2147483646 w 60"/>
              <a:gd name="T79" fmla="*/ 2147483646 h 55"/>
              <a:gd name="T80" fmla="*/ 2147483646 w 60"/>
              <a:gd name="T81" fmla="*/ 2147483646 h 55"/>
              <a:gd name="T82" fmla="*/ 2147483646 w 60"/>
              <a:gd name="T83" fmla="*/ 2147483646 h 55"/>
              <a:gd name="T84" fmla="*/ 2147483646 w 60"/>
              <a:gd name="T85" fmla="*/ 2147483646 h 55"/>
              <a:gd name="T86" fmla="*/ 2147483646 w 60"/>
              <a:gd name="T87" fmla="*/ 2147483646 h 55"/>
              <a:gd name="T88" fmla="*/ 2147483646 w 60"/>
              <a:gd name="T89" fmla="*/ 2147483646 h 55"/>
              <a:gd name="T90" fmla="*/ 2147483646 w 60"/>
              <a:gd name="T91" fmla="*/ 2147483646 h 55"/>
              <a:gd name="T92" fmla="*/ 2147483646 w 60"/>
              <a:gd name="T93" fmla="*/ 2147483646 h 55"/>
              <a:gd name="T94" fmla="*/ 2147483646 w 60"/>
              <a:gd name="T95" fmla="*/ 2147483646 h 55"/>
              <a:gd name="T96" fmla="*/ 2147483646 w 60"/>
              <a:gd name="T97" fmla="*/ 2147483646 h 5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 h="55">
                <a:moveTo>
                  <a:pt x="53" y="38"/>
                </a:moveTo>
                <a:cubicBezTo>
                  <a:pt x="53" y="38"/>
                  <a:pt x="53" y="38"/>
                  <a:pt x="53" y="38"/>
                </a:cubicBezTo>
                <a:cubicBezTo>
                  <a:pt x="55" y="32"/>
                  <a:pt x="55" y="32"/>
                  <a:pt x="55" y="32"/>
                </a:cubicBezTo>
                <a:cubicBezTo>
                  <a:pt x="51" y="30"/>
                  <a:pt x="51" y="30"/>
                  <a:pt x="51" y="30"/>
                </a:cubicBezTo>
                <a:cubicBezTo>
                  <a:pt x="51" y="25"/>
                  <a:pt x="51" y="25"/>
                  <a:pt x="51" y="25"/>
                </a:cubicBezTo>
                <a:cubicBezTo>
                  <a:pt x="52" y="21"/>
                  <a:pt x="52" y="21"/>
                  <a:pt x="52" y="21"/>
                </a:cubicBezTo>
                <a:cubicBezTo>
                  <a:pt x="53" y="12"/>
                  <a:pt x="53" y="12"/>
                  <a:pt x="53" y="12"/>
                </a:cubicBezTo>
                <a:cubicBezTo>
                  <a:pt x="49" y="11"/>
                  <a:pt x="49" y="11"/>
                  <a:pt x="49" y="11"/>
                </a:cubicBezTo>
                <a:cubicBezTo>
                  <a:pt x="45" y="8"/>
                  <a:pt x="45" y="8"/>
                  <a:pt x="45" y="8"/>
                </a:cubicBezTo>
                <a:cubicBezTo>
                  <a:pt x="40" y="5"/>
                  <a:pt x="40" y="5"/>
                  <a:pt x="40" y="5"/>
                </a:cubicBezTo>
                <a:cubicBezTo>
                  <a:pt x="36" y="6"/>
                  <a:pt x="36" y="6"/>
                  <a:pt x="36" y="6"/>
                </a:cubicBezTo>
                <a:cubicBezTo>
                  <a:pt x="31" y="8"/>
                  <a:pt x="31" y="8"/>
                  <a:pt x="31" y="8"/>
                </a:cubicBezTo>
                <a:cubicBezTo>
                  <a:pt x="30" y="10"/>
                  <a:pt x="30" y="10"/>
                  <a:pt x="30" y="10"/>
                </a:cubicBezTo>
                <a:cubicBezTo>
                  <a:pt x="26" y="11"/>
                  <a:pt x="26" y="11"/>
                  <a:pt x="26" y="11"/>
                </a:cubicBezTo>
                <a:cubicBezTo>
                  <a:pt x="22" y="11"/>
                  <a:pt x="22" y="11"/>
                  <a:pt x="22" y="11"/>
                </a:cubicBezTo>
                <a:cubicBezTo>
                  <a:pt x="19" y="9"/>
                  <a:pt x="19" y="9"/>
                  <a:pt x="19" y="9"/>
                </a:cubicBezTo>
                <a:cubicBezTo>
                  <a:pt x="15" y="9"/>
                  <a:pt x="15" y="9"/>
                  <a:pt x="15" y="9"/>
                </a:cubicBezTo>
                <a:cubicBezTo>
                  <a:pt x="15" y="6"/>
                  <a:pt x="15" y="6"/>
                  <a:pt x="15" y="6"/>
                </a:cubicBezTo>
                <a:cubicBezTo>
                  <a:pt x="12" y="4"/>
                  <a:pt x="12" y="4"/>
                  <a:pt x="12" y="4"/>
                </a:cubicBezTo>
                <a:cubicBezTo>
                  <a:pt x="12" y="2"/>
                  <a:pt x="12" y="2"/>
                  <a:pt x="12" y="2"/>
                </a:cubicBezTo>
                <a:cubicBezTo>
                  <a:pt x="10" y="0"/>
                  <a:pt x="10" y="0"/>
                  <a:pt x="10" y="0"/>
                </a:cubicBezTo>
                <a:cubicBezTo>
                  <a:pt x="6" y="3"/>
                  <a:pt x="6" y="3"/>
                  <a:pt x="6" y="3"/>
                </a:cubicBezTo>
                <a:cubicBezTo>
                  <a:pt x="3" y="2"/>
                  <a:pt x="3" y="2"/>
                  <a:pt x="3" y="2"/>
                </a:cubicBezTo>
                <a:cubicBezTo>
                  <a:pt x="0" y="0"/>
                  <a:pt x="0" y="0"/>
                  <a:pt x="0" y="0"/>
                </a:cubicBezTo>
                <a:cubicBezTo>
                  <a:pt x="0" y="0"/>
                  <a:pt x="0" y="0"/>
                  <a:pt x="0" y="0"/>
                </a:cubicBezTo>
                <a:cubicBezTo>
                  <a:pt x="0" y="0"/>
                  <a:pt x="0" y="6"/>
                  <a:pt x="0" y="7"/>
                </a:cubicBezTo>
                <a:cubicBezTo>
                  <a:pt x="0" y="7"/>
                  <a:pt x="1" y="10"/>
                  <a:pt x="1" y="10"/>
                </a:cubicBezTo>
                <a:cubicBezTo>
                  <a:pt x="1" y="10"/>
                  <a:pt x="1" y="10"/>
                  <a:pt x="1" y="10"/>
                </a:cubicBezTo>
                <a:cubicBezTo>
                  <a:pt x="5" y="16"/>
                  <a:pt x="5" y="16"/>
                  <a:pt x="5" y="16"/>
                </a:cubicBezTo>
                <a:cubicBezTo>
                  <a:pt x="4" y="20"/>
                  <a:pt x="4" y="20"/>
                  <a:pt x="4" y="20"/>
                </a:cubicBezTo>
                <a:cubicBezTo>
                  <a:pt x="4" y="24"/>
                  <a:pt x="4" y="24"/>
                  <a:pt x="4" y="24"/>
                </a:cubicBezTo>
                <a:cubicBezTo>
                  <a:pt x="10" y="29"/>
                  <a:pt x="10" y="29"/>
                  <a:pt x="10" y="29"/>
                </a:cubicBezTo>
                <a:cubicBezTo>
                  <a:pt x="12" y="34"/>
                  <a:pt x="12" y="34"/>
                  <a:pt x="12" y="34"/>
                </a:cubicBezTo>
                <a:cubicBezTo>
                  <a:pt x="14" y="38"/>
                  <a:pt x="14" y="38"/>
                  <a:pt x="14" y="38"/>
                </a:cubicBezTo>
                <a:cubicBezTo>
                  <a:pt x="15" y="36"/>
                  <a:pt x="15" y="36"/>
                  <a:pt x="15" y="36"/>
                </a:cubicBezTo>
                <a:cubicBezTo>
                  <a:pt x="19" y="39"/>
                  <a:pt x="19" y="39"/>
                  <a:pt x="19" y="39"/>
                </a:cubicBezTo>
                <a:cubicBezTo>
                  <a:pt x="23" y="44"/>
                  <a:pt x="23" y="44"/>
                  <a:pt x="23" y="44"/>
                </a:cubicBezTo>
                <a:cubicBezTo>
                  <a:pt x="28" y="48"/>
                  <a:pt x="28" y="48"/>
                  <a:pt x="28" y="48"/>
                </a:cubicBezTo>
                <a:cubicBezTo>
                  <a:pt x="34" y="49"/>
                  <a:pt x="34" y="49"/>
                  <a:pt x="34" y="49"/>
                </a:cubicBezTo>
                <a:cubicBezTo>
                  <a:pt x="39" y="48"/>
                  <a:pt x="39" y="48"/>
                  <a:pt x="39" y="48"/>
                </a:cubicBezTo>
                <a:cubicBezTo>
                  <a:pt x="42" y="52"/>
                  <a:pt x="42" y="52"/>
                  <a:pt x="42" y="52"/>
                </a:cubicBezTo>
                <a:cubicBezTo>
                  <a:pt x="53" y="55"/>
                  <a:pt x="53" y="55"/>
                  <a:pt x="53" y="55"/>
                </a:cubicBezTo>
                <a:cubicBezTo>
                  <a:pt x="55" y="55"/>
                  <a:pt x="55" y="55"/>
                  <a:pt x="55" y="55"/>
                </a:cubicBezTo>
                <a:cubicBezTo>
                  <a:pt x="55" y="51"/>
                  <a:pt x="55" y="51"/>
                  <a:pt x="55" y="51"/>
                </a:cubicBezTo>
                <a:cubicBezTo>
                  <a:pt x="60" y="49"/>
                  <a:pt x="60" y="49"/>
                  <a:pt x="60" y="49"/>
                </a:cubicBezTo>
                <a:cubicBezTo>
                  <a:pt x="59" y="46"/>
                  <a:pt x="59" y="46"/>
                  <a:pt x="59" y="46"/>
                </a:cubicBezTo>
                <a:cubicBezTo>
                  <a:pt x="58" y="44"/>
                  <a:pt x="58" y="44"/>
                  <a:pt x="58" y="44"/>
                </a:cubicBezTo>
                <a:cubicBezTo>
                  <a:pt x="54" y="40"/>
                  <a:pt x="54" y="40"/>
                  <a:pt x="54" y="40"/>
                </a:cubicBezTo>
                <a:cubicBezTo>
                  <a:pt x="53" y="38"/>
                  <a:pt x="53" y="38"/>
                  <a:pt x="53" y="38"/>
                </a:cubicBez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55" name="Freeform 299"/>
          <p:cNvSpPr>
            <a:spLocks/>
          </p:cNvSpPr>
          <p:nvPr/>
        </p:nvSpPr>
        <p:spPr bwMode="auto">
          <a:xfrm>
            <a:off x="5014384" y="2963335"/>
            <a:ext cx="158749" cy="107951"/>
          </a:xfrm>
          <a:custGeom>
            <a:avLst/>
            <a:gdLst>
              <a:gd name="T0" fmla="*/ 2147483646 w 20"/>
              <a:gd name="T1" fmla="*/ 2147483646 h 14"/>
              <a:gd name="T2" fmla="*/ 2147483646 w 20"/>
              <a:gd name="T3" fmla="*/ 2147483646 h 14"/>
              <a:gd name="T4" fmla="*/ 2147483646 w 20"/>
              <a:gd name="T5" fmla="*/ 0 h 14"/>
              <a:gd name="T6" fmla="*/ 2147483646 w 20"/>
              <a:gd name="T7" fmla="*/ 2147483646 h 14"/>
              <a:gd name="T8" fmla="*/ 2147483646 w 20"/>
              <a:gd name="T9" fmla="*/ 0 h 14"/>
              <a:gd name="T10" fmla="*/ 2147483646 w 20"/>
              <a:gd name="T11" fmla="*/ 0 h 14"/>
              <a:gd name="T12" fmla="*/ 2147483646 w 20"/>
              <a:gd name="T13" fmla="*/ 2147483646 h 14"/>
              <a:gd name="T14" fmla="*/ 2147483646 w 20"/>
              <a:gd name="T15" fmla="*/ 2147483646 h 14"/>
              <a:gd name="T16" fmla="*/ 0 w 20"/>
              <a:gd name="T17" fmla="*/ 2147483646 h 14"/>
              <a:gd name="T18" fmla="*/ 2147483646 w 20"/>
              <a:gd name="T19" fmla="*/ 2147483646 h 14"/>
              <a:gd name="T20" fmla="*/ 2147483646 w 20"/>
              <a:gd name="T21" fmla="*/ 2147483646 h 14"/>
              <a:gd name="T22" fmla="*/ 2147483646 w 20"/>
              <a:gd name="T23" fmla="*/ 2147483646 h 14"/>
              <a:gd name="T24" fmla="*/ 2147483646 w 20"/>
              <a:gd name="T25" fmla="*/ 2147483646 h 14"/>
              <a:gd name="T26" fmla="*/ 2147483646 w 20"/>
              <a:gd name="T27" fmla="*/ 2147483646 h 14"/>
              <a:gd name="T28" fmla="*/ 2147483646 w 20"/>
              <a:gd name="T29" fmla="*/ 2147483646 h 14"/>
              <a:gd name="T30" fmla="*/ 2147483646 w 20"/>
              <a:gd name="T31" fmla="*/ 2147483646 h 14"/>
              <a:gd name="T32" fmla="*/ 2147483646 w 20"/>
              <a:gd name="T33" fmla="*/ 2147483646 h 14"/>
              <a:gd name="T34" fmla="*/ 2147483646 w 20"/>
              <a:gd name="T35" fmla="*/ 2147483646 h 14"/>
              <a:gd name="T36" fmla="*/ 2147483646 w 20"/>
              <a:gd name="T37" fmla="*/ 2147483646 h 14"/>
              <a:gd name="T38" fmla="*/ 2147483646 w 20"/>
              <a:gd name="T39" fmla="*/ 2147483646 h 14"/>
              <a:gd name="T40" fmla="*/ 2147483646 w 20"/>
              <a:gd name="T41" fmla="*/ 2147483646 h 14"/>
              <a:gd name="T42" fmla="*/ 2147483646 w 20"/>
              <a:gd name="T43" fmla="*/ 2147483646 h 14"/>
              <a:gd name="T44" fmla="*/ 2147483646 w 20"/>
              <a:gd name="T45" fmla="*/ 2147483646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0" h="14">
                <a:moveTo>
                  <a:pt x="19" y="4"/>
                </a:moveTo>
                <a:cubicBezTo>
                  <a:pt x="17" y="2"/>
                  <a:pt x="17" y="2"/>
                  <a:pt x="17" y="2"/>
                </a:cubicBezTo>
                <a:cubicBezTo>
                  <a:pt x="15" y="0"/>
                  <a:pt x="15" y="0"/>
                  <a:pt x="15" y="0"/>
                </a:cubicBezTo>
                <a:cubicBezTo>
                  <a:pt x="13" y="1"/>
                  <a:pt x="13" y="1"/>
                  <a:pt x="13" y="1"/>
                </a:cubicBezTo>
                <a:cubicBezTo>
                  <a:pt x="9" y="0"/>
                  <a:pt x="9" y="0"/>
                  <a:pt x="9" y="0"/>
                </a:cubicBezTo>
                <a:cubicBezTo>
                  <a:pt x="5" y="0"/>
                  <a:pt x="5" y="0"/>
                  <a:pt x="5" y="0"/>
                </a:cubicBezTo>
                <a:cubicBezTo>
                  <a:pt x="1" y="1"/>
                  <a:pt x="1" y="1"/>
                  <a:pt x="1" y="1"/>
                </a:cubicBezTo>
                <a:cubicBezTo>
                  <a:pt x="1" y="3"/>
                  <a:pt x="1" y="5"/>
                  <a:pt x="1" y="5"/>
                </a:cubicBezTo>
                <a:cubicBezTo>
                  <a:pt x="0" y="6"/>
                  <a:pt x="0" y="6"/>
                  <a:pt x="0" y="6"/>
                </a:cubicBezTo>
                <a:cubicBezTo>
                  <a:pt x="2" y="6"/>
                  <a:pt x="2" y="6"/>
                  <a:pt x="2" y="6"/>
                </a:cubicBezTo>
                <a:cubicBezTo>
                  <a:pt x="4" y="7"/>
                  <a:pt x="4" y="7"/>
                  <a:pt x="4" y="7"/>
                </a:cubicBezTo>
                <a:cubicBezTo>
                  <a:pt x="6" y="8"/>
                  <a:pt x="6" y="8"/>
                  <a:pt x="6" y="8"/>
                </a:cubicBezTo>
                <a:cubicBezTo>
                  <a:pt x="7" y="10"/>
                  <a:pt x="7" y="10"/>
                  <a:pt x="7" y="10"/>
                </a:cubicBezTo>
                <a:cubicBezTo>
                  <a:pt x="6" y="12"/>
                  <a:pt x="6" y="12"/>
                  <a:pt x="6" y="12"/>
                </a:cubicBezTo>
                <a:cubicBezTo>
                  <a:pt x="7" y="12"/>
                  <a:pt x="7" y="12"/>
                  <a:pt x="7" y="12"/>
                </a:cubicBezTo>
                <a:cubicBezTo>
                  <a:pt x="9" y="14"/>
                  <a:pt x="9" y="14"/>
                  <a:pt x="9" y="14"/>
                </a:cubicBezTo>
                <a:cubicBezTo>
                  <a:pt x="11" y="13"/>
                  <a:pt x="11" y="13"/>
                  <a:pt x="11" y="13"/>
                </a:cubicBezTo>
                <a:cubicBezTo>
                  <a:pt x="13" y="12"/>
                  <a:pt x="13" y="12"/>
                  <a:pt x="13" y="12"/>
                </a:cubicBezTo>
                <a:cubicBezTo>
                  <a:pt x="13" y="12"/>
                  <a:pt x="15" y="12"/>
                  <a:pt x="16" y="12"/>
                </a:cubicBezTo>
                <a:cubicBezTo>
                  <a:pt x="17" y="12"/>
                  <a:pt x="16" y="9"/>
                  <a:pt x="16" y="9"/>
                </a:cubicBezTo>
                <a:cubicBezTo>
                  <a:pt x="18" y="7"/>
                  <a:pt x="18" y="7"/>
                  <a:pt x="18" y="7"/>
                </a:cubicBezTo>
                <a:cubicBezTo>
                  <a:pt x="20" y="4"/>
                  <a:pt x="20" y="4"/>
                  <a:pt x="20" y="4"/>
                </a:cubicBezTo>
                <a:cubicBezTo>
                  <a:pt x="19" y="4"/>
                  <a:pt x="19" y="4"/>
                  <a:pt x="19" y="4"/>
                </a:cubicBezTo>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56" name="Freeform 300"/>
          <p:cNvSpPr>
            <a:spLocks/>
          </p:cNvSpPr>
          <p:nvPr/>
        </p:nvSpPr>
        <p:spPr bwMode="auto">
          <a:xfrm>
            <a:off x="5084235" y="2815167"/>
            <a:ext cx="118533" cy="101600"/>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2147483646 h 78"/>
              <a:gd name="T10" fmla="*/ 2147483646 w 90"/>
              <a:gd name="T11" fmla="*/ 0 h 78"/>
              <a:gd name="T12" fmla="*/ 2147483646 w 90"/>
              <a:gd name="T13" fmla="*/ 0 h 78"/>
              <a:gd name="T14" fmla="*/ 2147483646 w 90"/>
              <a:gd name="T15" fmla="*/ 0 h 78"/>
              <a:gd name="T16" fmla="*/ 0 w 90"/>
              <a:gd name="T17" fmla="*/ 2147483646 h 78"/>
              <a:gd name="T18" fmla="*/ 0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2147483646 w 90"/>
              <a:gd name="T31" fmla="*/ 2147483646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0" h="78">
                <a:moveTo>
                  <a:pt x="54" y="66"/>
                </a:moveTo>
                <a:lnTo>
                  <a:pt x="78" y="78"/>
                </a:lnTo>
                <a:lnTo>
                  <a:pt x="84" y="42"/>
                </a:lnTo>
                <a:lnTo>
                  <a:pt x="84" y="30"/>
                </a:lnTo>
                <a:lnTo>
                  <a:pt x="90" y="6"/>
                </a:lnTo>
                <a:lnTo>
                  <a:pt x="84" y="0"/>
                </a:lnTo>
                <a:lnTo>
                  <a:pt x="72" y="0"/>
                </a:lnTo>
                <a:lnTo>
                  <a:pt x="36" y="0"/>
                </a:lnTo>
                <a:lnTo>
                  <a:pt x="0" y="18"/>
                </a:lnTo>
                <a:lnTo>
                  <a:pt x="0" y="30"/>
                </a:lnTo>
                <a:lnTo>
                  <a:pt x="6" y="42"/>
                </a:lnTo>
                <a:lnTo>
                  <a:pt x="12" y="48"/>
                </a:lnTo>
                <a:lnTo>
                  <a:pt x="18" y="54"/>
                </a:lnTo>
                <a:lnTo>
                  <a:pt x="12" y="60"/>
                </a:lnTo>
                <a:lnTo>
                  <a:pt x="36" y="54"/>
                </a:lnTo>
                <a:lnTo>
                  <a:pt x="54" y="66"/>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57" name="Freeform 301"/>
          <p:cNvSpPr>
            <a:spLocks/>
          </p:cNvSpPr>
          <p:nvPr/>
        </p:nvSpPr>
        <p:spPr bwMode="auto">
          <a:xfrm>
            <a:off x="5077884" y="2971801"/>
            <a:ext cx="234949" cy="211667"/>
          </a:xfrm>
          <a:custGeom>
            <a:avLst/>
            <a:gdLst>
              <a:gd name="T0" fmla="*/ 2147483646 w 30"/>
              <a:gd name="T1" fmla="*/ 2147483646 h 27"/>
              <a:gd name="T2" fmla="*/ 2147483646 w 30"/>
              <a:gd name="T3" fmla="*/ 2147483646 h 27"/>
              <a:gd name="T4" fmla="*/ 2147483646 w 30"/>
              <a:gd name="T5" fmla="*/ 2147483646 h 27"/>
              <a:gd name="T6" fmla="*/ 2147483646 w 30"/>
              <a:gd name="T7" fmla="*/ 2147483646 h 27"/>
              <a:gd name="T8" fmla="*/ 2147483646 w 30"/>
              <a:gd name="T9" fmla="*/ 0 h 27"/>
              <a:gd name="T10" fmla="*/ 2147483646 w 30"/>
              <a:gd name="T11" fmla="*/ 2147483646 h 27"/>
              <a:gd name="T12" fmla="*/ 2147483646 w 30"/>
              <a:gd name="T13" fmla="*/ 2147483646 h 27"/>
              <a:gd name="T14" fmla="*/ 2147483646 w 30"/>
              <a:gd name="T15" fmla="*/ 2147483646 h 27"/>
              <a:gd name="T16" fmla="*/ 2147483646 w 30"/>
              <a:gd name="T17" fmla="*/ 2147483646 h 27"/>
              <a:gd name="T18" fmla="*/ 2147483646 w 30"/>
              <a:gd name="T19" fmla="*/ 2147483646 h 27"/>
              <a:gd name="T20" fmla="*/ 2147483646 w 30"/>
              <a:gd name="T21" fmla="*/ 2147483646 h 27"/>
              <a:gd name="T22" fmla="*/ 2147483646 w 30"/>
              <a:gd name="T23" fmla="*/ 2147483646 h 27"/>
              <a:gd name="T24" fmla="*/ 2147483646 w 30"/>
              <a:gd name="T25" fmla="*/ 2147483646 h 27"/>
              <a:gd name="T26" fmla="*/ 2147483646 w 30"/>
              <a:gd name="T27" fmla="*/ 2147483646 h 27"/>
              <a:gd name="T28" fmla="*/ 2147483646 w 30"/>
              <a:gd name="T29" fmla="*/ 2147483646 h 27"/>
              <a:gd name="T30" fmla="*/ 2147483646 w 30"/>
              <a:gd name="T31" fmla="*/ 2147483646 h 27"/>
              <a:gd name="T32" fmla="*/ 0 w 30"/>
              <a:gd name="T33" fmla="*/ 2147483646 h 27"/>
              <a:gd name="T34" fmla="*/ 2147483646 w 30"/>
              <a:gd name="T35" fmla="*/ 2147483646 h 27"/>
              <a:gd name="T36" fmla="*/ 2147483646 w 30"/>
              <a:gd name="T37" fmla="*/ 2147483646 h 27"/>
              <a:gd name="T38" fmla="*/ 2147483646 w 30"/>
              <a:gd name="T39" fmla="*/ 2147483646 h 27"/>
              <a:gd name="T40" fmla="*/ 2147483646 w 30"/>
              <a:gd name="T41" fmla="*/ 2147483646 h 27"/>
              <a:gd name="T42" fmla="*/ 2147483646 w 30"/>
              <a:gd name="T43" fmla="*/ 2147483646 h 27"/>
              <a:gd name="T44" fmla="*/ 2147483646 w 30"/>
              <a:gd name="T45" fmla="*/ 2147483646 h 27"/>
              <a:gd name="T46" fmla="*/ 2147483646 w 30"/>
              <a:gd name="T47" fmla="*/ 2147483646 h 27"/>
              <a:gd name="T48" fmla="*/ 2147483646 w 30"/>
              <a:gd name="T49" fmla="*/ 2147483646 h 27"/>
              <a:gd name="T50" fmla="*/ 2147483646 w 30"/>
              <a:gd name="T51" fmla="*/ 2147483646 h 27"/>
              <a:gd name="T52" fmla="*/ 2147483646 w 30"/>
              <a:gd name="T53" fmla="*/ 2147483646 h 27"/>
              <a:gd name="T54" fmla="*/ 2147483646 w 30"/>
              <a:gd name="T55" fmla="*/ 2147483646 h 27"/>
              <a:gd name="T56" fmla="*/ 2147483646 w 30"/>
              <a:gd name="T57" fmla="*/ 2147483646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0" h="27">
                <a:moveTo>
                  <a:pt x="30" y="14"/>
                </a:moveTo>
                <a:cubicBezTo>
                  <a:pt x="27" y="11"/>
                  <a:pt x="27" y="11"/>
                  <a:pt x="27" y="11"/>
                </a:cubicBezTo>
                <a:cubicBezTo>
                  <a:pt x="23" y="3"/>
                  <a:pt x="23" y="3"/>
                  <a:pt x="23" y="3"/>
                </a:cubicBezTo>
                <a:cubicBezTo>
                  <a:pt x="20" y="2"/>
                  <a:pt x="20" y="2"/>
                  <a:pt x="20" y="2"/>
                </a:cubicBezTo>
                <a:cubicBezTo>
                  <a:pt x="17" y="0"/>
                  <a:pt x="17" y="0"/>
                  <a:pt x="17" y="0"/>
                </a:cubicBezTo>
                <a:cubicBezTo>
                  <a:pt x="14" y="2"/>
                  <a:pt x="14" y="2"/>
                  <a:pt x="14" y="2"/>
                </a:cubicBezTo>
                <a:cubicBezTo>
                  <a:pt x="11" y="3"/>
                  <a:pt x="11" y="3"/>
                  <a:pt x="11" y="3"/>
                </a:cubicBezTo>
                <a:cubicBezTo>
                  <a:pt x="12" y="3"/>
                  <a:pt x="12" y="3"/>
                  <a:pt x="12" y="3"/>
                </a:cubicBezTo>
                <a:cubicBezTo>
                  <a:pt x="10" y="6"/>
                  <a:pt x="10" y="6"/>
                  <a:pt x="10" y="6"/>
                </a:cubicBezTo>
                <a:cubicBezTo>
                  <a:pt x="8" y="8"/>
                  <a:pt x="8" y="8"/>
                  <a:pt x="8" y="8"/>
                </a:cubicBezTo>
                <a:cubicBezTo>
                  <a:pt x="8" y="8"/>
                  <a:pt x="9" y="11"/>
                  <a:pt x="8" y="11"/>
                </a:cubicBezTo>
                <a:cubicBezTo>
                  <a:pt x="7" y="11"/>
                  <a:pt x="5" y="11"/>
                  <a:pt x="5" y="11"/>
                </a:cubicBezTo>
                <a:cubicBezTo>
                  <a:pt x="3" y="12"/>
                  <a:pt x="3" y="12"/>
                  <a:pt x="3" y="12"/>
                </a:cubicBezTo>
                <a:cubicBezTo>
                  <a:pt x="1" y="13"/>
                  <a:pt x="1" y="13"/>
                  <a:pt x="1" y="13"/>
                </a:cubicBezTo>
                <a:cubicBezTo>
                  <a:pt x="1" y="14"/>
                  <a:pt x="1" y="14"/>
                  <a:pt x="1" y="14"/>
                </a:cubicBezTo>
                <a:cubicBezTo>
                  <a:pt x="2" y="18"/>
                  <a:pt x="2" y="18"/>
                  <a:pt x="2" y="18"/>
                </a:cubicBezTo>
                <a:cubicBezTo>
                  <a:pt x="0" y="20"/>
                  <a:pt x="0" y="20"/>
                  <a:pt x="0" y="20"/>
                </a:cubicBezTo>
                <a:cubicBezTo>
                  <a:pt x="1" y="23"/>
                  <a:pt x="1" y="23"/>
                  <a:pt x="1" y="23"/>
                </a:cubicBezTo>
                <a:cubicBezTo>
                  <a:pt x="1" y="25"/>
                  <a:pt x="1" y="25"/>
                  <a:pt x="1" y="25"/>
                </a:cubicBezTo>
                <a:cubicBezTo>
                  <a:pt x="3" y="24"/>
                  <a:pt x="3" y="24"/>
                  <a:pt x="3" y="24"/>
                </a:cubicBezTo>
                <a:cubicBezTo>
                  <a:pt x="7" y="24"/>
                  <a:pt x="7" y="24"/>
                  <a:pt x="7" y="24"/>
                </a:cubicBezTo>
                <a:cubicBezTo>
                  <a:pt x="13" y="26"/>
                  <a:pt x="13" y="26"/>
                  <a:pt x="13" y="26"/>
                </a:cubicBezTo>
                <a:cubicBezTo>
                  <a:pt x="20" y="26"/>
                  <a:pt x="20" y="26"/>
                  <a:pt x="20" y="26"/>
                </a:cubicBezTo>
                <a:cubicBezTo>
                  <a:pt x="24" y="27"/>
                  <a:pt x="24" y="27"/>
                  <a:pt x="24" y="27"/>
                </a:cubicBezTo>
                <a:cubicBezTo>
                  <a:pt x="26" y="21"/>
                  <a:pt x="26" y="21"/>
                  <a:pt x="26" y="21"/>
                </a:cubicBezTo>
                <a:cubicBezTo>
                  <a:pt x="27" y="21"/>
                  <a:pt x="27" y="21"/>
                  <a:pt x="27" y="21"/>
                </a:cubicBezTo>
                <a:cubicBezTo>
                  <a:pt x="26" y="17"/>
                  <a:pt x="26" y="17"/>
                  <a:pt x="26" y="17"/>
                </a:cubicBezTo>
                <a:cubicBezTo>
                  <a:pt x="29" y="16"/>
                  <a:pt x="29" y="16"/>
                  <a:pt x="29" y="16"/>
                </a:cubicBezTo>
                <a:lnTo>
                  <a:pt x="30" y="14"/>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58" name="Freeform 302"/>
          <p:cNvSpPr>
            <a:spLocks/>
          </p:cNvSpPr>
          <p:nvPr/>
        </p:nvSpPr>
        <p:spPr bwMode="auto">
          <a:xfrm>
            <a:off x="5020735" y="2887135"/>
            <a:ext cx="190500" cy="107951"/>
          </a:xfrm>
          <a:custGeom>
            <a:avLst/>
            <a:gdLst>
              <a:gd name="T0" fmla="*/ 2147483646 w 24"/>
              <a:gd name="T1" fmla="*/ 2147483646 h 14"/>
              <a:gd name="T2" fmla="*/ 2147483646 w 24"/>
              <a:gd name="T3" fmla="*/ 2147483646 h 14"/>
              <a:gd name="T4" fmla="*/ 2147483646 w 24"/>
              <a:gd name="T5" fmla="*/ 2147483646 h 14"/>
              <a:gd name="T6" fmla="*/ 2147483646 w 24"/>
              <a:gd name="T7" fmla="*/ 2147483646 h 14"/>
              <a:gd name="T8" fmla="*/ 2147483646 w 24"/>
              <a:gd name="T9" fmla="*/ 2147483646 h 14"/>
              <a:gd name="T10" fmla="*/ 2147483646 w 24"/>
              <a:gd name="T11" fmla="*/ 2147483646 h 14"/>
              <a:gd name="T12" fmla="*/ 2147483646 w 24"/>
              <a:gd name="T13" fmla="*/ 2147483646 h 14"/>
              <a:gd name="T14" fmla="*/ 2147483646 w 24"/>
              <a:gd name="T15" fmla="*/ 2147483646 h 14"/>
              <a:gd name="T16" fmla="*/ 2147483646 w 24"/>
              <a:gd name="T17" fmla="*/ 2147483646 h 14"/>
              <a:gd name="T18" fmla="*/ 2147483646 w 24"/>
              <a:gd name="T19" fmla="*/ 2147483646 h 14"/>
              <a:gd name="T20" fmla="*/ 2147483646 w 24"/>
              <a:gd name="T21" fmla="*/ 2147483646 h 14"/>
              <a:gd name="T22" fmla="*/ 2147483646 w 24"/>
              <a:gd name="T23" fmla="*/ 0 h 14"/>
              <a:gd name="T24" fmla="*/ 2147483646 w 24"/>
              <a:gd name="T25" fmla="*/ 2147483646 h 14"/>
              <a:gd name="T26" fmla="*/ 2147483646 w 24"/>
              <a:gd name="T27" fmla="*/ 2147483646 h 14"/>
              <a:gd name="T28" fmla="*/ 2147483646 w 24"/>
              <a:gd name="T29" fmla="*/ 2147483646 h 14"/>
              <a:gd name="T30" fmla="*/ 2147483646 w 24"/>
              <a:gd name="T31" fmla="*/ 2147483646 h 14"/>
              <a:gd name="T32" fmla="*/ 2147483646 w 24"/>
              <a:gd name="T33" fmla="*/ 2147483646 h 14"/>
              <a:gd name="T34" fmla="*/ 2147483646 w 24"/>
              <a:gd name="T35" fmla="*/ 2147483646 h 14"/>
              <a:gd name="T36" fmla="*/ 0 w 24"/>
              <a:gd name="T37" fmla="*/ 2147483646 h 14"/>
              <a:gd name="T38" fmla="*/ 2147483646 w 24"/>
              <a:gd name="T39" fmla="*/ 2147483646 h 14"/>
              <a:gd name="T40" fmla="*/ 2147483646 w 24"/>
              <a:gd name="T41" fmla="*/ 2147483646 h 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4" h="14">
                <a:moveTo>
                  <a:pt x="8" y="10"/>
                </a:moveTo>
                <a:cubicBezTo>
                  <a:pt x="12" y="11"/>
                  <a:pt x="12" y="11"/>
                  <a:pt x="12" y="11"/>
                </a:cubicBezTo>
                <a:cubicBezTo>
                  <a:pt x="14" y="10"/>
                  <a:pt x="14" y="10"/>
                  <a:pt x="14" y="10"/>
                </a:cubicBezTo>
                <a:cubicBezTo>
                  <a:pt x="16" y="12"/>
                  <a:pt x="16" y="12"/>
                  <a:pt x="16" y="12"/>
                </a:cubicBezTo>
                <a:cubicBezTo>
                  <a:pt x="18" y="14"/>
                  <a:pt x="18" y="14"/>
                  <a:pt x="18" y="14"/>
                </a:cubicBezTo>
                <a:cubicBezTo>
                  <a:pt x="21" y="13"/>
                  <a:pt x="21" y="13"/>
                  <a:pt x="21" y="13"/>
                </a:cubicBezTo>
                <a:cubicBezTo>
                  <a:pt x="24" y="11"/>
                  <a:pt x="24" y="11"/>
                  <a:pt x="24" y="11"/>
                </a:cubicBezTo>
                <a:cubicBezTo>
                  <a:pt x="23" y="10"/>
                  <a:pt x="23" y="10"/>
                  <a:pt x="23" y="10"/>
                </a:cubicBezTo>
                <a:cubicBezTo>
                  <a:pt x="21" y="5"/>
                  <a:pt x="21" y="5"/>
                  <a:pt x="21" y="5"/>
                </a:cubicBezTo>
                <a:cubicBezTo>
                  <a:pt x="21" y="4"/>
                  <a:pt x="21" y="4"/>
                  <a:pt x="21" y="4"/>
                </a:cubicBezTo>
                <a:cubicBezTo>
                  <a:pt x="17" y="2"/>
                  <a:pt x="17" y="2"/>
                  <a:pt x="17" y="2"/>
                </a:cubicBezTo>
                <a:cubicBezTo>
                  <a:pt x="14" y="0"/>
                  <a:pt x="14" y="0"/>
                  <a:pt x="14" y="0"/>
                </a:cubicBezTo>
                <a:cubicBezTo>
                  <a:pt x="10" y="1"/>
                  <a:pt x="10" y="1"/>
                  <a:pt x="10" y="1"/>
                </a:cubicBezTo>
                <a:cubicBezTo>
                  <a:pt x="9" y="5"/>
                  <a:pt x="9" y="5"/>
                  <a:pt x="9" y="5"/>
                </a:cubicBezTo>
                <a:cubicBezTo>
                  <a:pt x="8" y="6"/>
                  <a:pt x="8" y="6"/>
                  <a:pt x="8" y="6"/>
                </a:cubicBezTo>
                <a:cubicBezTo>
                  <a:pt x="5" y="3"/>
                  <a:pt x="5" y="3"/>
                  <a:pt x="5" y="3"/>
                </a:cubicBezTo>
                <a:cubicBezTo>
                  <a:pt x="3" y="3"/>
                  <a:pt x="3" y="3"/>
                  <a:pt x="3" y="3"/>
                </a:cubicBezTo>
                <a:cubicBezTo>
                  <a:pt x="3" y="3"/>
                  <a:pt x="1" y="7"/>
                  <a:pt x="1" y="8"/>
                </a:cubicBezTo>
                <a:cubicBezTo>
                  <a:pt x="1" y="8"/>
                  <a:pt x="0" y="10"/>
                  <a:pt x="0" y="11"/>
                </a:cubicBezTo>
                <a:cubicBezTo>
                  <a:pt x="4" y="10"/>
                  <a:pt x="4" y="10"/>
                  <a:pt x="4" y="10"/>
                </a:cubicBezTo>
                <a:lnTo>
                  <a:pt x="8" y="1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59" name="Freeform 303"/>
          <p:cNvSpPr>
            <a:spLocks/>
          </p:cNvSpPr>
          <p:nvPr/>
        </p:nvSpPr>
        <p:spPr bwMode="auto">
          <a:xfrm>
            <a:off x="4119033" y="4337051"/>
            <a:ext cx="188384" cy="141816"/>
          </a:xfrm>
          <a:custGeom>
            <a:avLst/>
            <a:gdLst>
              <a:gd name="T0" fmla="*/ 2147483646 w 24"/>
              <a:gd name="T1" fmla="*/ 2147483646 h 18"/>
              <a:gd name="T2" fmla="*/ 2147483646 w 24"/>
              <a:gd name="T3" fmla="*/ 2147483646 h 18"/>
              <a:gd name="T4" fmla="*/ 2147483646 w 24"/>
              <a:gd name="T5" fmla="*/ 2147483646 h 18"/>
              <a:gd name="T6" fmla="*/ 2147483646 w 24"/>
              <a:gd name="T7" fmla="*/ 2147483646 h 18"/>
              <a:gd name="T8" fmla="*/ 2147483646 w 24"/>
              <a:gd name="T9" fmla="*/ 2147483646 h 18"/>
              <a:gd name="T10" fmla="*/ 2147483646 w 24"/>
              <a:gd name="T11" fmla="*/ 2147483646 h 18"/>
              <a:gd name="T12" fmla="*/ 2147483646 w 24"/>
              <a:gd name="T13" fmla="*/ 2147483646 h 18"/>
              <a:gd name="T14" fmla="*/ 2147483646 w 24"/>
              <a:gd name="T15" fmla="*/ 2147483646 h 18"/>
              <a:gd name="T16" fmla="*/ 2147483646 w 24"/>
              <a:gd name="T17" fmla="*/ 2147483646 h 18"/>
              <a:gd name="T18" fmla="*/ 2147483646 w 24"/>
              <a:gd name="T19" fmla="*/ 2147483646 h 18"/>
              <a:gd name="T20" fmla="*/ 2147483646 w 24"/>
              <a:gd name="T21" fmla="*/ 2147483646 h 18"/>
              <a:gd name="T22" fmla="*/ 2147483646 w 24"/>
              <a:gd name="T23" fmla="*/ 2147483646 h 18"/>
              <a:gd name="T24" fmla="*/ 2147483646 w 24"/>
              <a:gd name="T25" fmla="*/ 2147483646 h 18"/>
              <a:gd name="T26" fmla="*/ 2147483646 w 24"/>
              <a:gd name="T27" fmla="*/ 2147483646 h 18"/>
              <a:gd name="T28" fmla="*/ 2147483646 w 24"/>
              <a:gd name="T29" fmla="*/ 2147483646 h 18"/>
              <a:gd name="T30" fmla="*/ 2147483646 w 24"/>
              <a:gd name="T31" fmla="*/ 2147483646 h 18"/>
              <a:gd name="T32" fmla="*/ 2147483646 w 24"/>
              <a:gd name="T33" fmla="*/ 0 h 18"/>
              <a:gd name="T34" fmla="*/ 2147483646 w 24"/>
              <a:gd name="T35" fmla="*/ 0 h 18"/>
              <a:gd name="T36" fmla="*/ 2147483646 w 24"/>
              <a:gd name="T37" fmla="*/ 2147483646 h 18"/>
              <a:gd name="T38" fmla="*/ 2147483646 w 24"/>
              <a:gd name="T39" fmla="*/ 2147483646 h 18"/>
              <a:gd name="T40" fmla="*/ 2147483646 w 24"/>
              <a:gd name="T41" fmla="*/ 2147483646 h 18"/>
              <a:gd name="T42" fmla="*/ 0 w 24"/>
              <a:gd name="T43" fmla="*/ 2147483646 h 18"/>
              <a:gd name="T44" fmla="*/ 2147483646 w 24"/>
              <a:gd name="T45" fmla="*/ 2147483646 h 18"/>
              <a:gd name="T46" fmla="*/ 2147483646 w 24"/>
              <a:gd name="T47" fmla="*/ 2147483646 h 18"/>
              <a:gd name="T48" fmla="*/ 2147483646 w 24"/>
              <a:gd name="T49" fmla="*/ 2147483646 h 18"/>
              <a:gd name="T50" fmla="*/ 2147483646 w 24"/>
              <a:gd name="T51" fmla="*/ 2147483646 h 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 h="18">
                <a:moveTo>
                  <a:pt x="9" y="10"/>
                </a:moveTo>
                <a:cubicBezTo>
                  <a:pt x="13" y="10"/>
                  <a:pt x="13" y="10"/>
                  <a:pt x="13" y="10"/>
                </a:cubicBezTo>
                <a:cubicBezTo>
                  <a:pt x="15" y="13"/>
                  <a:pt x="15" y="13"/>
                  <a:pt x="15" y="13"/>
                </a:cubicBezTo>
                <a:cubicBezTo>
                  <a:pt x="16" y="14"/>
                  <a:pt x="16" y="14"/>
                  <a:pt x="16" y="14"/>
                </a:cubicBezTo>
                <a:cubicBezTo>
                  <a:pt x="18" y="15"/>
                  <a:pt x="18" y="15"/>
                  <a:pt x="18" y="15"/>
                </a:cubicBezTo>
                <a:cubicBezTo>
                  <a:pt x="18" y="15"/>
                  <a:pt x="19" y="18"/>
                  <a:pt x="20" y="18"/>
                </a:cubicBezTo>
                <a:cubicBezTo>
                  <a:pt x="20" y="18"/>
                  <a:pt x="21" y="17"/>
                  <a:pt x="22" y="17"/>
                </a:cubicBezTo>
                <a:cubicBezTo>
                  <a:pt x="23" y="17"/>
                  <a:pt x="24" y="16"/>
                  <a:pt x="24" y="16"/>
                </a:cubicBezTo>
                <a:cubicBezTo>
                  <a:pt x="24" y="12"/>
                  <a:pt x="24" y="12"/>
                  <a:pt x="24" y="12"/>
                </a:cubicBezTo>
                <a:cubicBezTo>
                  <a:pt x="24" y="8"/>
                  <a:pt x="24" y="8"/>
                  <a:pt x="24" y="8"/>
                </a:cubicBezTo>
                <a:cubicBezTo>
                  <a:pt x="23" y="8"/>
                  <a:pt x="23" y="8"/>
                  <a:pt x="23" y="8"/>
                </a:cubicBezTo>
                <a:cubicBezTo>
                  <a:pt x="21" y="3"/>
                  <a:pt x="21" y="3"/>
                  <a:pt x="21" y="3"/>
                </a:cubicBezTo>
                <a:cubicBezTo>
                  <a:pt x="21" y="3"/>
                  <a:pt x="21" y="1"/>
                  <a:pt x="20" y="1"/>
                </a:cubicBezTo>
                <a:cubicBezTo>
                  <a:pt x="20" y="1"/>
                  <a:pt x="16" y="2"/>
                  <a:pt x="16" y="2"/>
                </a:cubicBezTo>
                <a:cubicBezTo>
                  <a:pt x="12" y="2"/>
                  <a:pt x="12" y="2"/>
                  <a:pt x="12" y="2"/>
                </a:cubicBezTo>
                <a:cubicBezTo>
                  <a:pt x="12" y="1"/>
                  <a:pt x="12" y="1"/>
                  <a:pt x="12" y="1"/>
                </a:cubicBezTo>
                <a:cubicBezTo>
                  <a:pt x="7" y="0"/>
                  <a:pt x="7" y="0"/>
                  <a:pt x="7" y="0"/>
                </a:cubicBezTo>
                <a:cubicBezTo>
                  <a:pt x="5" y="0"/>
                  <a:pt x="5" y="0"/>
                  <a:pt x="5" y="0"/>
                </a:cubicBezTo>
                <a:cubicBezTo>
                  <a:pt x="5" y="1"/>
                  <a:pt x="5" y="1"/>
                  <a:pt x="5" y="1"/>
                </a:cubicBezTo>
                <a:cubicBezTo>
                  <a:pt x="5" y="4"/>
                  <a:pt x="5" y="4"/>
                  <a:pt x="5" y="4"/>
                </a:cubicBezTo>
                <a:cubicBezTo>
                  <a:pt x="3" y="4"/>
                  <a:pt x="3" y="4"/>
                  <a:pt x="3" y="4"/>
                </a:cubicBezTo>
                <a:cubicBezTo>
                  <a:pt x="0" y="6"/>
                  <a:pt x="0" y="6"/>
                  <a:pt x="0" y="6"/>
                </a:cubicBezTo>
                <a:cubicBezTo>
                  <a:pt x="1" y="6"/>
                  <a:pt x="1" y="6"/>
                  <a:pt x="1" y="6"/>
                </a:cubicBezTo>
                <a:cubicBezTo>
                  <a:pt x="6" y="13"/>
                  <a:pt x="6" y="13"/>
                  <a:pt x="6" y="13"/>
                </a:cubicBezTo>
                <a:cubicBezTo>
                  <a:pt x="8" y="12"/>
                  <a:pt x="8" y="12"/>
                  <a:pt x="8" y="12"/>
                </a:cubicBezTo>
                <a:lnTo>
                  <a:pt x="9" y="1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60" name="Freeform 304"/>
          <p:cNvSpPr>
            <a:spLocks/>
          </p:cNvSpPr>
          <p:nvPr/>
        </p:nvSpPr>
        <p:spPr bwMode="auto">
          <a:xfrm>
            <a:off x="4074586" y="4235453"/>
            <a:ext cx="146049" cy="112183"/>
          </a:xfrm>
          <a:custGeom>
            <a:avLst/>
            <a:gdLst>
              <a:gd name="T0" fmla="*/ 2147483646 w 114"/>
              <a:gd name="T1" fmla="*/ 2147483646 h 85"/>
              <a:gd name="T2" fmla="*/ 2147483646 w 114"/>
              <a:gd name="T3" fmla="*/ 2147483646 h 85"/>
              <a:gd name="T4" fmla="*/ 2147483646 w 114"/>
              <a:gd name="T5" fmla="*/ 2147483646 h 85"/>
              <a:gd name="T6" fmla="*/ 2147483646 w 114"/>
              <a:gd name="T7" fmla="*/ 2147483646 h 85"/>
              <a:gd name="T8" fmla="*/ 2147483646 w 114"/>
              <a:gd name="T9" fmla="*/ 2147483646 h 85"/>
              <a:gd name="T10" fmla="*/ 2147483646 w 114"/>
              <a:gd name="T11" fmla="*/ 2147483646 h 85"/>
              <a:gd name="T12" fmla="*/ 2147483646 w 114"/>
              <a:gd name="T13" fmla="*/ 2147483646 h 85"/>
              <a:gd name="T14" fmla="*/ 2147483646 w 114"/>
              <a:gd name="T15" fmla="*/ 2147483646 h 85"/>
              <a:gd name="T16" fmla="*/ 2147483646 w 114"/>
              <a:gd name="T17" fmla="*/ 2147483646 h 85"/>
              <a:gd name="T18" fmla="*/ 2147483646 w 114"/>
              <a:gd name="T19" fmla="*/ 2147483646 h 85"/>
              <a:gd name="T20" fmla="*/ 2147483646 w 114"/>
              <a:gd name="T21" fmla="*/ 2147483646 h 85"/>
              <a:gd name="T22" fmla="*/ 2147483646 w 114"/>
              <a:gd name="T23" fmla="*/ 0 h 85"/>
              <a:gd name="T24" fmla="*/ 2147483646 w 114"/>
              <a:gd name="T25" fmla="*/ 2147483646 h 85"/>
              <a:gd name="T26" fmla="*/ 2147483646 w 114"/>
              <a:gd name="T27" fmla="*/ 2147483646 h 85"/>
              <a:gd name="T28" fmla="*/ 0 w 114"/>
              <a:gd name="T29" fmla="*/ 2147483646 h 85"/>
              <a:gd name="T30" fmla="*/ 2147483646 w 114"/>
              <a:gd name="T31" fmla="*/ 2147483646 h 85"/>
              <a:gd name="T32" fmla="*/ 2147483646 w 114"/>
              <a:gd name="T33" fmla="*/ 2147483646 h 85"/>
              <a:gd name="T34" fmla="*/ 2147483646 w 114"/>
              <a:gd name="T35" fmla="*/ 2147483646 h 85"/>
              <a:gd name="T36" fmla="*/ 2147483646 w 114"/>
              <a:gd name="T37" fmla="*/ 2147483646 h 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4" h="85">
                <a:moveTo>
                  <a:pt x="54" y="79"/>
                </a:moveTo>
                <a:lnTo>
                  <a:pt x="66" y="79"/>
                </a:lnTo>
                <a:lnTo>
                  <a:pt x="78" y="79"/>
                </a:lnTo>
                <a:lnTo>
                  <a:pt x="108" y="85"/>
                </a:lnTo>
                <a:lnTo>
                  <a:pt x="114" y="85"/>
                </a:lnTo>
                <a:lnTo>
                  <a:pt x="102" y="61"/>
                </a:lnTo>
                <a:lnTo>
                  <a:pt x="96" y="43"/>
                </a:lnTo>
                <a:lnTo>
                  <a:pt x="96" y="36"/>
                </a:lnTo>
                <a:lnTo>
                  <a:pt x="84" y="30"/>
                </a:lnTo>
                <a:lnTo>
                  <a:pt x="72" y="18"/>
                </a:lnTo>
                <a:lnTo>
                  <a:pt x="42" y="0"/>
                </a:lnTo>
                <a:lnTo>
                  <a:pt x="30" y="6"/>
                </a:lnTo>
                <a:lnTo>
                  <a:pt x="12" y="6"/>
                </a:lnTo>
                <a:lnTo>
                  <a:pt x="0" y="43"/>
                </a:lnTo>
                <a:lnTo>
                  <a:pt x="12" y="85"/>
                </a:lnTo>
                <a:lnTo>
                  <a:pt x="18" y="85"/>
                </a:lnTo>
                <a:lnTo>
                  <a:pt x="24" y="85"/>
                </a:lnTo>
                <a:lnTo>
                  <a:pt x="54" y="79"/>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61" name="Freeform 305"/>
          <p:cNvSpPr>
            <a:spLocks/>
          </p:cNvSpPr>
          <p:nvPr/>
        </p:nvSpPr>
        <p:spPr bwMode="auto">
          <a:xfrm>
            <a:off x="4080933" y="3964517"/>
            <a:ext cx="298451" cy="319616"/>
          </a:xfrm>
          <a:custGeom>
            <a:avLst/>
            <a:gdLst>
              <a:gd name="T0" fmla="*/ 2147483646 w 38"/>
              <a:gd name="T1" fmla="*/ 2147483646 h 41"/>
              <a:gd name="T2" fmla="*/ 2147483646 w 38"/>
              <a:gd name="T3" fmla="*/ 2147483646 h 41"/>
              <a:gd name="T4" fmla="*/ 2147483646 w 38"/>
              <a:gd name="T5" fmla="*/ 2147483646 h 41"/>
              <a:gd name="T6" fmla="*/ 2147483646 w 38"/>
              <a:gd name="T7" fmla="*/ 2147483646 h 41"/>
              <a:gd name="T8" fmla="*/ 2147483646 w 38"/>
              <a:gd name="T9" fmla="*/ 2147483646 h 41"/>
              <a:gd name="T10" fmla="*/ 2147483646 w 38"/>
              <a:gd name="T11" fmla="*/ 2147483646 h 41"/>
              <a:gd name="T12" fmla="*/ 2147483646 w 38"/>
              <a:gd name="T13" fmla="*/ 2147483646 h 41"/>
              <a:gd name="T14" fmla="*/ 2147483646 w 38"/>
              <a:gd name="T15" fmla="*/ 2147483646 h 41"/>
              <a:gd name="T16" fmla="*/ 2147483646 w 38"/>
              <a:gd name="T17" fmla="*/ 2147483646 h 41"/>
              <a:gd name="T18" fmla="*/ 2147483646 w 38"/>
              <a:gd name="T19" fmla="*/ 2147483646 h 41"/>
              <a:gd name="T20" fmla="*/ 2147483646 w 38"/>
              <a:gd name="T21" fmla="*/ 2147483646 h 41"/>
              <a:gd name="T22" fmla="*/ 2147483646 w 38"/>
              <a:gd name="T23" fmla="*/ 2147483646 h 41"/>
              <a:gd name="T24" fmla="*/ 2147483646 w 38"/>
              <a:gd name="T25" fmla="*/ 2147483646 h 41"/>
              <a:gd name="T26" fmla="*/ 2147483646 w 38"/>
              <a:gd name="T27" fmla="*/ 0 h 41"/>
              <a:gd name="T28" fmla="*/ 2147483646 w 38"/>
              <a:gd name="T29" fmla="*/ 2147483646 h 41"/>
              <a:gd name="T30" fmla="*/ 2147483646 w 38"/>
              <a:gd name="T31" fmla="*/ 2147483646 h 41"/>
              <a:gd name="T32" fmla="*/ 2147483646 w 38"/>
              <a:gd name="T33" fmla="*/ 2147483646 h 41"/>
              <a:gd name="T34" fmla="*/ 2147483646 w 38"/>
              <a:gd name="T35" fmla="*/ 2147483646 h 41"/>
              <a:gd name="T36" fmla="*/ 2147483646 w 38"/>
              <a:gd name="T37" fmla="*/ 2147483646 h 41"/>
              <a:gd name="T38" fmla="*/ 2147483646 w 38"/>
              <a:gd name="T39" fmla="*/ 2147483646 h 41"/>
              <a:gd name="T40" fmla="*/ 0 w 38"/>
              <a:gd name="T41" fmla="*/ 2147483646 h 41"/>
              <a:gd name="T42" fmla="*/ 2147483646 w 38"/>
              <a:gd name="T43" fmla="*/ 2147483646 h 41"/>
              <a:gd name="T44" fmla="*/ 2147483646 w 38"/>
              <a:gd name="T45" fmla="*/ 2147483646 h 41"/>
              <a:gd name="T46" fmla="*/ 2147483646 w 38"/>
              <a:gd name="T47" fmla="*/ 2147483646 h 41"/>
              <a:gd name="T48" fmla="*/ 2147483646 w 38"/>
              <a:gd name="T49" fmla="*/ 2147483646 h 41"/>
              <a:gd name="T50" fmla="*/ 2147483646 w 38"/>
              <a:gd name="T51" fmla="*/ 2147483646 h 4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8" h="41">
                <a:moveTo>
                  <a:pt x="6" y="35"/>
                </a:moveTo>
                <a:cubicBezTo>
                  <a:pt x="11" y="38"/>
                  <a:pt x="11" y="38"/>
                  <a:pt x="11" y="38"/>
                </a:cubicBezTo>
                <a:cubicBezTo>
                  <a:pt x="13" y="40"/>
                  <a:pt x="13" y="40"/>
                  <a:pt x="13" y="40"/>
                </a:cubicBezTo>
                <a:cubicBezTo>
                  <a:pt x="15" y="41"/>
                  <a:pt x="15" y="41"/>
                  <a:pt x="15" y="41"/>
                </a:cubicBezTo>
                <a:cubicBezTo>
                  <a:pt x="15" y="41"/>
                  <a:pt x="15" y="41"/>
                  <a:pt x="15" y="41"/>
                </a:cubicBezTo>
                <a:cubicBezTo>
                  <a:pt x="18" y="38"/>
                  <a:pt x="18" y="38"/>
                  <a:pt x="18" y="38"/>
                </a:cubicBezTo>
                <a:cubicBezTo>
                  <a:pt x="20" y="40"/>
                  <a:pt x="20" y="40"/>
                  <a:pt x="20" y="40"/>
                </a:cubicBezTo>
                <a:cubicBezTo>
                  <a:pt x="21" y="39"/>
                  <a:pt x="21" y="39"/>
                  <a:pt x="21" y="39"/>
                </a:cubicBezTo>
                <a:cubicBezTo>
                  <a:pt x="35" y="39"/>
                  <a:pt x="35" y="39"/>
                  <a:pt x="35" y="39"/>
                </a:cubicBezTo>
                <a:cubicBezTo>
                  <a:pt x="38" y="37"/>
                  <a:pt x="38" y="37"/>
                  <a:pt x="38" y="37"/>
                </a:cubicBezTo>
                <a:cubicBezTo>
                  <a:pt x="36" y="36"/>
                  <a:pt x="36" y="36"/>
                  <a:pt x="36" y="36"/>
                </a:cubicBezTo>
                <a:cubicBezTo>
                  <a:pt x="33" y="7"/>
                  <a:pt x="33" y="7"/>
                  <a:pt x="33" y="7"/>
                </a:cubicBezTo>
                <a:cubicBezTo>
                  <a:pt x="36" y="7"/>
                  <a:pt x="36" y="7"/>
                  <a:pt x="36" y="7"/>
                </a:cubicBezTo>
                <a:cubicBezTo>
                  <a:pt x="27" y="0"/>
                  <a:pt x="27" y="0"/>
                  <a:pt x="27" y="0"/>
                </a:cubicBezTo>
                <a:cubicBezTo>
                  <a:pt x="27" y="3"/>
                  <a:pt x="27" y="3"/>
                  <a:pt x="27" y="3"/>
                </a:cubicBezTo>
                <a:cubicBezTo>
                  <a:pt x="17" y="3"/>
                  <a:pt x="17" y="3"/>
                  <a:pt x="17" y="3"/>
                </a:cubicBezTo>
                <a:cubicBezTo>
                  <a:pt x="16" y="11"/>
                  <a:pt x="16" y="11"/>
                  <a:pt x="16" y="11"/>
                </a:cubicBezTo>
                <a:cubicBezTo>
                  <a:pt x="14" y="13"/>
                  <a:pt x="14" y="13"/>
                  <a:pt x="14" y="13"/>
                </a:cubicBezTo>
                <a:cubicBezTo>
                  <a:pt x="14" y="13"/>
                  <a:pt x="14" y="20"/>
                  <a:pt x="13" y="20"/>
                </a:cubicBezTo>
                <a:cubicBezTo>
                  <a:pt x="13" y="20"/>
                  <a:pt x="5" y="19"/>
                  <a:pt x="1" y="19"/>
                </a:cubicBezTo>
                <a:cubicBezTo>
                  <a:pt x="0" y="20"/>
                  <a:pt x="0" y="20"/>
                  <a:pt x="0" y="20"/>
                </a:cubicBezTo>
                <a:cubicBezTo>
                  <a:pt x="3" y="26"/>
                  <a:pt x="3" y="26"/>
                  <a:pt x="3" y="26"/>
                </a:cubicBezTo>
                <a:cubicBezTo>
                  <a:pt x="3" y="33"/>
                  <a:pt x="3" y="33"/>
                  <a:pt x="3" y="33"/>
                </a:cubicBezTo>
                <a:cubicBezTo>
                  <a:pt x="1" y="36"/>
                  <a:pt x="1" y="36"/>
                  <a:pt x="1" y="36"/>
                </a:cubicBezTo>
                <a:cubicBezTo>
                  <a:pt x="4" y="36"/>
                  <a:pt x="4" y="36"/>
                  <a:pt x="4" y="36"/>
                </a:cubicBezTo>
                <a:lnTo>
                  <a:pt x="6" y="35"/>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62" name="Freeform 306"/>
          <p:cNvSpPr>
            <a:spLocks/>
          </p:cNvSpPr>
          <p:nvPr/>
        </p:nvSpPr>
        <p:spPr bwMode="auto">
          <a:xfrm>
            <a:off x="5109635" y="3831166"/>
            <a:ext cx="281517" cy="273051"/>
          </a:xfrm>
          <a:custGeom>
            <a:avLst/>
            <a:gdLst>
              <a:gd name="T0" fmla="*/ 0 w 36"/>
              <a:gd name="T1" fmla="*/ 2147483646 h 35"/>
              <a:gd name="T2" fmla="*/ 2147483646 w 36"/>
              <a:gd name="T3" fmla="*/ 2147483646 h 35"/>
              <a:gd name="T4" fmla="*/ 2147483646 w 36"/>
              <a:gd name="T5" fmla="*/ 2147483646 h 35"/>
              <a:gd name="T6" fmla="*/ 2147483646 w 36"/>
              <a:gd name="T7" fmla="*/ 2147483646 h 35"/>
              <a:gd name="T8" fmla="*/ 2147483646 w 36"/>
              <a:gd name="T9" fmla="*/ 2147483646 h 35"/>
              <a:gd name="T10" fmla="*/ 2147483646 w 36"/>
              <a:gd name="T11" fmla="*/ 2147483646 h 35"/>
              <a:gd name="T12" fmla="*/ 2147483646 w 36"/>
              <a:gd name="T13" fmla="*/ 2147483646 h 35"/>
              <a:gd name="T14" fmla="*/ 2147483646 w 36"/>
              <a:gd name="T15" fmla="*/ 2147483646 h 35"/>
              <a:gd name="T16" fmla="*/ 2147483646 w 36"/>
              <a:gd name="T17" fmla="*/ 2147483646 h 35"/>
              <a:gd name="T18" fmla="*/ 2147483646 w 36"/>
              <a:gd name="T19" fmla="*/ 2147483646 h 35"/>
              <a:gd name="T20" fmla="*/ 2147483646 w 36"/>
              <a:gd name="T21" fmla="*/ 2147483646 h 35"/>
              <a:gd name="T22" fmla="*/ 2147483646 w 36"/>
              <a:gd name="T23" fmla="*/ 2147483646 h 35"/>
              <a:gd name="T24" fmla="*/ 2147483646 w 36"/>
              <a:gd name="T25" fmla="*/ 2147483646 h 35"/>
              <a:gd name="T26" fmla="*/ 2147483646 w 36"/>
              <a:gd name="T27" fmla="*/ 2147483646 h 35"/>
              <a:gd name="T28" fmla="*/ 2147483646 w 36"/>
              <a:gd name="T29" fmla="*/ 2147483646 h 35"/>
              <a:gd name="T30" fmla="*/ 2147483646 w 36"/>
              <a:gd name="T31" fmla="*/ 2147483646 h 35"/>
              <a:gd name="T32" fmla="*/ 2147483646 w 36"/>
              <a:gd name="T33" fmla="*/ 2147483646 h 35"/>
              <a:gd name="T34" fmla="*/ 2147483646 w 36"/>
              <a:gd name="T35" fmla="*/ 2147483646 h 35"/>
              <a:gd name="T36" fmla="*/ 2147483646 w 36"/>
              <a:gd name="T37" fmla="*/ 2147483646 h 35"/>
              <a:gd name="T38" fmla="*/ 2147483646 w 36"/>
              <a:gd name="T39" fmla="*/ 2147483646 h 35"/>
              <a:gd name="T40" fmla="*/ 2147483646 w 36"/>
              <a:gd name="T41" fmla="*/ 0 h 35"/>
              <a:gd name="T42" fmla="*/ 2147483646 w 36"/>
              <a:gd name="T43" fmla="*/ 0 h 35"/>
              <a:gd name="T44" fmla="*/ 2147483646 w 36"/>
              <a:gd name="T45" fmla="*/ 2147483646 h 35"/>
              <a:gd name="T46" fmla="*/ 0 w 36"/>
              <a:gd name="T47" fmla="*/ 2147483646 h 3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 h="35">
                <a:moveTo>
                  <a:pt x="0" y="5"/>
                </a:moveTo>
                <a:cubicBezTo>
                  <a:pt x="0" y="5"/>
                  <a:pt x="1" y="7"/>
                  <a:pt x="1" y="8"/>
                </a:cubicBezTo>
                <a:cubicBezTo>
                  <a:pt x="1" y="8"/>
                  <a:pt x="2" y="10"/>
                  <a:pt x="2" y="10"/>
                </a:cubicBezTo>
                <a:cubicBezTo>
                  <a:pt x="2" y="10"/>
                  <a:pt x="1" y="35"/>
                  <a:pt x="2" y="35"/>
                </a:cubicBezTo>
                <a:cubicBezTo>
                  <a:pt x="2" y="35"/>
                  <a:pt x="2" y="35"/>
                  <a:pt x="3" y="35"/>
                </a:cubicBezTo>
                <a:cubicBezTo>
                  <a:pt x="7" y="35"/>
                  <a:pt x="29" y="35"/>
                  <a:pt x="29" y="35"/>
                </a:cubicBezTo>
                <a:cubicBezTo>
                  <a:pt x="34" y="32"/>
                  <a:pt x="34" y="32"/>
                  <a:pt x="34" y="32"/>
                </a:cubicBezTo>
                <a:cubicBezTo>
                  <a:pt x="36" y="30"/>
                  <a:pt x="36" y="30"/>
                  <a:pt x="36" y="30"/>
                </a:cubicBezTo>
                <a:cubicBezTo>
                  <a:pt x="36" y="30"/>
                  <a:pt x="36" y="30"/>
                  <a:pt x="36" y="30"/>
                </a:cubicBezTo>
                <a:cubicBezTo>
                  <a:pt x="33" y="23"/>
                  <a:pt x="33" y="23"/>
                  <a:pt x="33" y="23"/>
                </a:cubicBezTo>
                <a:cubicBezTo>
                  <a:pt x="29" y="15"/>
                  <a:pt x="29" y="15"/>
                  <a:pt x="29" y="15"/>
                </a:cubicBezTo>
                <a:cubicBezTo>
                  <a:pt x="24" y="8"/>
                  <a:pt x="24" y="8"/>
                  <a:pt x="24" y="8"/>
                </a:cubicBezTo>
                <a:cubicBezTo>
                  <a:pt x="31" y="12"/>
                  <a:pt x="31" y="12"/>
                  <a:pt x="31" y="12"/>
                </a:cubicBezTo>
                <a:cubicBezTo>
                  <a:pt x="34" y="9"/>
                  <a:pt x="34" y="9"/>
                  <a:pt x="34" y="9"/>
                </a:cubicBezTo>
                <a:cubicBezTo>
                  <a:pt x="33" y="9"/>
                  <a:pt x="33" y="9"/>
                  <a:pt x="33" y="9"/>
                </a:cubicBezTo>
                <a:cubicBezTo>
                  <a:pt x="30" y="1"/>
                  <a:pt x="30" y="1"/>
                  <a:pt x="30" y="1"/>
                </a:cubicBezTo>
                <a:cubicBezTo>
                  <a:pt x="28" y="3"/>
                  <a:pt x="28" y="3"/>
                  <a:pt x="28" y="3"/>
                </a:cubicBezTo>
                <a:cubicBezTo>
                  <a:pt x="22" y="2"/>
                  <a:pt x="22" y="2"/>
                  <a:pt x="22" y="2"/>
                </a:cubicBezTo>
                <a:cubicBezTo>
                  <a:pt x="19" y="1"/>
                  <a:pt x="19" y="1"/>
                  <a:pt x="19" y="1"/>
                </a:cubicBezTo>
                <a:cubicBezTo>
                  <a:pt x="12" y="3"/>
                  <a:pt x="12" y="3"/>
                  <a:pt x="12" y="3"/>
                </a:cubicBezTo>
                <a:cubicBezTo>
                  <a:pt x="6" y="0"/>
                  <a:pt x="6" y="0"/>
                  <a:pt x="6" y="0"/>
                </a:cubicBezTo>
                <a:cubicBezTo>
                  <a:pt x="2" y="0"/>
                  <a:pt x="2" y="0"/>
                  <a:pt x="2" y="0"/>
                </a:cubicBezTo>
                <a:cubicBezTo>
                  <a:pt x="1" y="2"/>
                  <a:pt x="1" y="2"/>
                  <a:pt x="1" y="2"/>
                </a:cubicBezTo>
                <a:lnTo>
                  <a:pt x="0" y="5"/>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63" name="Freeform 307"/>
          <p:cNvSpPr>
            <a:spLocks/>
          </p:cNvSpPr>
          <p:nvPr/>
        </p:nvSpPr>
        <p:spPr bwMode="auto">
          <a:xfrm>
            <a:off x="4722286" y="3782484"/>
            <a:ext cx="410633" cy="389467"/>
          </a:xfrm>
          <a:custGeom>
            <a:avLst/>
            <a:gdLst>
              <a:gd name="T0" fmla="*/ 2147483646 w 52"/>
              <a:gd name="T1" fmla="*/ 2147483646 h 50"/>
              <a:gd name="T2" fmla="*/ 2147483646 w 52"/>
              <a:gd name="T3" fmla="*/ 2147483646 h 50"/>
              <a:gd name="T4" fmla="*/ 2147483646 w 52"/>
              <a:gd name="T5" fmla="*/ 2147483646 h 50"/>
              <a:gd name="T6" fmla="*/ 0 w 52"/>
              <a:gd name="T7" fmla="*/ 2147483646 h 50"/>
              <a:gd name="T8" fmla="*/ 0 w 52"/>
              <a:gd name="T9" fmla="*/ 2147483646 h 50"/>
              <a:gd name="T10" fmla="*/ 2147483646 w 52"/>
              <a:gd name="T11" fmla="*/ 2147483646 h 50"/>
              <a:gd name="T12" fmla="*/ 2147483646 w 52"/>
              <a:gd name="T13" fmla="*/ 2147483646 h 50"/>
              <a:gd name="T14" fmla="*/ 2147483646 w 52"/>
              <a:gd name="T15" fmla="*/ 2147483646 h 50"/>
              <a:gd name="T16" fmla="*/ 2147483646 w 52"/>
              <a:gd name="T17" fmla="*/ 2147483646 h 50"/>
              <a:gd name="T18" fmla="*/ 2147483646 w 52"/>
              <a:gd name="T19" fmla="*/ 2147483646 h 50"/>
              <a:gd name="T20" fmla="*/ 2147483646 w 52"/>
              <a:gd name="T21" fmla="*/ 2147483646 h 50"/>
              <a:gd name="T22" fmla="*/ 2147483646 w 52"/>
              <a:gd name="T23" fmla="*/ 2147483646 h 50"/>
              <a:gd name="T24" fmla="*/ 2147483646 w 52"/>
              <a:gd name="T25" fmla="*/ 2147483646 h 50"/>
              <a:gd name="T26" fmla="*/ 2147483646 w 52"/>
              <a:gd name="T27" fmla="*/ 2147483646 h 50"/>
              <a:gd name="T28" fmla="*/ 2147483646 w 52"/>
              <a:gd name="T29" fmla="*/ 2147483646 h 50"/>
              <a:gd name="T30" fmla="*/ 2147483646 w 52"/>
              <a:gd name="T31" fmla="*/ 2147483646 h 50"/>
              <a:gd name="T32" fmla="*/ 2147483646 w 52"/>
              <a:gd name="T33" fmla="*/ 2147483646 h 50"/>
              <a:gd name="T34" fmla="*/ 2147483646 w 52"/>
              <a:gd name="T35" fmla="*/ 2147483646 h 50"/>
              <a:gd name="T36" fmla="*/ 2147483646 w 52"/>
              <a:gd name="T37" fmla="*/ 2147483646 h 50"/>
              <a:gd name="T38" fmla="*/ 2147483646 w 52"/>
              <a:gd name="T39" fmla="*/ 2147483646 h 50"/>
              <a:gd name="T40" fmla="*/ 2147483646 w 52"/>
              <a:gd name="T41" fmla="*/ 2147483646 h 50"/>
              <a:gd name="T42" fmla="*/ 2147483646 w 52"/>
              <a:gd name="T43" fmla="*/ 2147483646 h 50"/>
              <a:gd name="T44" fmla="*/ 2147483646 w 52"/>
              <a:gd name="T45" fmla="*/ 2147483646 h 50"/>
              <a:gd name="T46" fmla="*/ 2147483646 w 52"/>
              <a:gd name="T47" fmla="*/ 2147483646 h 50"/>
              <a:gd name="T48" fmla="*/ 2147483646 w 52"/>
              <a:gd name="T49" fmla="*/ 2147483646 h 50"/>
              <a:gd name="T50" fmla="*/ 2147483646 w 52"/>
              <a:gd name="T51" fmla="*/ 2147483646 h 50"/>
              <a:gd name="T52" fmla="*/ 2147483646 w 52"/>
              <a:gd name="T53" fmla="*/ 2147483646 h 50"/>
              <a:gd name="T54" fmla="*/ 2147483646 w 52"/>
              <a:gd name="T55" fmla="*/ 2147483646 h 50"/>
              <a:gd name="T56" fmla="*/ 2147483646 w 52"/>
              <a:gd name="T57" fmla="*/ 2147483646 h 50"/>
              <a:gd name="T58" fmla="*/ 2147483646 w 52"/>
              <a:gd name="T59" fmla="*/ 2147483646 h 50"/>
              <a:gd name="T60" fmla="*/ 2147483646 w 52"/>
              <a:gd name="T61" fmla="*/ 2147483646 h 50"/>
              <a:gd name="T62" fmla="*/ 2147483646 w 52"/>
              <a:gd name="T63" fmla="*/ 2147483646 h 50"/>
              <a:gd name="T64" fmla="*/ 2147483646 w 52"/>
              <a:gd name="T65" fmla="*/ 2147483646 h 50"/>
              <a:gd name="T66" fmla="*/ 2147483646 w 52"/>
              <a:gd name="T67" fmla="*/ 0 h 50"/>
              <a:gd name="T68" fmla="*/ 2147483646 w 52"/>
              <a:gd name="T69" fmla="*/ 2147483646 h 50"/>
              <a:gd name="T70" fmla="*/ 2147483646 w 52"/>
              <a:gd name="T71" fmla="*/ 2147483646 h 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 h="50">
                <a:moveTo>
                  <a:pt x="4" y="6"/>
                </a:moveTo>
                <a:cubicBezTo>
                  <a:pt x="3" y="9"/>
                  <a:pt x="3" y="9"/>
                  <a:pt x="3" y="9"/>
                </a:cubicBezTo>
                <a:cubicBezTo>
                  <a:pt x="2" y="10"/>
                  <a:pt x="2" y="10"/>
                  <a:pt x="2" y="10"/>
                </a:cubicBezTo>
                <a:cubicBezTo>
                  <a:pt x="0" y="12"/>
                  <a:pt x="0" y="12"/>
                  <a:pt x="0" y="12"/>
                </a:cubicBezTo>
                <a:cubicBezTo>
                  <a:pt x="0" y="29"/>
                  <a:pt x="0" y="29"/>
                  <a:pt x="0" y="29"/>
                </a:cubicBezTo>
                <a:cubicBezTo>
                  <a:pt x="6" y="34"/>
                  <a:pt x="6" y="34"/>
                  <a:pt x="6" y="34"/>
                </a:cubicBezTo>
                <a:cubicBezTo>
                  <a:pt x="9" y="35"/>
                  <a:pt x="9" y="35"/>
                  <a:pt x="9" y="35"/>
                </a:cubicBezTo>
                <a:cubicBezTo>
                  <a:pt x="17" y="36"/>
                  <a:pt x="17" y="36"/>
                  <a:pt x="17" y="36"/>
                </a:cubicBezTo>
                <a:cubicBezTo>
                  <a:pt x="19" y="38"/>
                  <a:pt x="19" y="38"/>
                  <a:pt x="19" y="38"/>
                </a:cubicBezTo>
                <a:cubicBezTo>
                  <a:pt x="23" y="36"/>
                  <a:pt x="23" y="36"/>
                  <a:pt x="23" y="36"/>
                </a:cubicBezTo>
                <a:cubicBezTo>
                  <a:pt x="47" y="49"/>
                  <a:pt x="47" y="49"/>
                  <a:pt x="47" y="49"/>
                </a:cubicBezTo>
                <a:cubicBezTo>
                  <a:pt x="47" y="48"/>
                  <a:pt x="47" y="48"/>
                  <a:pt x="47" y="48"/>
                </a:cubicBezTo>
                <a:cubicBezTo>
                  <a:pt x="47" y="49"/>
                  <a:pt x="47" y="49"/>
                  <a:pt x="47" y="49"/>
                </a:cubicBezTo>
                <a:cubicBezTo>
                  <a:pt x="48" y="50"/>
                  <a:pt x="48" y="50"/>
                  <a:pt x="48" y="50"/>
                </a:cubicBezTo>
                <a:cubicBezTo>
                  <a:pt x="48" y="47"/>
                  <a:pt x="48" y="47"/>
                  <a:pt x="48" y="47"/>
                </a:cubicBezTo>
                <a:cubicBezTo>
                  <a:pt x="51" y="47"/>
                  <a:pt x="51" y="47"/>
                  <a:pt x="51" y="47"/>
                </a:cubicBezTo>
                <a:cubicBezTo>
                  <a:pt x="52" y="41"/>
                  <a:pt x="52" y="41"/>
                  <a:pt x="52" y="41"/>
                </a:cubicBezTo>
                <a:cubicBezTo>
                  <a:pt x="51" y="41"/>
                  <a:pt x="51" y="41"/>
                  <a:pt x="51" y="41"/>
                </a:cubicBezTo>
                <a:cubicBezTo>
                  <a:pt x="50" y="41"/>
                  <a:pt x="51" y="16"/>
                  <a:pt x="51" y="16"/>
                </a:cubicBezTo>
                <a:cubicBezTo>
                  <a:pt x="51" y="16"/>
                  <a:pt x="50" y="14"/>
                  <a:pt x="50" y="14"/>
                </a:cubicBezTo>
                <a:cubicBezTo>
                  <a:pt x="50" y="13"/>
                  <a:pt x="49" y="11"/>
                  <a:pt x="49" y="11"/>
                </a:cubicBezTo>
                <a:cubicBezTo>
                  <a:pt x="50" y="8"/>
                  <a:pt x="50" y="8"/>
                  <a:pt x="50" y="8"/>
                </a:cubicBezTo>
                <a:cubicBezTo>
                  <a:pt x="51" y="6"/>
                  <a:pt x="51" y="6"/>
                  <a:pt x="51" y="6"/>
                </a:cubicBezTo>
                <a:cubicBezTo>
                  <a:pt x="48" y="5"/>
                  <a:pt x="48" y="5"/>
                  <a:pt x="48" y="5"/>
                </a:cubicBezTo>
                <a:cubicBezTo>
                  <a:pt x="45" y="3"/>
                  <a:pt x="45" y="3"/>
                  <a:pt x="45" y="3"/>
                </a:cubicBezTo>
                <a:cubicBezTo>
                  <a:pt x="41" y="2"/>
                  <a:pt x="41" y="2"/>
                  <a:pt x="41" y="2"/>
                </a:cubicBezTo>
                <a:cubicBezTo>
                  <a:pt x="35" y="4"/>
                  <a:pt x="35" y="4"/>
                  <a:pt x="35" y="4"/>
                </a:cubicBezTo>
                <a:cubicBezTo>
                  <a:pt x="35" y="8"/>
                  <a:pt x="35" y="8"/>
                  <a:pt x="35" y="8"/>
                </a:cubicBezTo>
                <a:cubicBezTo>
                  <a:pt x="29" y="10"/>
                  <a:pt x="29" y="10"/>
                  <a:pt x="29" y="10"/>
                </a:cubicBezTo>
                <a:cubicBezTo>
                  <a:pt x="25" y="7"/>
                  <a:pt x="25" y="7"/>
                  <a:pt x="25" y="7"/>
                </a:cubicBezTo>
                <a:cubicBezTo>
                  <a:pt x="22" y="5"/>
                  <a:pt x="22" y="5"/>
                  <a:pt x="22" y="5"/>
                </a:cubicBezTo>
                <a:cubicBezTo>
                  <a:pt x="20" y="3"/>
                  <a:pt x="20" y="3"/>
                  <a:pt x="20" y="3"/>
                </a:cubicBezTo>
                <a:cubicBezTo>
                  <a:pt x="13" y="2"/>
                  <a:pt x="13" y="2"/>
                  <a:pt x="13" y="2"/>
                </a:cubicBezTo>
                <a:cubicBezTo>
                  <a:pt x="8" y="0"/>
                  <a:pt x="8" y="0"/>
                  <a:pt x="8" y="0"/>
                </a:cubicBezTo>
                <a:cubicBezTo>
                  <a:pt x="8" y="2"/>
                  <a:pt x="8" y="2"/>
                  <a:pt x="8" y="2"/>
                </a:cubicBezTo>
                <a:lnTo>
                  <a:pt x="4" y="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64" name="Freeform 308"/>
          <p:cNvSpPr>
            <a:spLocks/>
          </p:cNvSpPr>
          <p:nvPr/>
        </p:nvSpPr>
        <p:spPr bwMode="auto">
          <a:xfrm>
            <a:off x="4684184" y="3668184"/>
            <a:ext cx="101600" cy="192616"/>
          </a:xfrm>
          <a:custGeom>
            <a:avLst/>
            <a:gdLst>
              <a:gd name="T0" fmla="*/ 2147483646 w 78"/>
              <a:gd name="T1" fmla="*/ 2147483646 h 150"/>
              <a:gd name="T2" fmla="*/ 2147483646 w 78"/>
              <a:gd name="T3" fmla="*/ 2147483646 h 150"/>
              <a:gd name="T4" fmla="*/ 2147483646 w 78"/>
              <a:gd name="T5" fmla="*/ 2147483646 h 150"/>
              <a:gd name="T6" fmla="*/ 0 w 78"/>
              <a:gd name="T7" fmla="*/ 2147483646 h 150"/>
              <a:gd name="T8" fmla="*/ 0 w 78"/>
              <a:gd name="T9" fmla="*/ 2147483646 h 150"/>
              <a:gd name="T10" fmla="*/ 2147483646 w 78"/>
              <a:gd name="T11" fmla="*/ 2147483646 h 150"/>
              <a:gd name="T12" fmla="*/ 2147483646 w 78"/>
              <a:gd name="T13" fmla="*/ 2147483646 h 150"/>
              <a:gd name="T14" fmla="*/ 2147483646 w 78"/>
              <a:gd name="T15" fmla="*/ 2147483646 h 150"/>
              <a:gd name="T16" fmla="*/ 2147483646 w 78"/>
              <a:gd name="T17" fmla="*/ 2147483646 h 150"/>
              <a:gd name="T18" fmla="*/ 2147483646 w 78"/>
              <a:gd name="T19" fmla="*/ 2147483646 h 150"/>
              <a:gd name="T20" fmla="*/ 2147483646 w 78"/>
              <a:gd name="T21" fmla="*/ 2147483646 h 150"/>
              <a:gd name="T22" fmla="*/ 2147483646 w 78"/>
              <a:gd name="T23" fmla="*/ 2147483646 h 150"/>
              <a:gd name="T24" fmla="*/ 2147483646 w 78"/>
              <a:gd name="T25" fmla="*/ 2147483646 h 150"/>
              <a:gd name="T26" fmla="*/ 2147483646 w 78"/>
              <a:gd name="T27" fmla="*/ 2147483646 h 150"/>
              <a:gd name="T28" fmla="*/ 2147483646 w 78"/>
              <a:gd name="T29" fmla="*/ 2147483646 h 150"/>
              <a:gd name="T30" fmla="*/ 2147483646 w 78"/>
              <a:gd name="T31" fmla="*/ 2147483646 h 150"/>
              <a:gd name="T32" fmla="*/ 2147483646 w 78"/>
              <a:gd name="T33" fmla="*/ 2147483646 h 150"/>
              <a:gd name="T34" fmla="*/ 2147483646 w 78"/>
              <a:gd name="T35" fmla="*/ 2147483646 h 150"/>
              <a:gd name="T36" fmla="*/ 2147483646 w 78"/>
              <a:gd name="T37" fmla="*/ 0 h 150"/>
              <a:gd name="T38" fmla="*/ 2147483646 w 78"/>
              <a:gd name="T39" fmla="*/ 0 h 150"/>
              <a:gd name="T40" fmla="*/ 2147483646 w 78"/>
              <a:gd name="T41" fmla="*/ 2147483646 h 150"/>
              <a:gd name="T42" fmla="*/ 2147483646 w 78"/>
              <a:gd name="T43" fmla="*/ 2147483646 h 1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8" h="150">
                <a:moveTo>
                  <a:pt x="18" y="12"/>
                </a:moveTo>
                <a:lnTo>
                  <a:pt x="18" y="30"/>
                </a:lnTo>
                <a:lnTo>
                  <a:pt x="18" y="54"/>
                </a:lnTo>
                <a:lnTo>
                  <a:pt x="0" y="78"/>
                </a:lnTo>
                <a:lnTo>
                  <a:pt x="0" y="90"/>
                </a:lnTo>
                <a:lnTo>
                  <a:pt x="12" y="102"/>
                </a:lnTo>
                <a:lnTo>
                  <a:pt x="18" y="108"/>
                </a:lnTo>
                <a:lnTo>
                  <a:pt x="36" y="120"/>
                </a:lnTo>
                <a:lnTo>
                  <a:pt x="36" y="144"/>
                </a:lnTo>
                <a:lnTo>
                  <a:pt x="42" y="150"/>
                </a:lnTo>
                <a:lnTo>
                  <a:pt x="48" y="144"/>
                </a:lnTo>
                <a:lnTo>
                  <a:pt x="54" y="126"/>
                </a:lnTo>
                <a:lnTo>
                  <a:pt x="78" y="102"/>
                </a:lnTo>
                <a:lnTo>
                  <a:pt x="78" y="90"/>
                </a:lnTo>
                <a:lnTo>
                  <a:pt x="60" y="84"/>
                </a:lnTo>
                <a:lnTo>
                  <a:pt x="42" y="72"/>
                </a:lnTo>
                <a:lnTo>
                  <a:pt x="66" y="36"/>
                </a:lnTo>
                <a:lnTo>
                  <a:pt x="60" y="12"/>
                </a:lnTo>
                <a:lnTo>
                  <a:pt x="36" y="0"/>
                </a:lnTo>
                <a:lnTo>
                  <a:pt x="24" y="0"/>
                </a:lnTo>
                <a:lnTo>
                  <a:pt x="24" y="6"/>
                </a:lnTo>
                <a:lnTo>
                  <a:pt x="18" y="1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65" name="Freeform 309"/>
          <p:cNvSpPr>
            <a:spLocks/>
          </p:cNvSpPr>
          <p:nvPr/>
        </p:nvSpPr>
        <p:spPr bwMode="auto">
          <a:xfrm>
            <a:off x="4176186" y="3712635"/>
            <a:ext cx="298449" cy="226484"/>
          </a:xfrm>
          <a:custGeom>
            <a:avLst/>
            <a:gdLst>
              <a:gd name="T0" fmla="*/ 2147483646 w 228"/>
              <a:gd name="T1" fmla="*/ 2147483646 h 174"/>
              <a:gd name="T2" fmla="*/ 2147483646 w 228"/>
              <a:gd name="T3" fmla="*/ 2147483646 h 174"/>
              <a:gd name="T4" fmla="*/ 2147483646 w 228"/>
              <a:gd name="T5" fmla="*/ 2147483646 h 174"/>
              <a:gd name="T6" fmla="*/ 2147483646 w 228"/>
              <a:gd name="T7" fmla="*/ 2147483646 h 174"/>
              <a:gd name="T8" fmla="*/ 2147483646 w 228"/>
              <a:gd name="T9" fmla="*/ 2147483646 h 174"/>
              <a:gd name="T10" fmla="*/ 2147483646 w 228"/>
              <a:gd name="T11" fmla="*/ 2147483646 h 174"/>
              <a:gd name="T12" fmla="*/ 2147483646 w 228"/>
              <a:gd name="T13" fmla="*/ 2147483646 h 174"/>
              <a:gd name="T14" fmla="*/ 2147483646 w 228"/>
              <a:gd name="T15" fmla="*/ 2147483646 h 174"/>
              <a:gd name="T16" fmla="*/ 2147483646 w 228"/>
              <a:gd name="T17" fmla="*/ 2147483646 h 174"/>
              <a:gd name="T18" fmla="*/ 2147483646 w 228"/>
              <a:gd name="T19" fmla="*/ 2147483646 h 174"/>
              <a:gd name="T20" fmla="*/ 2147483646 w 228"/>
              <a:gd name="T21" fmla="*/ 2147483646 h 174"/>
              <a:gd name="T22" fmla="*/ 2147483646 w 228"/>
              <a:gd name="T23" fmla="*/ 2147483646 h 174"/>
              <a:gd name="T24" fmla="*/ 2147483646 w 228"/>
              <a:gd name="T25" fmla="*/ 2147483646 h 174"/>
              <a:gd name="T26" fmla="*/ 2147483646 w 228"/>
              <a:gd name="T27" fmla="*/ 0 h 174"/>
              <a:gd name="T28" fmla="*/ 2147483646 w 228"/>
              <a:gd name="T29" fmla="*/ 2147483646 h 174"/>
              <a:gd name="T30" fmla="*/ 2147483646 w 228"/>
              <a:gd name="T31" fmla="*/ 2147483646 h 174"/>
              <a:gd name="T32" fmla="*/ 2147483646 w 228"/>
              <a:gd name="T33" fmla="*/ 2147483646 h 174"/>
              <a:gd name="T34" fmla="*/ 2147483646 w 228"/>
              <a:gd name="T35" fmla="*/ 2147483646 h 174"/>
              <a:gd name="T36" fmla="*/ 2147483646 w 228"/>
              <a:gd name="T37" fmla="*/ 2147483646 h 174"/>
              <a:gd name="T38" fmla="*/ 0 w 228"/>
              <a:gd name="T39" fmla="*/ 2147483646 h 174"/>
              <a:gd name="T40" fmla="*/ 2147483646 w 228"/>
              <a:gd name="T41" fmla="*/ 2147483646 h 174"/>
              <a:gd name="T42" fmla="*/ 2147483646 w 228"/>
              <a:gd name="T43" fmla="*/ 2147483646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8" h="174">
                <a:moveTo>
                  <a:pt x="90" y="156"/>
                </a:moveTo>
                <a:lnTo>
                  <a:pt x="114" y="138"/>
                </a:lnTo>
                <a:lnTo>
                  <a:pt x="144" y="120"/>
                </a:lnTo>
                <a:lnTo>
                  <a:pt x="180" y="108"/>
                </a:lnTo>
                <a:lnTo>
                  <a:pt x="186" y="96"/>
                </a:lnTo>
                <a:lnTo>
                  <a:pt x="192" y="84"/>
                </a:lnTo>
                <a:lnTo>
                  <a:pt x="216" y="78"/>
                </a:lnTo>
                <a:lnTo>
                  <a:pt x="228" y="72"/>
                </a:lnTo>
                <a:lnTo>
                  <a:pt x="222" y="42"/>
                </a:lnTo>
                <a:lnTo>
                  <a:pt x="216" y="12"/>
                </a:lnTo>
                <a:lnTo>
                  <a:pt x="210" y="12"/>
                </a:lnTo>
                <a:lnTo>
                  <a:pt x="186" y="12"/>
                </a:lnTo>
                <a:lnTo>
                  <a:pt x="168" y="12"/>
                </a:lnTo>
                <a:lnTo>
                  <a:pt x="144" y="0"/>
                </a:lnTo>
                <a:lnTo>
                  <a:pt x="120" y="36"/>
                </a:lnTo>
                <a:lnTo>
                  <a:pt x="96" y="60"/>
                </a:lnTo>
                <a:lnTo>
                  <a:pt x="72" y="90"/>
                </a:lnTo>
                <a:lnTo>
                  <a:pt x="66" y="138"/>
                </a:lnTo>
                <a:lnTo>
                  <a:pt x="12" y="162"/>
                </a:lnTo>
                <a:lnTo>
                  <a:pt x="0" y="174"/>
                </a:lnTo>
                <a:lnTo>
                  <a:pt x="84" y="174"/>
                </a:lnTo>
                <a:lnTo>
                  <a:pt x="90" y="15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66" name="Freeform 310"/>
          <p:cNvSpPr>
            <a:spLocks/>
          </p:cNvSpPr>
          <p:nvPr/>
        </p:nvSpPr>
        <p:spPr bwMode="auto">
          <a:xfrm>
            <a:off x="4087286" y="3939117"/>
            <a:ext cx="205316" cy="177800"/>
          </a:xfrm>
          <a:custGeom>
            <a:avLst/>
            <a:gdLst>
              <a:gd name="T0" fmla="*/ 2147483646 w 26"/>
              <a:gd name="T1" fmla="*/ 2147483646 h 23"/>
              <a:gd name="T2" fmla="*/ 2147483646 w 26"/>
              <a:gd name="T3" fmla="*/ 2147483646 h 23"/>
              <a:gd name="T4" fmla="*/ 2147483646 w 26"/>
              <a:gd name="T5" fmla="*/ 2147483646 h 23"/>
              <a:gd name="T6" fmla="*/ 2147483646 w 26"/>
              <a:gd name="T7" fmla="*/ 2147483646 h 23"/>
              <a:gd name="T8" fmla="*/ 2147483646 w 26"/>
              <a:gd name="T9" fmla="*/ 2147483646 h 23"/>
              <a:gd name="T10" fmla="*/ 2147483646 w 26"/>
              <a:gd name="T11" fmla="*/ 2147483646 h 23"/>
              <a:gd name="T12" fmla="*/ 2147483646 w 26"/>
              <a:gd name="T13" fmla="*/ 0 h 23"/>
              <a:gd name="T14" fmla="*/ 2147483646 w 26"/>
              <a:gd name="T15" fmla="*/ 0 h 23"/>
              <a:gd name="T16" fmla="*/ 2147483646 w 26"/>
              <a:gd name="T17" fmla="*/ 2147483646 h 23"/>
              <a:gd name="T18" fmla="*/ 2147483646 w 26"/>
              <a:gd name="T19" fmla="*/ 2147483646 h 23"/>
              <a:gd name="T20" fmla="*/ 0 w 26"/>
              <a:gd name="T21" fmla="*/ 2147483646 h 23"/>
              <a:gd name="T22" fmla="*/ 2147483646 w 26"/>
              <a:gd name="T23" fmla="*/ 2147483646 h 23"/>
              <a:gd name="T24" fmla="*/ 2147483646 w 26"/>
              <a:gd name="T25" fmla="*/ 2147483646 h 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23">
                <a:moveTo>
                  <a:pt x="13" y="16"/>
                </a:moveTo>
                <a:cubicBezTo>
                  <a:pt x="15" y="14"/>
                  <a:pt x="15" y="14"/>
                  <a:pt x="15" y="14"/>
                </a:cubicBezTo>
                <a:cubicBezTo>
                  <a:pt x="16" y="6"/>
                  <a:pt x="16" y="6"/>
                  <a:pt x="16" y="6"/>
                </a:cubicBezTo>
                <a:cubicBezTo>
                  <a:pt x="26" y="6"/>
                  <a:pt x="26" y="6"/>
                  <a:pt x="26" y="6"/>
                </a:cubicBezTo>
                <a:cubicBezTo>
                  <a:pt x="26" y="3"/>
                  <a:pt x="26" y="3"/>
                  <a:pt x="26" y="3"/>
                </a:cubicBezTo>
                <a:cubicBezTo>
                  <a:pt x="25" y="3"/>
                  <a:pt x="25" y="3"/>
                  <a:pt x="25" y="3"/>
                </a:cubicBezTo>
                <a:cubicBezTo>
                  <a:pt x="25" y="0"/>
                  <a:pt x="25" y="0"/>
                  <a:pt x="25" y="0"/>
                </a:cubicBezTo>
                <a:cubicBezTo>
                  <a:pt x="11" y="0"/>
                  <a:pt x="11" y="0"/>
                  <a:pt x="11" y="0"/>
                </a:cubicBezTo>
                <a:cubicBezTo>
                  <a:pt x="9" y="2"/>
                  <a:pt x="9" y="2"/>
                  <a:pt x="9" y="2"/>
                </a:cubicBezTo>
                <a:cubicBezTo>
                  <a:pt x="4" y="13"/>
                  <a:pt x="4" y="13"/>
                  <a:pt x="4" y="13"/>
                </a:cubicBezTo>
                <a:cubicBezTo>
                  <a:pt x="0" y="22"/>
                  <a:pt x="0" y="22"/>
                  <a:pt x="0" y="22"/>
                </a:cubicBezTo>
                <a:cubicBezTo>
                  <a:pt x="4" y="22"/>
                  <a:pt x="12" y="23"/>
                  <a:pt x="12" y="23"/>
                </a:cubicBezTo>
                <a:cubicBezTo>
                  <a:pt x="13" y="23"/>
                  <a:pt x="13" y="16"/>
                  <a:pt x="13" y="16"/>
                </a:cubicBez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67" name="Freeform 311"/>
          <p:cNvSpPr>
            <a:spLocks/>
          </p:cNvSpPr>
          <p:nvPr/>
        </p:nvSpPr>
        <p:spPr bwMode="auto">
          <a:xfrm>
            <a:off x="4097867" y="4337052"/>
            <a:ext cx="61384" cy="48683"/>
          </a:xfrm>
          <a:custGeom>
            <a:avLst/>
            <a:gdLst>
              <a:gd name="T0" fmla="*/ 2147483646 w 48"/>
              <a:gd name="T1" fmla="*/ 2147483646 h 36"/>
              <a:gd name="T2" fmla="*/ 2147483646 w 48"/>
              <a:gd name="T3" fmla="*/ 2147483646 h 36"/>
              <a:gd name="T4" fmla="*/ 2147483646 w 48"/>
              <a:gd name="T5" fmla="*/ 0 h 36"/>
              <a:gd name="T6" fmla="*/ 2147483646 w 48"/>
              <a:gd name="T7" fmla="*/ 0 h 36"/>
              <a:gd name="T8" fmla="*/ 2147483646 w 48"/>
              <a:gd name="T9" fmla="*/ 2147483646 h 36"/>
              <a:gd name="T10" fmla="*/ 0 w 48"/>
              <a:gd name="T11" fmla="*/ 2147483646 h 36"/>
              <a:gd name="T12" fmla="*/ 2147483646 w 48"/>
              <a:gd name="T13" fmla="*/ 2147483646 h 36"/>
              <a:gd name="T14" fmla="*/ 2147483646 w 48"/>
              <a:gd name="T15" fmla="*/ 2147483646 h 36"/>
              <a:gd name="T16" fmla="*/ 2147483646 w 48"/>
              <a:gd name="T17" fmla="*/ 2147483646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8" h="36">
                <a:moveTo>
                  <a:pt x="48" y="24"/>
                </a:moveTo>
                <a:lnTo>
                  <a:pt x="48" y="6"/>
                </a:lnTo>
                <a:lnTo>
                  <a:pt x="48" y="0"/>
                </a:lnTo>
                <a:lnTo>
                  <a:pt x="36" y="0"/>
                </a:lnTo>
                <a:lnTo>
                  <a:pt x="6" y="6"/>
                </a:lnTo>
                <a:lnTo>
                  <a:pt x="0" y="6"/>
                </a:lnTo>
                <a:lnTo>
                  <a:pt x="18" y="36"/>
                </a:lnTo>
                <a:lnTo>
                  <a:pt x="36" y="24"/>
                </a:lnTo>
                <a:lnTo>
                  <a:pt x="48" y="24"/>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68" name="Freeform 312"/>
          <p:cNvSpPr>
            <a:spLocks/>
          </p:cNvSpPr>
          <p:nvPr/>
        </p:nvSpPr>
        <p:spPr bwMode="auto">
          <a:xfrm>
            <a:off x="5046133" y="4066117"/>
            <a:ext cx="406400" cy="497416"/>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0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2147483646 w 52"/>
              <a:gd name="T35" fmla="*/ 2147483646 h 64"/>
              <a:gd name="T36" fmla="*/ 2147483646 w 52"/>
              <a:gd name="T37" fmla="*/ 2147483646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2147483646 h 64"/>
              <a:gd name="T48" fmla="*/ 2147483646 w 52"/>
              <a:gd name="T49" fmla="*/ 2147483646 h 64"/>
              <a:gd name="T50" fmla="*/ 2147483646 w 52"/>
              <a:gd name="T51" fmla="*/ 2147483646 h 64"/>
              <a:gd name="T52" fmla="*/ 2147483646 w 52"/>
              <a:gd name="T53" fmla="*/ 2147483646 h 64"/>
              <a:gd name="T54" fmla="*/ 2147483646 w 52"/>
              <a:gd name="T55" fmla="*/ 2147483646 h 64"/>
              <a:gd name="T56" fmla="*/ 2147483646 w 52"/>
              <a:gd name="T57" fmla="*/ 2147483646 h 64"/>
              <a:gd name="T58" fmla="*/ 2147483646 w 52"/>
              <a:gd name="T59" fmla="*/ 2147483646 h 64"/>
              <a:gd name="T60" fmla="*/ 2147483646 w 52"/>
              <a:gd name="T61" fmla="*/ 2147483646 h 64"/>
              <a:gd name="T62" fmla="*/ 2147483646 w 52"/>
              <a:gd name="T63" fmla="*/ 2147483646 h 64"/>
              <a:gd name="T64" fmla="*/ 2147483646 w 52"/>
              <a:gd name="T65" fmla="*/ 2147483646 h 64"/>
              <a:gd name="T66" fmla="*/ 2147483646 w 52"/>
              <a:gd name="T67" fmla="*/ 2147483646 h 64"/>
              <a:gd name="T68" fmla="*/ 2147483646 w 52"/>
              <a:gd name="T69" fmla="*/ 2147483646 h 64"/>
              <a:gd name="T70" fmla="*/ 2147483646 w 52"/>
              <a:gd name="T71" fmla="*/ 0 h 64"/>
              <a:gd name="T72" fmla="*/ 2147483646 w 52"/>
              <a:gd name="T73" fmla="*/ 2147483646 h 64"/>
              <a:gd name="T74" fmla="*/ 2147483646 w 52"/>
              <a:gd name="T75" fmla="*/ 2147483646 h 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 h="64">
                <a:moveTo>
                  <a:pt x="37" y="5"/>
                </a:moveTo>
                <a:cubicBezTo>
                  <a:pt x="37" y="5"/>
                  <a:pt x="15" y="5"/>
                  <a:pt x="11" y="5"/>
                </a:cubicBezTo>
                <a:cubicBezTo>
                  <a:pt x="10" y="11"/>
                  <a:pt x="10" y="11"/>
                  <a:pt x="10" y="11"/>
                </a:cubicBezTo>
                <a:cubicBezTo>
                  <a:pt x="7" y="11"/>
                  <a:pt x="7" y="11"/>
                  <a:pt x="7" y="11"/>
                </a:cubicBezTo>
                <a:cubicBezTo>
                  <a:pt x="7" y="14"/>
                  <a:pt x="7" y="14"/>
                  <a:pt x="7" y="14"/>
                </a:cubicBezTo>
                <a:cubicBezTo>
                  <a:pt x="6" y="13"/>
                  <a:pt x="6" y="13"/>
                  <a:pt x="6" y="13"/>
                </a:cubicBezTo>
                <a:cubicBezTo>
                  <a:pt x="5" y="25"/>
                  <a:pt x="5" y="25"/>
                  <a:pt x="5" y="25"/>
                </a:cubicBezTo>
                <a:cubicBezTo>
                  <a:pt x="2" y="27"/>
                  <a:pt x="2" y="27"/>
                  <a:pt x="2" y="27"/>
                </a:cubicBezTo>
                <a:cubicBezTo>
                  <a:pt x="1" y="32"/>
                  <a:pt x="1" y="32"/>
                  <a:pt x="1" y="32"/>
                </a:cubicBezTo>
                <a:cubicBezTo>
                  <a:pt x="0" y="35"/>
                  <a:pt x="0" y="35"/>
                  <a:pt x="0" y="35"/>
                </a:cubicBezTo>
                <a:cubicBezTo>
                  <a:pt x="3" y="41"/>
                  <a:pt x="3" y="41"/>
                  <a:pt x="3" y="41"/>
                </a:cubicBezTo>
                <a:cubicBezTo>
                  <a:pt x="5" y="45"/>
                  <a:pt x="5" y="45"/>
                  <a:pt x="5" y="45"/>
                </a:cubicBezTo>
                <a:cubicBezTo>
                  <a:pt x="8" y="50"/>
                  <a:pt x="8" y="50"/>
                  <a:pt x="8" y="50"/>
                </a:cubicBezTo>
                <a:cubicBezTo>
                  <a:pt x="12" y="52"/>
                  <a:pt x="12" y="52"/>
                  <a:pt x="12" y="52"/>
                </a:cubicBezTo>
                <a:cubicBezTo>
                  <a:pt x="18" y="58"/>
                  <a:pt x="18" y="58"/>
                  <a:pt x="18" y="58"/>
                </a:cubicBezTo>
                <a:cubicBezTo>
                  <a:pt x="20" y="61"/>
                  <a:pt x="20" y="61"/>
                  <a:pt x="20" y="61"/>
                </a:cubicBezTo>
                <a:cubicBezTo>
                  <a:pt x="25" y="61"/>
                  <a:pt x="25" y="61"/>
                  <a:pt x="25" y="61"/>
                </a:cubicBezTo>
                <a:cubicBezTo>
                  <a:pt x="29" y="64"/>
                  <a:pt x="29" y="64"/>
                  <a:pt x="29" y="64"/>
                </a:cubicBezTo>
                <a:cubicBezTo>
                  <a:pt x="36" y="63"/>
                  <a:pt x="36" y="63"/>
                  <a:pt x="36" y="63"/>
                </a:cubicBezTo>
                <a:cubicBezTo>
                  <a:pt x="41" y="61"/>
                  <a:pt x="41" y="61"/>
                  <a:pt x="41" y="61"/>
                </a:cubicBezTo>
                <a:cubicBezTo>
                  <a:pt x="44" y="61"/>
                  <a:pt x="44" y="61"/>
                  <a:pt x="44" y="61"/>
                </a:cubicBezTo>
                <a:cubicBezTo>
                  <a:pt x="44" y="59"/>
                  <a:pt x="44" y="59"/>
                  <a:pt x="44" y="59"/>
                </a:cubicBezTo>
                <a:cubicBezTo>
                  <a:pt x="42" y="57"/>
                  <a:pt x="42" y="57"/>
                  <a:pt x="42" y="57"/>
                </a:cubicBezTo>
                <a:cubicBezTo>
                  <a:pt x="39" y="54"/>
                  <a:pt x="39" y="54"/>
                  <a:pt x="39" y="54"/>
                </a:cubicBezTo>
                <a:cubicBezTo>
                  <a:pt x="35" y="51"/>
                  <a:pt x="35" y="51"/>
                  <a:pt x="35" y="51"/>
                </a:cubicBezTo>
                <a:cubicBezTo>
                  <a:pt x="36" y="48"/>
                  <a:pt x="36" y="48"/>
                  <a:pt x="36" y="48"/>
                </a:cubicBezTo>
                <a:cubicBezTo>
                  <a:pt x="38" y="48"/>
                  <a:pt x="38" y="48"/>
                  <a:pt x="38" y="48"/>
                </a:cubicBezTo>
                <a:cubicBezTo>
                  <a:pt x="39" y="42"/>
                  <a:pt x="39" y="42"/>
                  <a:pt x="39" y="42"/>
                </a:cubicBezTo>
                <a:cubicBezTo>
                  <a:pt x="43" y="38"/>
                  <a:pt x="43" y="38"/>
                  <a:pt x="43" y="38"/>
                </a:cubicBezTo>
                <a:cubicBezTo>
                  <a:pt x="46" y="32"/>
                  <a:pt x="46" y="32"/>
                  <a:pt x="46" y="32"/>
                </a:cubicBezTo>
                <a:cubicBezTo>
                  <a:pt x="47" y="21"/>
                  <a:pt x="47" y="21"/>
                  <a:pt x="47" y="21"/>
                </a:cubicBezTo>
                <a:cubicBezTo>
                  <a:pt x="50" y="19"/>
                  <a:pt x="50" y="19"/>
                  <a:pt x="50" y="19"/>
                </a:cubicBezTo>
                <a:cubicBezTo>
                  <a:pt x="52" y="18"/>
                  <a:pt x="52" y="18"/>
                  <a:pt x="52" y="18"/>
                </a:cubicBezTo>
                <a:cubicBezTo>
                  <a:pt x="50" y="13"/>
                  <a:pt x="50" y="13"/>
                  <a:pt x="50" y="13"/>
                </a:cubicBezTo>
                <a:cubicBezTo>
                  <a:pt x="47" y="4"/>
                  <a:pt x="47" y="4"/>
                  <a:pt x="47" y="4"/>
                </a:cubicBezTo>
                <a:cubicBezTo>
                  <a:pt x="44" y="0"/>
                  <a:pt x="44" y="0"/>
                  <a:pt x="44" y="0"/>
                </a:cubicBezTo>
                <a:cubicBezTo>
                  <a:pt x="42" y="2"/>
                  <a:pt x="42" y="2"/>
                  <a:pt x="42" y="2"/>
                </a:cubicBezTo>
                <a:lnTo>
                  <a:pt x="37" y="5"/>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69" name="Freeform 313"/>
          <p:cNvSpPr>
            <a:spLocks/>
          </p:cNvSpPr>
          <p:nvPr/>
        </p:nvSpPr>
        <p:spPr bwMode="auto">
          <a:xfrm>
            <a:off x="4292602" y="4392086"/>
            <a:ext cx="150284" cy="148167"/>
          </a:xfrm>
          <a:custGeom>
            <a:avLst/>
            <a:gdLst>
              <a:gd name="T0" fmla="*/ 2147483646 w 19"/>
              <a:gd name="T1" fmla="*/ 2147483646 h 19"/>
              <a:gd name="T2" fmla="*/ 2147483646 w 19"/>
              <a:gd name="T3" fmla="*/ 2147483646 h 19"/>
              <a:gd name="T4" fmla="*/ 2147483646 w 19"/>
              <a:gd name="T5" fmla="*/ 2147483646 h 19"/>
              <a:gd name="T6" fmla="*/ 2147483646 w 19"/>
              <a:gd name="T7" fmla="*/ 2147483646 h 19"/>
              <a:gd name="T8" fmla="*/ 2147483646 w 19"/>
              <a:gd name="T9" fmla="*/ 2147483646 h 19"/>
              <a:gd name="T10" fmla="*/ 2147483646 w 19"/>
              <a:gd name="T11" fmla="*/ 2147483646 h 19"/>
              <a:gd name="T12" fmla="*/ 2147483646 w 19"/>
              <a:gd name="T13" fmla="*/ 0 h 19"/>
              <a:gd name="T14" fmla="*/ 2147483646 w 19"/>
              <a:gd name="T15" fmla="*/ 0 h 19"/>
              <a:gd name="T16" fmla="*/ 2147483646 w 19"/>
              <a:gd name="T17" fmla="*/ 0 h 19"/>
              <a:gd name="T18" fmla="*/ 2147483646 w 19"/>
              <a:gd name="T19" fmla="*/ 2147483646 h 19"/>
              <a:gd name="T20" fmla="*/ 2147483646 w 19"/>
              <a:gd name="T21" fmla="*/ 2147483646 h 19"/>
              <a:gd name="T22" fmla="*/ 2147483646 w 19"/>
              <a:gd name="T23" fmla="*/ 2147483646 h 19"/>
              <a:gd name="T24" fmla="*/ 2147483646 w 19"/>
              <a:gd name="T25" fmla="*/ 2147483646 h 19"/>
              <a:gd name="T26" fmla="*/ 0 w 19"/>
              <a:gd name="T27" fmla="*/ 2147483646 h 19"/>
              <a:gd name="T28" fmla="*/ 2147483646 w 19"/>
              <a:gd name="T29" fmla="*/ 2147483646 h 19"/>
              <a:gd name="T30" fmla="*/ 2147483646 w 19"/>
              <a:gd name="T31" fmla="*/ 2147483646 h 19"/>
              <a:gd name="T32" fmla="*/ 2147483646 w 19"/>
              <a:gd name="T33" fmla="*/ 2147483646 h 19"/>
              <a:gd name="T34" fmla="*/ 2147483646 w 19"/>
              <a:gd name="T35" fmla="*/ 2147483646 h 19"/>
              <a:gd name="T36" fmla="*/ 2147483646 w 19"/>
              <a:gd name="T37" fmla="*/ 2147483646 h 19"/>
              <a:gd name="T38" fmla="*/ 2147483646 w 19"/>
              <a:gd name="T39" fmla="*/ 2147483646 h 19"/>
              <a:gd name="T40" fmla="*/ 2147483646 w 19"/>
              <a:gd name="T41" fmla="*/ 2147483646 h 19"/>
              <a:gd name="T42" fmla="*/ 2147483646 w 19"/>
              <a:gd name="T43" fmla="*/ 2147483646 h 19"/>
              <a:gd name="T44" fmla="*/ 2147483646 w 19"/>
              <a:gd name="T45" fmla="*/ 2147483646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9" h="19">
                <a:moveTo>
                  <a:pt x="17" y="10"/>
                </a:moveTo>
                <a:cubicBezTo>
                  <a:pt x="19" y="6"/>
                  <a:pt x="19" y="6"/>
                  <a:pt x="19" y="6"/>
                </a:cubicBezTo>
                <a:cubicBezTo>
                  <a:pt x="17" y="2"/>
                  <a:pt x="17" y="2"/>
                  <a:pt x="17" y="2"/>
                </a:cubicBezTo>
                <a:cubicBezTo>
                  <a:pt x="12" y="3"/>
                  <a:pt x="12" y="3"/>
                  <a:pt x="12" y="3"/>
                </a:cubicBezTo>
                <a:cubicBezTo>
                  <a:pt x="10" y="1"/>
                  <a:pt x="10" y="1"/>
                  <a:pt x="10" y="1"/>
                </a:cubicBezTo>
                <a:cubicBezTo>
                  <a:pt x="8" y="1"/>
                  <a:pt x="8" y="1"/>
                  <a:pt x="8" y="1"/>
                </a:cubicBezTo>
                <a:cubicBezTo>
                  <a:pt x="6" y="0"/>
                  <a:pt x="6" y="0"/>
                  <a:pt x="6" y="0"/>
                </a:cubicBezTo>
                <a:cubicBezTo>
                  <a:pt x="5" y="0"/>
                  <a:pt x="5" y="0"/>
                  <a:pt x="5" y="0"/>
                </a:cubicBezTo>
                <a:cubicBezTo>
                  <a:pt x="3" y="0"/>
                  <a:pt x="3" y="0"/>
                  <a:pt x="3" y="0"/>
                </a:cubicBezTo>
                <a:cubicBezTo>
                  <a:pt x="1" y="1"/>
                  <a:pt x="1" y="1"/>
                  <a:pt x="1" y="1"/>
                </a:cubicBezTo>
                <a:cubicBezTo>
                  <a:pt x="2" y="1"/>
                  <a:pt x="2" y="1"/>
                  <a:pt x="2" y="1"/>
                </a:cubicBezTo>
                <a:cubicBezTo>
                  <a:pt x="2" y="5"/>
                  <a:pt x="2" y="5"/>
                  <a:pt x="2" y="5"/>
                </a:cubicBezTo>
                <a:cubicBezTo>
                  <a:pt x="2" y="9"/>
                  <a:pt x="2" y="9"/>
                  <a:pt x="2" y="9"/>
                </a:cubicBezTo>
                <a:cubicBezTo>
                  <a:pt x="2" y="9"/>
                  <a:pt x="1" y="10"/>
                  <a:pt x="0" y="10"/>
                </a:cubicBezTo>
                <a:cubicBezTo>
                  <a:pt x="1" y="11"/>
                  <a:pt x="1" y="11"/>
                  <a:pt x="1" y="11"/>
                </a:cubicBezTo>
                <a:cubicBezTo>
                  <a:pt x="1" y="11"/>
                  <a:pt x="0" y="14"/>
                  <a:pt x="1" y="14"/>
                </a:cubicBezTo>
                <a:cubicBezTo>
                  <a:pt x="1" y="14"/>
                  <a:pt x="4" y="16"/>
                  <a:pt x="4" y="16"/>
                </a:cubicBezTo>
                <a:cubicBezTo>
                  <a:pt x="4" y="19"/>
                  <a:pt x="4" y="19"/>
                  <a:pt x="4" y="19"/>
                </a:cubicBezTo>
                <a:cubicBezTo>
                  <a:pt x="8" y="19"/>
                  <a:pt x="8" y="19"/>
                  <a:pt x="8" y="19"/>
                </a:cubicBezTo>
                <a:cubicBezTo>
                  <a:pt x="15" y="16"/>
                  <a:pt x="15" y="16"/>
                  <a:pt x="15" y="16"/>
                </a:cubicBezTo>
                <a:cubicBezTo>
                  <a:pt x="18" y="16"/>
                  <a:pt x="18" y="16"/>
                  <a:pt x="18" y="16"/>
                </a:cubicBezTo>
                <a:cubicBezTo>
                  <a:pt x="17" y="13"/>
                  <a:pt x="17" y="13"/>
                  <a:pt x="17" y="13"/>
                </a:cubicBezTo>
                <a:lnTo>
                  <a:pt x="17" y="1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70" name="Freeform 314"/>
          <p:cNvSpPr>
            <a:spLocks/>
          </p:cNvSpPr>
          <p:nvPr/>
        </p:nvSpPr>
        <p:spPr bwMode="auto">
          <a:xfrm>
            <a:off x="4216402" y="4449236"/>
            <a:ext cx="105833" cy="91017"/>
          </a:xfrm>
          <a:custGeom>
            <a:avLst/>
            <a:gdLst>
              <a:gd name="T0" fmla="*/ 2147483646 w 14"/>
              <a:gd name="T1" fmla="*/ 2147483646 h 12"/>
              <a:gd name="T2" fmla="*/ 2147483646 w 14"/>
              <a:gd name="T3" fmla="*/ 2147483646 h 12"/>
              <a:gd name="T4" fmla="*/ 2147483646 w 14"/>
              <a:gd name="T5" fmla="*/ 2147483646 h 12"/>
              <a:gd name="T6" fmla="*/ 2147483646 w 14"/>
              <a:gd name="T7" fmla="*/ 2147483646 h 12"/>
              <a:gd name="T8" fmla="*/ 2147483646 w 14"/>
              <a:gd name="T9" fmla="*/ 2147483646 h 12"/>
              <a:gd name="T10" fmla="*/ 2147483646 w 14"/>
              <a:gd name="T11" fmla="*/ 0 h 12"/>
              <a:gd name="T12" fmla="*/ 2147483646 w 14"/>
              <a:gd name="T13" fmla="*/ 2147483646 h 12"/>
              <a:gd name="T14" fmla="*/ 2147483646 w 14"/>
              <a:gd name="T15" fmla="*/ 2147483646 h 12"/>
              <a:gd name="T16" fmla="*/ 0 w 14"/>
              <a:gd name="T17" fmla="*/ 2147483646 h 12"/>
              <a:gd name="T18" fmla="*/ 2147483646 w 14"/>
              <a:gd name="T19" fmla="*/ 2147483646 h 12"/>
              <a:gd name="T20" fmla="*/ 2147483646 w 14"/>
              <a:gd name="T21" fmla="*/ 2147483646 h 12"/>
              <a:gd name="T22" fmla="*/ 2147483646 w 14"/>
              <a:gd name="T23" fmla="*/ 2147483646 h 12"/>
              <a:gd name="T24" fmla="*/ 2147483646 w 14"/>
              <a:gd name="T25" fmla="*/ 2147483646 h 12"/>
              <a:gd name="T26" fmla="*/ 2147483646 w 14"/>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4" h="12">
                <a:moveTo>
                  <a:pt x="11" y="7"/>
                </a:moveTo>
                <a:cubicBezTo>
                  <a:pt x="10" y="7"/>
                  <a:pt x="11" y="4"/>
                  <a:pt x="11" y="4"/>
                </a:cubicBezTo>
                <a:cubicBezTo>
                  <a:pt x="10" y="3"/>
                  <a:pt x="10" y="3"/>
                  <a:pt x="10" y="3"/>
                </a:cubicBezTo>
                <a:cubicBezTo>
                  <a:pt x="9" y="3"/>
                  <a:pt x="8" y="4"/>
                  <a:pt x="8" y="4"/>
                </a:cubicBezTo>
                <a:cubicBezTo>
                  <a:pt x="7" y="4"/>
                  <a:pt x="6" y="1"/>
                  <a:pt x="6" y="1"/>
                </a:cubicBezTo>
                <a:cubicBezTo>
                  <a:pt x="4" y="0"/>
                  <a:pt x="4" y="0"/>
                  <a:pt x="4" y="0"/>
                </a:cubicBezTo>
                <a:cubicBezTo>
                  <a:pt x="3" y="2"/>
                  <a:pt x="3" y="2"/>
                  <a:pt x="3" y="2"/>
                </a:cubicBezTo>
                <a:cubicBezTo>
                  <a:pt x="1" y="3"/>
                  <a:pt x="1" y="3"/>
                  <a:pt x="1" y="3"/>
                </a:cubicBezTo>
                <a:cubicBezTo>
                  <a:pt x="0" y="5"/>
                  <a:pt x="0" y="5"/>
                  <a:pt x="0" y="5"/>
                </a:cubicBezTo>
                <a:cubicBezTo>
                  <a:pt x="1" y="6"/>
                  <a:pt x="1" y="6"/>
                  <a:pt x="1" y="6"/>
                </a:cubicBezTo>
                <a:cubicBezTo>
                  <a:pt x="10" y="12"/>
                  <a:pt x="10" y="12"/>
                  <a:pt x="10" y="12"/>
                </a:cubicBezTo>
                <a:cubicBezTo>
                  <a:pt x="14" y="12"/>
                  <a:pt x="14" y="12"/>
                  <a:pt x="14" y="12"/>
                </a:cubicBezTo>
                <a:cubicBezTo>
                  <a:pt x="14" y="9"/>
                  <a:pt x="14" y="9"/>
                  <a:pt x="14" y="9"/>
                </a:cubicBezTo>
                <a:cubicBezTo>
                  <a:pt x="14" y="9"/>
                  <a:pt x="11" y="7"/>
                  <a:pt x="11" y="7"/>
                </a:cubicBez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71" name="Freeform 315"/>
          <p:cNvSpPr>
            <a:spLocks/>
          </p:cNvSpPr>
          <p:nvPr/>
        </p:nvSpPr>
        <p:spPr bwMode="auto">
          <a:xfrm>
            <a:off x="4167719" y="4415368"/>
            <a:ext cx="78316" cy="69851"/>
          </a:xfrm>
          <a:custGeom>
            <a:avLst/>
            <a:gdLst>
              <a:gd name="T0" fmla="*/ 2147483646 w 60"/>
              <a:gd name="T1" fmla="*/ 2147483646 h 54"/>
              <a:gd name="T2" fmla="*/ 2147483646 w 60"/>
              <a:gd name="T3" fmla="*/ 2147483646 h 54"/>
              <a:gd name="T4" fmla="*/ 2147483646 w 60"/>
              <a:gd name="T5" fmla="*/ 2147483646 h 54"/>
              <a:gd name="T6" fmla="*/ 2147483646 w 60"/>
              <a:gd name="T7" fmla="*/ 0 h 54"/>
              <a:gd name="T8" fmla="*/ 2147483646 w 60"/>
              <a:gd name="T9" fmla="*/ 0 h 54"/>
              <a:gd name="T10" fmla="*/ 2147483646 w 60"/>
              <a:gd name="T11" fmla="*/ 2147483646 h 54"/>
              <a:gd name="T12" fmla="*/ 0 w 60"/>
              <a:gd name="T13" fmla="*/ 2147483646 h 54"/>
              <a:gd name="T14" fmla="*/ 2147483646 w 60"/>
              <a:gd name="T15" fmla="*/ 2147483646 h 54"/>
              <a:gd name="T16" fmla="*/ 2147483646 w 60"/>
              <a:gd name="T17" fmla="*/ 2147483646 h 54"/>
              <a:gd name="T18" fmla="*/ 2147483646 w 60"/>
              <a:gd name="T19" fmla="*/ 2147483646 h 54"/>
              <a:gd name="T20" fmla="*/ 2147483646 w 60"/>
              <a:gd name="T21" fmla="*/ 2147483646 h 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0" h="54">
                <a:moveTo>
                  <a:pt x="54" y="36"/>
                </a:moveTo>
                <a:lnTo>
                  <a:pt x="60" y="24"/>
                </a:lnTo>
                <a:lnTo>
                  <a:pt x="54" y="18"/>
                </a:lnTo>
                <a:lnTo>
                  <a:pt x="42" y="0"/>
                </a:lnTo>
                <a:lnTo>
                  <a:pt x="18" y="0"/>
                </a:lnTo>
                <a:lnTo>
                  <a:pt x="12" y="12"/>
                </a:lnTo>
                <a:lnTo>
                  <a:pt x="0" y="18"/>
                </a:lnTo>
                <a:lnTo>
                  <a:pt x="12" y="30"/>
                </a:lnTo>
                <a:lnTo>
                  <a:pt x="36" y="54"/>
                </a:lnTo>
                <a:lnTo>
                  <a:pt x="42" y="42"/>
                </a:lnTo>
                <a:lnTo>
                  <a:pt x="54" y="3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72" name="Rectangle 316"/>
          <p:cNvSpPr>
            <a:spLocks noChangeArrowheads="1"/>
          </p:cNvSpPr>
          <p:nvPr/>
        </p:nvSpPr>
        <p:spPr bwMode="auto">
          <a:xfrm>
            <a:off x="4284133" y="3941235"/>
            <a:ext cx="8467" cy="23284"/>
          </a:xfrm>
          <a:prstGeom prst="rect">
            <a:avLst/>
          </a:prstGeom>
          <a:solidFill>
            <a:schemeClr val="bg1"/>
          </a:solidFill>
          <a:ln w="9525">
            <a:solidFill>
              <a:schemeClr val="bg2"/>
            </a:solidFill>
            <a:miter lim="800000"/>
            <a:headEnd/>
            <a:tailEnd/>
          </a:ln>
        </p:spPr>
        <p:txBody>
          <a:bodyPr lIns="91388" tIns="45718" rIns="91388" bIns="45718"/>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defTabSz="913833">
              <a:spcBef>
                <a:spcPct val="15000"/>
              </a:spcBef>
              <a:defRPr/>
            </a:pPr>
            <a:endParaRPr lang="en-US" altLang="en-US">
              <a:solidFill>
                <a:srgbClr val="FFFFFF"/>
              </a:solidFill>
              <a:cs typeface="Arial" pitchFamily="34" charset="0"/>
            </a:endParaRPr>
          </a:p>
        </p:txBody>
      </p:sp>
      <p:sp>
        <p:nvSpPr>
          <p:cNvPr id="4173" name="Freeform 317"/>
          <p:cNvSpPr>
            <a:spLocks/>
          </p:cNvSpPr>
          <p:nvPr/>
        </p:nvSpPr>
        <p:spPr bwMode="auto">
          <a:xfrm>
            <a:off x="4284136" y="3668186"/>
            <a:ext cx="512233" cy="503767"/>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74" name="Freeform 318"/>
          <p:cNvSpPr>
            <a:spLocks/>
          </p:cNvSpPr>
          <p:nvPr/>
        </p:nvSpPr>
        <p:spPr bwMode="auto">
          <a:xfrm>
            <a:off x="4284136" y="3668186"/>
            <a:ext cx="512233" cy="503767"/>
          </a:xfrm>
          <a:custGeom>
            <a:avLst/>
            <a:gdLst>
              <a:gd name="T0" fmla="*/ 2147483646 w 390"/>
              <a:gd name="T1" fmla="*/ 2147483646 h 390"/>
              <a:gd name="T2" fmla="*/ 2147483646 w 390"/>
              <a:gd name="T3" fmla="*/ 2147483646 h 390"/>
              <a:gd name="T4" fmla="*/ 2147483646 w 390"/>
              <a:gd name="T5" fmla="*/ 2147483646 h 390"/>
              <a:gd name="T6" fmla="*/ 2147483646 w 390"/>
              <a:gd name="T7" fmla="*/ 2147483646 h 390"/>
              <a:gd name="T8" fmla="*/ 2147483646 w 390"/>
              <a:gd name="T9" fmla="*/ 2147483646 h 390"/>
              <a:gd name="T10" fmla="*/ 2147483646 w 390"/>
              <a:gd name="T11" fmla="*/ 2147483646 h 390"/>
              <a:gd name="T12" fmla="*/ 2147483646 w 390"/>
              <a:gd name="T13" fmla="*/ 2147483646 h 390"/>
              <a:gd name="T14" fmla="*/ 2147483646 w 390"/>
              <a:gd name="T15" fmla="*/ 2147483646 h 390"/>
              <a:gd name="T16" fmla="*/ 2147483646 w 390"/>
              <a:gd name="T17" fmla="*/ 2147483646 h 390"/>
              <a:gd name="T18" fmla="*/ 2147483646 w 390"/>
              <a:gd name="T19" fmla="*/ 2147483646 h 390"/>
              <a:gd name="T20" fmla="*/ 2147483646 w 390"/>
              <a:gd name="T21" fmla="*/ 2147483646 h 390"/>
              <a:gd name="T22" fmla="*/ 2147483646 w 390"/>
              <a:gd name="T23" fmla="*/ 2147483646 h 390"/>
              <a:gd name="T24" fmla="*/ 2147483646 w 390"/>
              <a:gd name="T25" fmla="*/ 2147483646 h 390"/>
              <a:gd name="T26" fmla="*/ 2147483646 w 390"/>
              <a:gd name="T27" fmla="*/ 2147483646 h 390"/>
              <a:gd name="T28" fmla="*/ 2147483646 w 390"/>
              <a:gd name="T29" fmla="*/ 2147483646 h 390"/>
              <a:gd name="T30" fmla="*/ 2147483646 w 390"/>
              <a:gd name="T31" fmla="*/ 2147483646 h 390"/>
              <a:gd name="T32" fmla="*/ 2147483646 w 390"/>
              <a:gd name="T33" fmla="*/ 2147483646 h 390"/>
              <a:gd name="T34" fmla="*/ 2147483646 w 390"/>
              <a:gd name="T35" fmla="*/ 2147483646 h 390"/>
              <a:gd name="T36" fmla="*/ 2147483646 w 390"/>
              <a:gd name="T37" fmla="*/ 2147483646 h 390"/>
              <a:gd name="T38" fmla="*/ 2147483646 w 390"/>
              <a:gd name="T39" fmla="*/ 2147483646 h 390"/>
              <a:gd name="T40" fmla="*/ 2147483646 w 390"/>
              <a:gd name="T41" fmla="*/ 2147483646 h 390"/>
              <a:gd name="T42" fmla="*/ 2147483646 w 390"/>
              <a:gd name="T43" fmla="*/ 2147483646 h 390"/>
              <a:gd name="T44" fmla="*/ 2147483646 w 390"/>
              <a:gd name="T45" fmla="*/ 2147483646 h 390"/>
              <a:gd name="T46" fmla="*/ 2147483646 w 390"/>
              <a:gd name="T47" fmla="*/ 2147483646 h 390"/>
              <a:gd name="T48" fmla="*/ 2147483646 w 390"/>
              <a:gd name="T49" fmla="*/ 0 h 390"/>
              <a:gd name="T50" fmla="*/ 2147483646 w 390"/>
              <a:gd name="T51" fmla="*/ 2147483646 h 390"/>
              <a:gd name="T52" fmla="*/ 2147483646 w 390"/>
              <a:gd name="T53" fmla="*/ 2147483646 h 390"/>
              <a:gd name="T54" fmla="*/ 2147483646 w 390"/>
              <a:gd name="T55" fmla="*/ 2147483646 h 390"/>
              <a:gd name="T56" fmla="*/ 2147483646 w 390"/>
              <a:gd name="T57" fmla="*/ 2147483646 h 390"/>
              <a:gd name="T58" fmla="*/ 2147483646 w 390"/>
              <a:gd name="T59" fmla="*/ 2147483646 h 390"/>
              <a:gd name="T60" fmla="*/ 2147483646 w 390"/>
              <a:gd name="T61" fmla="*/ 2147483646 h 390"/>
              <a:gd name="T62" fmla="*/ 2147483646 w 390"/>
              <a:gd name="T63" fmla="*/ 2147483646 h 390"/>
              <a:gd name="T64" fmla="*/ 2147483646 w 390"/>
              <a:gd name="T65" fmla="*/ 2147483646 h 390"/>
              <a:gd name="T66" fmla="*/ 2147483646 w 390"/>
              <a:gd name="T67" fmla="*/ 2147483646 h 390"/>
              <a:gd name="T68" fmla="*/ 2147483646 w 390"/>
              <a:gd name="T69" fmla="*/ 2147483646 h 390"/>
              <a:gd name="T70" fmla="*/ 2147483646 w 390"/>
              <a:gd name="T71" fmla="*/ 2147483646 h 390"/>
              <a:gd name="T72" fmla="*/ 2147483646 w 390"/>
              <a:gd name="T73" fmla="*/ 2147483646 h 390"/>
              <a:gd name="T74" fmla="*/ 2147483646 w 390"/>
              <a:gd name="T75" fmla="*/ 2147483646 h 390"/>
              <a:gd name="T76" fmla="*/ 2147483646 w 390"/>
              <a:gd name="T77" fmla="*/ 2147483646 h 390"/>
              <a:gd name="T78" fmla="*/ 0 w 390"/>
              <a:gd name="T79" fmla="*/ 2147483646 h 390"/>
              <a:gd name="T80" fmla="*/ 2147483646 w 390"/>
              <a:gd name="T81" fmla="*/ 2147483646 h 390"/>
              <a:gd name="T82" fmla="*/ 2147483646 w 390"/>
              <a:gd name="T83" fmla="*/ 2147483646 h 390"/>
              <a:gd name="T84" fmla="*/ 2147483646 w 390"/>
              <a:gd name="T85" fmla="*/ 2147483646 h 3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90" h="390">
                <a:moveTo>
                  <a:pt x="60" y="270"/>
                </a:moveTo>
                <a:lnTo>
                  <a:pt x="216" y="378"/>
                </a:lnTo>
                <a:lnTo>
                  <a:pt x="228" y="390"/>
                </a:lnTo>
                <a:lnTo>
                  <a:pt x="246" y="390"/>
                </a:lnTo>
                <a:lnTo>
                  <a:pt x="282" y="372"/>
                </a:lnTo>
                <a:lnTo>
                  <a:pt x="390" y="300"/>
                </a:lnTo>
                <a:lnTo>
                  <a:pt x="384" y="300"/>
                </a:lnTo>
                <a:lnTo>
                  <a:pt x="366" y="276"/>
                </a:lnTo>
                <a:lnTo>
                  <a:pt x="354" y="270"/>
                </a:lnTo>
                <a:lnTo>
                  <a:pt x="342" y="246"/>
                </a:lnTo>
                <a:lnTo>
                  <a:pt x="348" y="234"/>
                </a:lnTo>
                <a:lnTo>
                  <a:pt x="348" y="174"/>
                </a:lnTo>
                <a:lnTo>
                  <a:pt x="342" y="162"/>
                </a:lnTo>
                <a:lnTo>
                  <a:pt x="348" y="150"/>
                </a:lnTo>
                <a:lnTo>
                  <a:pt x="342" y="144"/>
                </a:lnTo>
                <a:lnTo>
                  <a:pt x="342" y="120"/>
                </a:lnTo>
                <a:lnTo>
                  <a:pt x="324" y="108"/>
                </a:lnTo>
                <a:lnTo>
                  <a:pt x="318" y="102"/>
                </a:lnTo>
                <a:lnTo>
                  <a:pt x="306" y="90"/>
                </a:lnTo>
                <a:lnTo>
                  <a:pt x="306" y="78"/>
                </a:lnTo>
                <a:lnTo>
                  <a:pt x="324" y="54"/>
                </a:lnTo>
                <a:lnTo>
                  <a:pt x="324" y="30"/>
                </a:lnTo>
                <a:lnTo>
                  <a:pt x="324" y="12"/>
                </a:lnTo>
                <a:lnTo>
                  <a:pt x="330" y="6"/>
                </a:lnTo>
                <a:lnTo>
                  <a:pt x="330" y="0"/>
                </a:lnTo>
                <a:lnTo>
                  <a:pt x="318" y="6"/>
                </a:lnTo>
                <a:lnTo>
                  <a:pt x="288" y="12"/>
                </a:lnTo>
                <a:lnTo>
                  <a:pt x="222" y="12"/>
                </a:lnTo>
                <a:lnTo>
                  <a:pt x="162" y="30"/>
                </a:lnTo>
                <a:lnTo>
                  <a:pt x="132" y="48"/>
                </a:lnTo>
                <a:lnTo>
                  <a:pt x="138" y="78"/>
                </a:lnTo>
                <a:lnTo>
                  <a:pt x="144" y="108"/>
                </a:lnTo>
                <a:lnTo>
                  <a:pt x="132" y="114"/>
                </a:lnTo>
                <a:lnTo>
                  <a:pt x="108" y="120"/>
                </a:lnTo>
                <a:lnTo>
                  <a:pt x="102" y="132"/>
                </a:lnTo>
                <a:lnTo>
                  <a:pt x="96" y="144"/>
                </a:lnTo>
                <a:lnTo>
                  <a:pt x="60" y="156"/>
                </a:lnTo>
                <a:lnTo>
                  <a:pt x="30" y="174"/>
                </a:lnTo>
                <a:lnTo>
                  <a:pt x="6" y="192"/>
                </a:lnTo>
                <a:lnTo>
                  <a:pt x="0" y="210"/>
                </a:lnTo>
                <a:lnTo>
                  <a:pt x="6" y="210"/>
                </a:lnTo>
                <a:lnTo>
                  <a:pt x="6" y="228"/>
                </a:lnTo>
                <a:lnTo>
                  <a:pt x="60" y="270"/>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75" name="Freeform 327"/>
          <p:cNvSpPr>
            <a:spLocks/>
          </p:cNvSpPr>
          <p:nvPr/>
        </p:nvSpPr>
        <p:spPr bwMode="auto">
          <a:xfrm>
            <a:off x="5742517" y="3657600"/>
            <a:ext cx="25400" cy="16933"/>
          </a:xfrm>
          <a:custGeom>
            <a:avLst/>
            <a:gdLst>
              <a:gd name="T0" fmla="*/ 0 w 18"/>
              <a:gd name="T1" fmla="*/ 0 h 12"/>
              <a:gd name="T2" fmla="*/ 2147483646 w 18"/>
              <a:gd name="T3" fmla="*/ 2147483646 h 12"/>
              <a:gd name="T4" fmla="*/ 2147483646 w 18"/>
              <a:gd name="T5" fmla="*/ 2147483646 h 12"/>
              <a:gd name="T6" fmla="*/ 2147483646 w 18"/>
              <a:gd name="T7" fmla="*/ 0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18" y="12"/>
                </a:lnTo>
                <a:lnTo>
                  <a:pt x="6" y="0"/>
                </a:lnTo>
                <a:lnTo>
                  <a:pt x="0" y="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76" name="Freeform 328"/>
          <p:cNvSpPr>
            <a:spLocks/>
          </p:cNvSpPr>
          <p:nvPr/>
        </p:nvSpPr>
        <p:spPr bwMode="auto">
          <a:xfrm>
            <a:off x="5706536" y="3619502"/>
            <a:ext cx="14817" cy="23284"/>
          </a:xfrm>
          <a:custGeom>
            <a:avLst/>
            <a:gdLst>
              <a:gd name="T0" fmla="*/ 0 w 12"/>
              <a:gd name="T1" fmla="*/ 0 h 18"/>
              <a:gd name="T2" fmla="*/ 2147483646 w 12"/>
              <a:gd name="T3" fmla="*/ 2147483646 h 18"/>
              <a:gd name="T4" fmla="*/ 2147483646 w 12"/>
              <a:gd name="T5" fmla="*/ 2147483646 h 18"/>
              <a:gd name="T6" fmla="*/ 0 w 12"/>
              <a:gd name="T7" fmla="*/ 0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18">
                <a:moveTo>
                  <a:pt x="0" y="0"/>
                </a:moveTo>
                <a:lnTo>
                  <a:pt x="12" y="18"/>
                </a:lnTo>
                <a:lnTo>
                  <a:pt x="12" y="12"/>
                </a:lnTo>
                <a:lnTo>
                  <a:pt x="0" y="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77" name="Freeform 334"/>
          <p:cNvSpPr>
            <a:spLocks/>
          </p:cNvSpPr>
          <p:nvPr/>
        </p:nvSpPr>
        <p:spPr bwMode="auto">
          <a:xfrm>
            <a:off x="5014386" y="2207684"/>
            <a:ext cx="266700" cy="584200"/>
          </a:xfrm>
          <a:custGeom>
            <a:avLst/>
            <a:gdLst>
              <a:gd name="T0" fmla="*/ 2147483646 w 34"/>
              <a:gd name="T1" fmla="*/ 2147483646 h 75"/>
              <a:gd name="T2" fmla="*/ 2147483646 w 34"/>
              <a:gd name="T3" fmla="*/ 2147483646 h 75"/>
              <a:gd name="T4" fmla="*/ 2147483646 w 34"/>
              <a:gd name="T5" fmla="*/ 2147483646 h 75"/>
              <a:gd name="T6" fmla="*/ 2147483646 w 34"/>
              <a:gd name="T7" fmla="*/ 2147483646 h 75"/>
              <a:gd name="T8" fmla="*/ 2147483646 w 34"/>
              <a:gd name="T9" fmla="*/ 2147483646 h 75"/>
              <a:gd name="T10" fmla="*/ 2147483646 w 34"/>
              <a:gd name="T11" fmla="*/ 2147483646 h 75"/>
              <a:gd name="T12" fmla="*/ 2147483646 w 34"/>
              <a:gd name="T13" fmla="*/ 2147483646 h 75"/>
              <a:gd name="T14" fmla="*/ 2147483646 w 34"/>
              <a:gd name="T15" fmla="*/ 2147483646 h 75"/>
              <a:gd name="T16" fmla="*/ 2147483646 w 34"/>
              <a:gd name="T17" fmla="*/ 2147483646 h 75"/>
              <a:gd name="T18" fmla="*/ 2147483646 w 34"/>
              <a:gd name="T19" fmla="*/ 2147483646 h 75"/>
              <a:gd name="T20" fmla="*/ 2147483646 w 34"/>
              <a:gd name="T21" fmla="*/ 2147483646 h 75"/>
              <a:gd name="T22" fmla="*/ 2147483646 w 34"/>
              <a:gd name="T23" fmla="*/ 2147483646 h 75"/>
              <a:gd name="T24" fmla="*/ 2147483646 w 34"/>
              <a:gd name="T25" fmla="*/ 2147483646 h 75"/>
              <a:gd name="T26" fmla="*/ 2147483646 w 34"/>
              <a:gd name="T27" fmla="*/ 2147483646 h 75"/>
              <a:gd name="T28" fmla="*/ 2147483646 w 34"/>
              <a:gd name="T29" fmla="*/ 2147483646 h 75"/>
              <a:gd name="T30" fmla="*/ 2147483646 w 34"/>
              <a:gd name="T31" fmla="*/ 2147483646 h 75"/>
              <a:gd name="T32" fmla="*/ 2147483646 w 34"/>
              <a:gd name="T33" fmla="*/ 2147483646 h 75"/>
              <a:gd name="T34" fmla="*/ 2147483646 w 34"/>
              <a:gd name="T35" fmla="*/ 2147483646 h 75"/>
              <a:gd name="T36" fmla="*/ 2147483646 w 34"/>
              <a:gd name="T37" fmla="*/ 2147483646 h 75"/>
              <a:gd name="T38" fmla="*/ 2147483646 w 34"/>
              <a:gd name="T39" fmla="*/ 2147483646 h 75"/>
              <a:gd name="T40" fmla="*/ 2147483646 w 34"/>
              <a:gd name="T41" fmla="*/ 2147483646 h 75"/>
              <a:gd name="T42" fmla="*/ 2147483646 w 34"/>
              <a:gd name="T43" fmla="*/ 0 h 75"/>
              <a:gd name="T44" fmla="*/ 2147483646 w 34"/>
              <a:gd name="T45" fmla="*/ 2147483646 h 75"/>
              <a:gd name="T46" fmla="*/ 2147483646 w 34"/>
              <a:gd name="T47" fmla="*/ 2147483646 h 75"/>
              <a:gd name="T48" fmla="*/ 2147483646 w 34"/>
              <a:gd name="T49" fmla="*/ 2147483646 h 75"/>
              <a:gd name="T50" fmla="*/ 2147483646 w 34"/>
              <a:gd name="T51" fmla="*/ 2147483646 h 75"/>
              <a:gd name="T52" fmla="*/ 2147483646 w 34"/>
              <a:gd name="T53" fmla="*/ 2147483646 h 75"/>
              <a:gd name="T54" fmla="*/ 2147483646 w 34"/>
              <a:gd name="T55" fmla="*/ 2147483646 h 75"/>
              <a:gd name="T56" fmla="*/ 2147483646 w 34"/>
              <a:gd name="T57" fmla="*/ 2147483646 h 75"/>
              <a:gd name="T58" fmla="*/ 2147483646 w 34"/>
              <a:gd name="T59" fmla="*/ 2147483646 h 75"/>
              <a:gd name="T60" fmla="*/ 2147483646 w 34"/>
              <a:gd name="T61" fmla="*/ 2147483646 h 75"/>
              <a:gd name="T62" fmla="*/ 2147483646 w 34"/>
              <a:gd name="T63" fmla="*/ 2147483646 h 75"/>
              <a:gd name="T64" fmla="*/ 0 w 34"/>
              <a:gd name="T65" fmla="*/ 2147483646 h 75"/>
              <a:gd name="T66" fmla="*/ 2147483646 w 34"/>
              <a:gd name="T67" fmla="*/ 2147483646 h 75"/>
              <a:gd name="T68" fmla="*/ 2147483646 w 34"/>
              <a:gd name="T69" fmla="*/ 2147483646 h 75"/>
              <a:gd name="T70" fmla="*/ 2147483646 w 34"/>
              <a:gd name="T71" fmla="*/ 2147483646 h 75"/>
              <a:gd name="T72" fmla="*/ 2147483646 w 34"/>
              <a:gd name="T73" fmla="*/ 2147483646 h 75"/>
              <a:gd name="T74" fmla="*/ 2147483646 w 34"/>
              <a:gd name="T75" fmla="*/ 2147483646 h 75"/>
              <a:gd name="T76" fmla="*/ 2147483646 w 34"/>
              <a:gd name="T77" fmla="*/ 2147483646 h 75"/>
              <a:gd name="T78" fmla="*/ 2147483646 w 34"/>
              <a:gd name="T79" fmla="*/ 2147483646 h 75"/>
              <a:gd name="T80" fmla="*/ 2147483646 w 34"/>
              <a:gd name="T81" fmla="*/ 2147483646 h 75"/>
              <a:gd name="T82" fmla="*/ 2147483646 w 34"/>
              <a:gd name="T83" fmla="*/ 2147483646 h 75"/>
              <a:gd name="T84" fmla="*/ 2147483646 w 34"/>
              <a:gd name="T85" fmla="*/ 2147483646 h 75"/>
              <a:gd name="T86" fmla="*/ 2147483646 w 34"/>
              <a:gd name="T87" fmla="*/ 2147483646 h 75"/>
              <a:gd name="T88" fmla="*/ 2147483646 w 34"/>
              <a:gd name="T89" fmla="*/ 2147483646 h 75"/>
              <a:gd name="T90" fmla="*/ 2147483646 w 34"/>
              <a:gd name="T91" fmla="*/ 2147483646 h 75"/>
              <a:gd name="T92" fmla="*/ 2147483646 w 34"/>
              <a:gd name="T93" fmla="*/ 2147483646 h 75"/>
              <a:gd name="T94" fmla="*/ 2147483646 w 34"/>
              <a:gd name="T95" fmla="*/ 2147483646 h 75"/>
              <a:gd name="T96" fmla="*/ 2147483646 w 34"/>
              <a:gd name="T97" fmla="*/ 2147483646 h 75"/>
              <a:gd name="T98" fmla="*/ 2147483646 w 34"/>
              <a:gd name="T99" fmla="*/ 2147483646 h 75"/>
              <a:gd name="T100" fmla="*/ 2147483646 w 34"/>
              <a:gd name="T101" fmla="*/ 2147483646 h 75"/>
              <a:gd name="T102" fmla="*/ 2147483646 w 34"/>
              <a:gd name="T103" fmla="*/ 2147483646 h 75"/>
              <a:gd name="T104" fmla="*/ 2147483646 w 34"/>
              <a:gd name="T105" fmla="*/ 2147483646 h 75"/>
              <a:gd name="T106" fmla="*/ 2147483646 w 34"/>
              <a:gd name="T107" fmla="*/ 2147483646 h 75"/>
              <a:gd name="T108" fmla="*/ 2147483646 w 34"/>
              <a:gd name="T109" fmla="*/ 2147483646 h 75"/>
              <a:gd name="T110" fmla="*/ 2147483646 w 34"/>
              <a:gd name="T111" fmla="*/ 2147483646 h 75"/>
              <a:gd name="T112" fmla="*/ 2147483646 w 34"/>
              <a:gd name="T113" fmla="*/ 2147483646 h 75"/>
              <a:gd name="T114" fmla="*/ 2147483646 w 34"/>
              <a:gd name="T115" fmla="*/ 2147483646 h 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 h="75">
                <a:moveTo>
                  <a:pt x="34" y="55"/>
                </a:moveTo>
                <a:cubicBezTo>
                  <a:pt x="32" y="54"/>
                  <a:pt x="32" y="54"/>
                  <a:pt x="32" y="54"/>
                </a:cubicBezTo>
                <a:cubicBezTo>
                  <a:pt x="30" y="52"/>
                  <a:pt x="30" y="52"/>
                  <a:pt x="30" y="52"/>
                </a:cubicBezTo>
                <a:cubicBezTo>
                  <a:pt x="31" y="47"/>
                  <a:pt x="31" y="47"/>
                  <a:pt x="31" y="47"/>
                </a:cubicBezTo>
                <a:cubicBezTo>
                  <a:pt x="31" y="47"/>
                  <a:pt x="30" y="46"/>
                  <a:pt x="30" y="45"/>
                </a:cubicBezTo>
                <a:cubicBezTo>
                  <a:pt x="29" y="45"/>
                  <a:pt x="30" y="43"/>
                  <a:pt x="30" y="43"/>
                </a:cubicBezTo>
                <a:cubicBezTo>
                  <a:pt x="29" y="42"/>
                  <a:pt x="29" y="42"/>
                  <a:pt x="29" y="42"/>
                </a:cubicBezTo>
                <a:cubicBezTo>
                  <a:pt x="29" y="40"/>
                  <a:pt x="29" y="40"/>
                  <a:pt x="29" y="40"/>
                </a:cubicBezTo>
                <a:cubicBezTo>
                  <a:pt x="28" y="38"/>
                  <a:pt x="28" y="38"/>
                  <a:pt x="28" y="38"/>
                </a:cubicBezTo>
                <a:cubicBezTo>
                  <a:pt x="30" y="36"/>
                  <a:pt x="30" y="36"/>
                  <a:pt x="30" y="36"/>
                </a:cubicBezTo>
                <a:cubicBezTo>
                  <a:pt x="27" y="27"/>
                  <a:pt x="27" y="27"/>
                  <a:pt x="27" y="27"/>
                </a:cubicBezTo>
                <a:cubicBezTo>
                  <a:pt x="30" y="21"/>
                  <a:pt x="30" y="21"/>
                  <a:pt x="30" y="21"/>
                </a:cubicBezTo>
                <a:cubicBezTo>
                  <a:pt x="28" y="17"/>
                  <a:pt x="28" y="17"/>
                  <a:pt x="28" y="17"/>
                </a:cubicBezTo>
                <a:cubicBezTo>
                  <a:pt x="25" y="15"/>
                  <a:pt x="25" y="15"/>
                  <a:pt x="25" y="15"/>
                </a:cubicBezTo>
                <a:cubicBezTo>
                  <a:pt x="25" y="14"/>
                  <a:pt x="25" y="14"/>
                  <a:pt x="25" y="14"/>
                </a:cubicBezTo>
                <a:cubicBezTo>
                  <a:pt x="25" y="10"/>
                  <a:pt x="25" y="10"/>
                  <a:pt x="25" y="10"/>
                </a:cubicBezTo>
                <a:cubicBezTo>
                  <a:pt x="25" y="10"/>
                  <a:pt x="25" y="10"/>
                  <a:pt x="25" y="10"/>
                </a:cubicBezTo>
                <a:cubicBezTo>
                  <a:pt x="26" y="9"/>
                  <a:pt x="26" y="9"/>
                  <a:pt x="26" y="9"/>
                </a:cubicBezTo>
                <a:cubicBezTo>
                  <a:pt x="26" y="8"/>
                  <a:pt x="26" y="8"/>
                  <a:pt x="26" y="8"/>
                </a:cubicBezTo>
                <a:cubicBezTo>
                  <a:pt x="27" y="6"/>
                  <a:pt x="27" y="6"/>
                  <a:pt x="27" y="6"/>
                </a:cubicBezTo>
                <a:cubicBezTo>
                  <a:pt x="27" y="3"/>
                  <a:pt x="27" y="3"/>
                  <a:pt x="27" y="3"/>
                </a:cubicBezTo>
                <a:cubicBezTo>
                  <a:pt x="24" y="0"/>
                  <a:pt x="24" y="0"/>
                  <a:pt x="24" y="0"/>
                </a:cubicBezTo>
                <a:cubicBezTo>
                  <a:pt x="19" y="1"/>
                  <a:pt x="19" y="1"/>
                  <a:pt x="19" y="1"/>
                </a:cubicBezTo>
                <a:cubicBezTo>
                  <a:pt x="17" y="3"/>
                  <a:pt x="17" y="3"/>
                  <a:pt x="17" y="3"/>
                </a:cubicBezTo>
                <a:cubicBezTo>
                  <a:pt x="15" y="8"/>
                  <a:pt x="15" y="8"/>
                  <a:pt x="15" y="8"/>
                </a:cubicBezTo>
                <a:cubicBezTo>
                  <a:pt x="12" y="11"/>
                  <a:pt x="12" y="11"/>
                  <a:pt x="12" y="11"/>
                </a:cubicBezTo>
                <a:cubicBezTo>
                  <a:pt x="11" y="10"/>
                  <a:pt x="11" y="10"/>
                  <a:pt x="11" y="10"/>
                </a:cubicBezTo>
                <a:cubicBezTo>
                  <a:pt x="8" y="11"/>
                  <a:pt x="8" y="11"/>
                  <a:pt x="8" y="11"/>
                </a:cubicBezTo>
                <a:cubicBezTo>
                  <a:pt x="5" y="10"/>
                  <a:pt x="5" y="10"/>
                  <a:pt x="5" y="10"/>
                </a:cubicBezTo>
                <a:cubicBezTo>
                  <a:pt x="3" y="8"/>
                  <a:pt x="3" y="8"/>
                  <a:pt x="3" y="8"/>
                </a:cubicBezTo>
                <a:cubicBezTo>
                  <a:pt x="2" y="6"/>
                  <a:pt x="2" y="6"/>
                  <a:pt x="2" y="6"/>
                </a:cubicBezTo>
                <a:cubicBezTo>
                  <a:pt x="1" y="8"/>
                  <a:pt x="1" y="8"/>
                  <a:pt x="1" y="8"/>
                </a:cubicBezTo>
                <a:cubicBezTo>
                  <a:pt x="0" y="8"/>
                  <a:pt x="0" y="8"/>
                  <a:pt x="0" y="8"/>
                </a:cubicBezTo>
                <a:cubicBezTo>
                  <a:pt x="1" y="10"/>
                  <a:pt x="1" y="10"/>
                  <a:pt x="1" y="10"/>
                </a:cubicBezTo>
                <a:cubicBezTo>
                  <a:pt x="4" y="13"/>
                  <a:pt x="4" y="13"/>
                  <a:pt x="4" y="13"/>
                </a:cubicBezTo>
                <a:cubicBezTo>
                  <a:pt x="6" y="14"/>
                  <a:pt x="6" y="14"/>
                  <a:pt x="6" y="14"/>
                </a:cubicBezTo>
                <a:cubicBezTo>
                  <a:pt x="7" y="14"/>
                  <a:pt x="7" y="14"/>
                  <a:pt x="7" y="14"/>
                </a:cubicBezTo>
                <a:cubicBezTo>
                  <a:pt x="9" y="19"/>
                  <a:pt x="9" y="19"/>
                  <a:pt x="9" y="19"/>
                </a:cubicBezTo>
                <a:cubicBezTo>
                  <a:pt x="9" y="23"/>
                  <a:pt x="9" y="23"/>
                  <a:pt x="9" y="23"/>
                </a:cubicBezTo>
                <a:cubicBezTo>
                  <a:pt x="9" y="26"/>
                  <a:pt x="9" y="26"/>
                  <a:pt x="9" y="26"/>
                </a:cubicBezTo>
                <a:cubicBezTo>
                  <a:pt x="10" y="29"/>
                  <a:pt x="10" y="29"/>
                  <a:pt x="10" y="29"/>
                </a:cubicBezTo>
                <a:cubicBezTo>
                  <a:pt x="10" y="30"/>
                  <a:pt x="10" y="30"/>
                  <a:pt x="10" y="30"/>
                </a:cubicBezTo>
                <a:cubicBezTo>
                  <a:pt x="10" y="35"/>
                  <a:pt x="10" y="35"/>
                  <a:pt x="10" y="35"/>
                </a:cubicBezTo>
                <a:cubicBezTo>
                  <a:pt x="10" y="36"/>
                  <a:pt x="10" y="36"/>
                  <a:pt x="10" y="36"/>
                </a:cubicBezTo>
                <a:cubicBezTo>
                  <a:pt x="12" y="36"/>
                  <a:pt x="12" y="36"/>
                  <a:pt x="12" y="36"/>
                </a:cubicBezTo>
                <a:cubicBezTo>
                  <a:pt x="14" y="40"/>
                  <a:pt x="14" y="40"/>
                  <a:pt x="14" y="40"/>
                </a:cubicBezTo>
                <a:cubicBezTo>
                  <a:pt x="9" y="49"/>
                  <a:pt x="9" y="49"/>
                  <a:pt x="9" y="49"/>
                </a:cubicBezTo>
                <a:cubicBezTo>
                  <a:pt x="4" y="53"/>
                  <a:pt x="4" y="53"/>
                  <a:pt x="4" y="53"/>
                </a:cubicBezTo>
                <a:cubicBezTo>
                  <a:pt x="1" y="58"/>
                  <a:pt x="1" y="58"/>
                  <a:pt x="1" y="58"/>
                </a:cubicBezTo>
                <a:cubicBezTo>
                  <a:pt x="2" y="66"/>
                  <a:pt x="2" y="66"/>
                  <a:pt x="2" y="66"/>
                </a:cubicBezTo>
                <a:cubicBezTo>
                  <a:pt x="3" y="71"/>
                  <a:pt x="3" y="71"/>
                  <a:pt x="3" y="71"/>
                </a:cubicBezTo>
                <a:cubicBezTo>
                  <a:pt x="5" y="73"/>
                  <a:pt x="5" y="73"/>
                  <a:pt x="5" y="73"/>
                </a:cubicBezTo>
                <a:cubicBezTo>
                  <a:pt x="7" y="75"/>
                  <a:pt x="7" y="75"/>
                  <a:pt x="7" y="75"/>
                </a:cubicBezTo>
                <a:cubicBezTo>
                  <a:pt x="12" y="75"/>
                  <a:pt x="12" y="75"/>
                  <a:pt x="12" y="75"/>
                </a:cubicBezTo>
                <a:cubicBezTo>
                  <a:pt x="20" y="72"/>
                  <a:pt x="20" y="72"/>
                  <a:pt x="20" y="72"/>
                </a:cubicBezTo>
                <a:cubicBezTo>
                  <a:pt x="22" y="72"/>
                  <a:pt x="22" y="72"/>
                  <a:pt x="22" y="72"/>
                </a:cubicBezTo>
                <a:cubicBezTo>
                  <a:pt x="34" y="58"/>
                  <a:pt x="34" y="58"/>
                  <a:pt x="34" y="58"/>
                </a:cubicBezTo>
                <a:lnTo>
                  <a:pt x="34" y="55"/>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78" name="Freeform 335"/>
          <p:cNvSpPr>
            <a:spLocks/>
          </p:cNvSpPr>
          <p:nvPr/>
        </p:nvSpPr>
        <p:spPr bwMode="auto">
          <a:xfrm>
            <a:off x="5287435" y="3134785"/>
            <a:ext cx="16933" cy="8467"/>
          </a:xfrm>
          <a:custGeom>
            <a:avLst/>
            <a:gdLst>
              <a:gd name="T0" fmla="*/ 2147483646 w 12"/>
              <a:gd name="T1" fmla="*/ 2147483646 h 6"/>
              <a:gd name="T2" fmla="*/ 0 w 12"/>
              <a:gd name="T3" fmla="*/ 0 h 6"/>
              <a:gd name="T4" fmla="*/ 0 w 12"/>
              <a:gd name="T5" fmla="*/ 2147483646 h 6"/>
              <a:gd name="T6" fmla="*/ 2147483646 w 12"/>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6">
                <a:moveTo>
                  <a:pt x="12" y="6"/>
                </a:moveTo>
                <a:lnTo>
                  <a:pt x="0" y="0"/>
                </a:lnTo>
                <a:lnTo>
                  <a:pt x="0" y="6"/>
                </a:lnTo>
                <a:lnTo>
                  <a:pt x="12" y="6"/>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79" name="Freeform 336"/>
          <p:cNvSpPr>
            <a:spLocks/>
          </p:cNvSpPr>
          <p:nvPr/>
        </p:nvSpPr>
        <p:spPr bwMode="auto">
          <a:xfrm>
            <a:off x="5185833" y="1549402"/>
            <a:ext cx="3793067" cy="2029884"/>
          </a:xfrm>
          <a:custGeom>
            <a:avLst/>
            <a:gdLst>
              <a:gd name="T0" fmla="*/ 2147483646 w 483"/>
              <a:gd name="T1" fmla="*/ 2147483646 h 260"/>
              <a:gd name="T2" fmla="*/ 2147483646 w 483"/>
              <a:gd name="T3" fmla="*/ 2147483646 h 260"/>
              <a:gd name="T4" fmla="*/ 2147483646 w 483"/>
              <a:gd name="T5" fmla="*/ 2147483646 h 260"/>
              <a:gd name="T6" fmla="*/ 2147483646 w 483"/>
              <a:gd name="T7" fmla="*/ 2147483646 h 260"/>
              <a:gd name="T8" fmla="*/ 2147483646 w 483"/>
              <a:gd name="T9" fmla="*/ 2147483646 h 260"/>
              <a:gd name="T10" fmla="*/ 2147483646 w 483"/>
              <a:gd name="T11" fmla="*/ 2147483646 h 260"/>
              <a:gd name="T12" fmla="*/ 2147483646 w 483"/>
              <a:gd name="T13" fmla="*/ 2147483646 h 260"/>
              <a:gd name="T14" fmla="*/ 2147483646 w 483"/>
              <a:gd name="T15" fmla="*/ 2147483646 h 260"/>
              <a:gd name="T16" fmla="*/ 2147483646 w 483"/>
              <a:gd name="T17" fmla="*/ 2147483646 h 260"/>
              <a:gd name="T18" fmla="*/ 2147483646 w 483"/>
              <a:gd name="T19" fmla="*/ 2147483646 h 260"/>
              <a:gd name="T20" fmla="*/ 2147483646 w 483"/>
              <a:gd name="T21" fmla="*/ 2147483646 h 260"/>
              <a:gd name="T22" fmla="*/ 2147483646 w 483"/>
              <a:gd name="T23" fmla="*/ 2147483646 h 260"/>
              <a:gd name="T24" fmla="*/ 2147483646 w 483"/>
              <a:gd name="T25" fmla="*/ 2147483646 h 260"/>
              <a:gd name="T26" fmla="*/ 2147483646 w 483"/>
              <a:gd name="T27" fmla="*/ 2147483646 h 260"/>
              <a:gd name="T28" fmla="*/ 2147483646 w 483"/>
              <a:gd name="T29" fmla="*/ 2147483646 h 260"/>
              <a:gd name="T30" fmla="*/ 2147483646 w 483"/>
              <a:gd name="T31" fmla="*/ 2147483646 h 260"/>
              <a:gd name="T32" fmla="*/ 2147483646 w 483"/>
              <a:gd name="T33" fmla="*/ 2147483646 h 260"/>
              <a:gd name="T34" fmla="*/ 2147483646 w 483"/>
              <a:gd name="T35" fmla="*/ 2147483646 h 260"/>
              <a:gd name="T36" fmla="*/ 2147483646 w 483"/>
              <a:gd name="T37" fmla="*/ 2147483646 h 260"/>
              <a:gd name="T38" fmla="*/ 2147483646 w 483"/>
              <a:gd name="T39" fmla="*/ 2147483646 h 260"/>
              <a:gd name="T40" fmla="*/ 2147483646 w 483"/>
              <a:gd name="T41" fmla="*/ 2147483646 h 260"/>
              <a:gd name="T42" fmla="*/ 2147483646 w 483"/>
              <a:gd name="T43" fmla="*/ 2147483646 h 260"/>
              <a:gd name="T44" fmla="*/ 2147483646 w 483"/>
              <a:gd name="T45" fmla="*/ 2147483646 h 260"/>
              <a:gd name="T46" fmla="*/ 2147483646 w 483"/>
              <a:gd name="T47" fmla="*/ 2147483646 h 260"/>
              <a:gd name="T48" fmla="*/ 2147483646 w 483"/>
              <a:gd name="T49" fmla="*/ 2147483646 h 260"/>
              <a:gd name="T50" fmla="*/ 2147483646 w 483"/>
              <a:gd name="T51" fmla="*/ 2147483646 h 260"/>
              <a:gd name="T52" fmla="*/ 2147483646 w 483"/>
              <a:gd name="T53" fmla="*/ 2147483646 h 260"/>
              <a:gd name="T54" fmla="*/ 2147483646 w 483"/>
              <a:gd name="T55" fmla="*/ 2147483646 h 260"/>
              <a:gd name="T56" fmla="*/ 2147483646 w 483"/>
              <a:gd name="T57" fmla="*/ 2147483646 h 260"/>
              <a:gd name="T58" fmla="*/ 2147483646 w 483"/>
              <a:gd name="T59" fmla="*/ 2147483646 h 260"/>
              <a:gd name="T60" fmla="*/ 2147483646 w 483"/>
              <a:gd name="T61" fmla="*/ 2147483646 h 260"/>
              <a:gd name="T62" fmla="*/ 2147483646 w 483"/>
              <a:gd name="T63" fmla="*/ 2147483646 h 260"/>
              <a:gd name="T64" fmla="*/ 2147483646 w 483"/>
              <a:gd name="T65" fmla="*/ 2147483646 h 260"/>
              <a:gd name="T66" fmla="*/ 2147483646 w 483"/>
              <a:gd name="T67" fmla="*/ 2147483646 h 260"/>
              <a:gd name="T68" fmla="*/ 2147483646 w 483"/>
              <a:gd name="T69" fmla="*/ 2147483646 h 260"/>
              <a:gd name="T70" fmla="*/ 2147483646 w 483"/>
              <a:gd name="T71" fmla="*/ 2147483646 h 260"/>
              <a:gd name="T72" fmla="*/ 2147483646 w 483"/>
              <a:gd name="T73" fmla="*/ 2147483646 h 260"/>
              <a:gd name="T74" fmla="*/ 2147483646 w 483"/>
              <a:gd name="T75" fmla="*/ 2147483646 h 260"/>
              <a:gd name="T76" fmla="*/ 2147483646 w 483"/>
              <a:gd name="T77" fmla="*/ 2147483646 h 260"/>
              <a:gd name="T78" fmla="*/ 2147483646 w 483"/>
              <a:gd name="T79" fmla="*/ 2147483646 h 260"/>
              <a:gd name="T80" fmla="*/ 2147483646 w 483"/>
              <a:gd name="T81" fmla="*/ 2147483646 h 260"/>
              <a:gd name="T82" fmla="*/ 2147483646 w 483"/>
              <a:gd name="T83" fmla="*/ 2147483646 h 260"/>
              <a:gd name="T84" fmla="*/ 2147483646 w 483"/>
              <a:gd name="T85" fmla="*/ 2147483646 h 260"/>
              <a:gd name="T86" fmla="*/ 2147483646 w 483"/>
              <a:gd name="T87" fmla="*/ 2147483646 h 260"/>
              <a:gd name="T88" fmla="*/ 2147483646 w 483"/>
              <a:gd name="T89" fmla="*/ 2147483646 h 260"/>
              <a:gd name="T90" fmla="*/ 2147483646 w 483"/>
              <a:gd name="T91" fmla="*/ 2147483646 h 260"/>
              <a:gd name="T92" fmla="*/ 2147483646 w 483"/>
              <a:gd name="T93" fmla="*/ 2147483646 h 260"/>
              <a:gd name="T94" fmla="*/ 2147483646 w 483"/>
              <a:gd name="T95" fmla="*/ 2147483646 h 260"/>
              <a:gd name="T96" fmla="*/ 2147483646 w 483"/>
              <a:gd name="T97" fmla="*/ 2147483646 h 260"/>
              <a:gd name="T98" fmla="*/ 2147483646 w 483"/>
              <a:gd name="T99" fmla="*/ 2147483646 h 260"/>
              <a:gd name="T100" fmla="*/ 2147483646 w 483"/>
              <a:gd name="T101" fmla="*/ 2147483646 h 260"/>
              <a:gd name="T102" fmla="*/ 2147483646 w 483"/>
              <a:gd name="T103" fmla="*/ 2147483646 h 260"/>
              <a:gd name="T104" fmla="*/ 2147483646 w 483"/>
              <a:gd name="T105" fmla="*/ 2147483646 h 260"/>
              <a:gd name="T106" fmla="*/ 2147483646 w 483"/>
              <a:gd name="T107" fmla="*/ 2147483646 h 260"/>
              <a:gd name="T108" fmla="*/ 2147483646 w 483"/>
              <a:gd name="T109" fmla="*/ 2147483646 h 260"/>
              <a:gd name="T110" fmla="*/ 2147483646 w 483"/>
              <a:gd name="T111" fmla="*/ 2147483646 h 260"/>
              <a:gd name="T112" fmla="*/ 2147483646 w 483"/>
              <a:gd name="T113" fmla="*/ 2147483646 h 260"/>
              <a:gd name="T114" fmla="*/ 2147483646 w 483"/>
              <a:gd name="T115" fmla="*/ 2147483646 h 260"/>
              <a:gd name="T116" fmla="*/ 2147483646 w 483"/>
              <a:gd name="T117" fmla="*/ 2147483646 h 260"/>
              <a:gd name="T118" fmla="*/ 2147483646 w 483"/>
              <a:gd name="T119" fmla="*/ 2147483646 h 260"/>
              <a:gd name="T120" fmla="*/ 2147483646 w 483"/>
              <a:gd name="T121" fmla="*/ 2147483646 h 260"/>
              <a:gd name="T122" fmla="*/ 2147483646 w 483"/>
              <a:gd name="T123" fmla="*/ 2147483646 h 26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3" h="260">
                <a:moveTo>
                  <a:pt x="482" y="127"/>
                </a:moveTo>
                <a:cubicBezTo>
                  <a:pt x="483" y="96"/>
                  <a:pt x="483" y="96"/>
                  <a:pt x="483" y="96"/>
                </a:cubicBezTo>
                <a:cubicBezTo>
                  <a:pt x="480" y="95"/>
                  <a:pt x="480" y="95"/>
                  <a:pt x="480" y="95"/>
                </a:cubicBezTo>
                <a:cubicBezTo>
                  <a:pt x="478" y="94"/>
                  <a:pt x="478" y="94"/>
                  <a:pt x="478" y="94"/>
                </a:cubicBezTo>
                <a:cubicBezTo>
                  <a:pt x="478" y="94"/>
                  <a:pt x="474" y="90"/>
                  <a:pt x="474" y="90"/>
                </a:cubicBezTo>
                <a:cubicBezTo>
                  <a:pt x="473" y="89"/>
                  <a:pt x="470" y="89"/>
                  <a:pt x="470" y="89"/>
                </a:cubicBezTo>
                <a:cubicBezTo>
                  <a:pt x="463" y="88"/>
                  <a:pt x="463" y="88"/>
                  <a:pt x="463" y="88"/>
                </a:cubicBezTo>
                <a:cubicBezTo>
                  <a:pt x="459" y="87"/>
                  <a:pt x="459" y="87"/>
                  <a:pt x="459" y="87"/>
                </a:cubicBezTo>
                <a:cubicBezTo>
                  <a:pt x="456" y="87"/>
                  <a:pt x="456" y="87"/>
                  <a:pt x="456" y="87"/>
                </a:cubicBezTo>
                <a:cubicBezTo>
                  <a:pt x="454" y="87"/>
                  <a:pt x="454" y="87"/>
                  <a:pt x="454" y="87"/>
                </a:cubicBezTo>
                <a:cubicBezTo>
                  <a:pt x="455" y="95"/>
                  <a:pt x="455" y="95"/>
                  <a:pt x="455" y="95"/>
                </a:cubicBezTo>
                <a:cubicBezTo>
                  <a:pt x="455" y="95"/>
                  <a:pt x="451" y="97"/>
                  <a:pt x="451" y="97"/>
                </a:cubicBezTo>
                <a:cubicBezTo>
                  <a:pt x="450" y="97"/>
                  <a:pt x="448" y="94"/>
                  <a:pt x="448" y="94"/>
                </a:cubicBezTo>
                <a:cubicBezTo>
                  <a:pt x="445" y="91"/>
                  <a:pt x="445" y="91"/>
                  <a:pt x="445" y="91"/>
                </a:cubicBezTo>
                <a:cubicBezTo>
                  <a:pt x="445" y="89"/>
                  <a:pt x="445" y="89"/>
                  <a:pt x="445" y="89"/>
                </a:cubicBezTo>
                <a:cubicBezTo>
                  <a:pt x="440" y="89"/>
                  <a:pt x="440" y="89"/>
                  <a:pt x="440" y="89"/>
                </a:cubicBezTo>
                <a:cubicBezTo>
                  <a:pt x="437" y="90"/>
                  <a:pt x="437" y="90"/>
                  <a:pt x="437" y="90"/>
                </a:cubicBezTo>
                <a:cubicBezTo>
                  <a:pt x="431" y="89"/>
                  <a:pt x="431" y="89"/>
                  <a:pt x="431" y="89"/>
                </a:cubicBezTo>
                <a:cubicBezTo>
                  <a:pt x="426" y="89"/>
                  <a:pt x="426" y="89"/>
                  <a:pt x="426" y="89"/>
                </a:cubicBezTo>
                <a:cubicBezTo>
                  <a:pt x="423" y="90"/>
                  <a:pt x="423" y="90"/>
                  <a:pt x="423" y="90"/>
                </a:cubicBezTo>
                <a:cubicBezTo>
                  <a:pt x="419" y="87"/>
                  <a:pt x="419" y="87"/>
                  <a:pt x="419" y="87"/>
                </a:cubicBezTo>
                <a:cubicBezTo>
                  <a:pt x="419" y="80"/>
                  <a:pt x="419" y="80"/>
                  <a:pt x="419" y="80"/>
                </a:cubicBezTo>
                <a:cubicBezTo>
                  <a:pt x="413" y="77"/>
                  <a:pt x="413" y="77"/>
                  <a:pt x="413" y="77"/>
                </a:cubicBezTo>
                <a:cubicBezTo>
                  <a:pt x="403" y="77"/>
                  <a:pt x="403" y="77"/>
                  <a:pt x="403" y="77"/>
                </a:cubicBezTo>
                <a:cubicBezTo>
                  <a:pt x="394" y="77"/>
                  <a:pt x="394" y="77"/>
                  <a:pt x="394" y="77"/>
                </a:cubicBezTo>
                <a:cubicBezTo>
                  <a:pt x="393" y="75"/>
                  <a:pt x="393" y="75"/>
                  <a:pt x="393" y="75"/>
                </a:cubicBezTo>
                <a:cubicBezTo>
                  <a:pt x="392" y="72"/>
                  <a:pt x="392" y="72"/>
                  <a:pt x="392" y="72"/>
                </a:cubicBezTo>
                <a:cubicBezTo>
                  <a:pt x="386" y="69"/>
                  <a:pt x="386" y="69"/>
                  <a:pt x="386" y="69"/>
                </a:cubicBezTo>
                <a:cubicBezTo>
                  <a:pt x="386" y="64"/>
                  <a:pt x="386" y="64"/>
                  <a:pt x="386" y="64"/>
                </a:cubicBezTo>
                <a:cubicBezTo>
                  <a:pt x="362" y="59"/>
                  <a:pt x="362" y="59"/>
                  <a:pt x="362" y="59"/>
                </a:cubicBezTo>
                <a:cubicBezTo>
                  <a:pt x="361" y="61"/>
                  <a:pt x="361" y="61"/>
                  <a:pt x="361" y="61"/>
                </a:cubicBezTo>
                <a:cubicBezTo>
                  <a:pt x="356" y="65"/>
                  <a:pt x="356" y="65"/>
                  <a:pt x="356" y="65"/>
                </a:cubicBezTo>
                <a:cubicBezTo>
                  <a:pt x="357" y="71"/>
                  <a:pt x="357" y="71"/>
                  <a:pt x="357" y="71"/>
                </a:cubicBezTo>
                <a:cubicBezTo>
                  <a:pt x="351" y="73"/>
                  <a:pt x="351" y="73"/>
                  <a:pt x="351" y="73"/>
                </a:cubicBezTo>
                <a:cubicBezTo>
                  <a:pt x="347" y="72"/>
                  <a:pt x="347" y="72"/>
                  <a:pt x="347" y="72"/>
                </a:cubicBezTo>
                <a:cubicBezTo>
                  <a:pt x="342" y="70"/>
                  <a:pt x="342" y="70"/>
                  <a:pt x="342" y="70"/>
                </a:cubicBezTo>
                <a:cubicBezTo>
                  <a:pt x="340" y="72"/>
                  <a:pt x="340" y="72"/>
                  <a:pt x="340" y="72"/>
                </a:cubicBezTo>
                <a:cubicBezTo>
                  <a:pt x="336" y="71"/>
                  <a:pt x="336" y="71"/>
                  <a:pt x="336" y="71"/>
                </a:cubicBezTo>
                <a:cubicBezTo>
                  <a:pt x="332" y="68"/>
                  <a:pt x="332" y="68"/>
                  <a:pt x="332" y="68"/>
                </a:cubicBezTo>
                <a:cubicBezTo>
                  <a:pt x="331" y="74"/>
                  <a:pt x="331" y="74"/>
                  <a:pt x="331" y="74"/>
                </a:cubicBezTo>
                <a:cubicBezTo>
                  <a:pt x="328" y="78"/>
                  <a:pt x="328" y="78"/>
                  <a:pt x="328" y="78"/>
                </a:cubicBezTo>
                <a:cubicBezTo>
                  <a:pt x="323" y="73"/>
                  <a:pt x="323" y="73"/>
                  <a:pt x="323" y="73"/>
                </a:cubicBezTo>
                <a:cubicBezTo>
                  <a:pt x="320" y="67"/>
                  <a:pt x="320" y="67"/>
                  <a:pt x="320" y="67"/>
                </a:cubicBezTo>
                <a:cubicBezTo>
                  <a:pt x="323" y="60"/>
                  <a:pt x="323" y="60"/>
                  <a:pt x="323" y="60"/>
                </a:cubicBezTo>
                <a:cubicBezTo>
                  <a:pt x="323" y="57"/>
                  <a:pt x="323" y="57"/>
                  <a:pt x="323" y="57"/>
                </a:cubicBezTo>
                <a:cubicBezTo>
                  <a:pt x="320" y="52"/>
                  <a:pt x="320" y="52"/>
                  <a:pt x="320" y="52"/>
                </a:cubicBezTo>
                <a:cubicBezTo>
                  <a:pt x="316" y="51"/>
                  <a:pt x="316" y="51"/>
                  <a:pt x="316" y="51"/>
                </a:cubicBezTo>
                <a:cubicBezTo>
                  <a:pt x="312" y="51"/>
                  <a:pt x="312" y="51"/>
                  <a:pt x="312" y="51"/>
                </a:cubicBezTo>
                <a:cubicBezTo>
                  <a:pt x="310" y="49"/>
                  <a:pt x="310" y="49"/>
                  <a:pt x="310" y="49"/>
                </a:cubicBezTo>
                <a:cubicBezTo>
                  <a:pt x="306" y="46"/>
                  <a:pt x="306" y="46"/>
                  <a:pt x="306" y="46"/>
                </a:cubicBezTo>
                <a:cubicBezTo>
                  <a:pt x="303" y="50"/>
                  <a:pt x="303" y="50"/>
                  <a:pt x="303" y="50"/>
                </a:cubicBezTo>
                <a:cubicBezTo>
                  <a:pt x="301" y="55"/>
                  <a:pt x="301" y="55"/>
                  <a:pt x="301" y="55"/>
                </a:cubicBezTo>
                <a:cubicBezTo>
                  <a:pt x="292" y="55"/>
                  <a:pt x="292" y="55"/>
                  <a:pt x="292" y="55"/>
                </a:cubicBezTo>
                <a:cubicBezTo>
                  <a:pt x="287" y="53"/>
                  <a:pt x="287" y="53"/>
                  <a:pt x="287" y="53"/>
                </a:cubicBezTo>
                <a:cubicBezTo>
                  <a:pt x="286" y="49"/>
                  <a:pt x="286" y="49"/>
                  <a:pt x="286" y="49"/>
                </a:cubicBezTo>
                <a:cubicBezTo>
                  <a:pt x="277" y="49"/>
                  <a:pt x="277" y="49"/>
                  <a:pt x="277" y="49"/>
                </a:cubicBezTo>
                <a:cubicBezTo>
                  <a:pt x="272" y="52"/>
                  <a:pt x="272" y="52"/>
                  <a:pt x="272" y="52"/>
                </a:cubicBezTo>
                <a:cubicBezTo>
                  <a:pt x="271" y="49"/>
                  <a:pt x="271" y="49"/>
                  <a:pt x="271" y="49"/>
                </a:cubicBezTo>
                <a:cubicBezTo>
                  <a:pt x="268" y="45"/>
                  <a:pt x="268" y="45"/>
                  <a:pt x="268" y="45"/>
                </a:cubicBezTo>
                <a:cubicBezTo>
                  <a:pt x="264" y="44"/>
                  <a:pt x="264" y="44"/>
                  <a:pt x="264" y="44"/>
                </a:cubicBezTo>
                <a:cubicBezTo>
                  <a:pt x="259" y="49"/>
                  <a:pt x="259" y="49"/>
                  <a:pt x="259" y="49"/>
                </a:cubicBezTo>
                <a:cubicBezTo>
                  <a:pt x="253" y="52"/>
                  <a:pt x="253" y="52"/>
                  <a:pt x="253" y="52"/>
                </a:cubicBezTo>
                <a:cubicBezTo>
                  <a:pt x="247" y="57"/>
                  <a:pt x="247" y="57"/>
                  <a:pt x="247" y="57"/>
                </a:cubicBezTo>
                <a:cubicBezTo>
                  <a:pt x="251" y="51"/>
                  <a:pt x="251" y="51"/>
                  <a:pt x="251" y="51"/>
                </a:cubicBezTo>
                <a:cubicBezTo>
                  <a:pt x="255" y="48"/>
                  <a:pt x="255" y="48"/>
                  <a:pt x="255" y="48"/>
                </a:cubicBezTo>
                <a:cubicBezTo>
                  <a:pt x="262" y="39"/>
                  <a:pt x="262" y="39"/>
                  <a:pt x="262" y="39"/>
                </a:cubicBezTo>
                <a:cubicBezTo>
                  <a:pt x="266" y="35"/>
                  <a:pt x="266" y="35"/>
                  <a:pt x="266" y="35"/>
                </a:cubicBezTo>
                <a:cubicBezTo>
                  <a:pt x="270" y="29"/>
                  <a:pt x="270" y="29"/>
                  <a:pt x="270" y="29"/>
                </a:cubicBezTo>
                <a:cubicBezTo>
                  <a:pt x="268" y="19"/>
                  <a:pt x="268" y="19"/>
                  <a:pt x="268" y="19"/>
                </a:cubicBezTo>
                <a:cubicBezTo>
                  <a:pt x="260" y="12"/>
                  <a:pt x="260" y="12"/>
                  <a:pt x="260" y="12"/>
                </a:cubicBezTo>
                <a:cubicBezTo>
                  <a:pt x="254" y="11"/>
                  <a:pt x="254" y="11"/>
                  <a:pt x="254" y="11"/>
                </a:cubicBezTo>
                <a:cubicBezTo>
                  <a:pt x="254" y="8"/>
                  <a:pt x="254" y="8"/>
                  <a:pt x="254" y="8"/>
                </a:cubicBezTo>
                <a:cubicBezTo>
                  <a:pt x="249" y="1"/>
                  <a:pt x="249" y="1"/>
                  <a:pt x="249" y="1"/>
                </a:cubicBezTo>
                <a:cubicBezTo>
                  <a:pt x="249" y="1"/>
                  <a:pt x="242" y="0"/>
                  <a:pt x="241" y="0"/>
                </a:cubicBezTo>
                <a:cubicBezTo>
                  <a:pt x="241" y="1"/>
                  <a:pt x="233" y="9"/>
                  <a:pt x="233" y="9"/>
                </a:cubicBezTo>
                <a:cubicBezTo>
                  <a:pt x="231" y="16"/>
                  <a:pt x="231" y="16"/>
                  <a:pt x="231" y="16"/>
                </a:cubicBezTo>
                <a:cubicBezTo>
                  <a:pt x="222" y="22"/>
                  <a:pt x="222" y="22"/>
                  <a:pt x="222" y="22"/>
                </a:cubicBezTo>
                <a:cubicBezTo>
                  <a:pt x="216" y="19"/>
                  <a:pt x="216" y="19"/>
                  <a:pt x="216" y="19"/>
                </a:cubicBezTo>
                <a:cubicBezTo>
                  <a:pt x="206" y="23"/>
                  <a:pt x="206" y="23"/>
                  <a:pt x="206" y="23"/>
                </a:cubicBezTo>
                <a:cubicBezTo>
                  <a:pt x="195" y="29"/>
                  <a:pt x="195" y="29"/>
                  <a:pt x="195" y="29"/>
                </a:cubicBezTo>
                <a:cubicBezTo>
                  <a:pt x="190" y="35"/>
                  <a:pt x="190" y="35"/>
                  <a:pt x="190" y="35"/>
                </a:cubicBezTo>
                <a:cubicBezTo>
                  <a:pt x="190" y="35"/>
                  <a:pt x="189" y="46"/>
                  <a:pt x="188" y="46"/>
                </a:cubicBezTo>
                <a:cubicBezTo>
                  <a:pt x="187" y="46"/>
                  <a:pt x="172" y="50"/>
                  <a:pt x="172" y="50"/>
                </a:cubicBezTo>
                <a:cubicBezTo>
                  <a:pt x="169" y="54"/>
                  <a:pt x="169" y="54"/>
                  <a:pt x="169" y="54"/>
                </a:cubicBezTo>
                <a:cubicBezTo>
                  <a:pt x="169" y="54"/>
                  <a:pt x="171" y="63"/>
                  <a:pt x="170" y="64"/>
                </a:cubicBezTo>
                <a:cubicBezTo>
                  <a:pt x="170" y="64"/>
                  <a:pt x="167" y="63"/>
                  <a:pt x="167" y="63"/>
                </a:cubicBezTo>
                <a:cubicBezTo>
                  <a:pt x="162" y="61"/>
                  <a:pt x="162" y="61"/>
                  <a:pt x="162" y="61"/>
                </a:cubicBezTo>
                <a:cubicBezTo>
                  <a:pt x="162" y="61"/>
                  <a:pt x="160" y="65"/>
                  <a:pt x="158" y="66"/>
                </a:cubicBezTo>
                <a:cubicBezTo>
                  <a:pt x="155" y="67"/>
                  <a:pt x="155" y="62"/>
                  <a:pt x="155" y="62"/>
                </a:cubicBezTo>
                <a:cubicBezTo>
                  <a:pt x="152" y="59"/>
                  <a:pt x="152" y="59"/>
                  <a:pt x="152" y="59"/>
                </a:cubicBezTo>
                <a:cubicBezTo>
                  <a:pt x="150" y="59"/>
                  <a:pt x="150" y="59"/>
                  <a:pt x="150" y="59"/>
                </a:cubicBezTo>
                <a:cubicBezTo>
                  <a:pt x="148" y="65"/>
                  <a:pt x="148" y="65"/>
                  <a:pt x="148" y="65"/>
                </a:cubicBezTo>
                <a:cubicBezTo>
                  <a:pt x="148" y="65"/>
                  <a:pt x="148" y="70"/>
                  <a:pt x="148" y="70"/>
                </a:cubicBezTo>
                <a:cubicBezTo>
                  <a:pt x="149" y="71"/>
                  <a:pt x="148" y="79"/>
                  <a:pt x="148" y="79"/>
                </a:cubicBezTo>
                <a:cubicBezTo>
                  <a:pt x="145" y="80"/>
                  <a:pt x="145" y="80"/>
                  <a:pt x="145" y="80"/>
                </a:cubicBezTo>
                <a:cubicBezTo>
                  <a:pt x="143" y="76"/>
                  <a:pt x="143" y="76"/>
                  <a:pt x="143" y="76"/>
                </a:cubicBezTo>
                <a:cubicBezTo>
                  <a:pt x="145" y="68"/>
                  <a:pt x="145" y="68"/>
                  <a:pt x="145" y="68"/>
                </a:cubicBezTo>
                <a:cubicBezTo>
                  <a:pt x="144" y="63"/>
                  <a:pt x="144" y="63"/>
                  <a:pt x="144" y="63"/>
                </a:cubicBezTo>
                <a:cubicBezTo>
                  <a:pt x="143" y="58"/>
                  <a:pt x="143" y="58"/>
                  <a:pt x="143" y="58"/>
                </a:cubicBezTo>
                <a:cubicBezTo>
                  <a:pt x="137" y="56"/>
                  <a:pt x="137" y="56"/>
                  <a:pt x="137" y="56"/>
                </a:cubicBezTo>
                <a:cubicBezTo>
                  <a:pt x="131" y="56"/>
                  <a:pt x="131" y="56"/>
                  <a:pt x="131" y="56"/>
                </a:cubicBezTo>
                <a:cubicBezTo>
                  <a:pt x="128" y="70"/>
                  <a:pt x="128" y="70"/>
                  <a:pt x="128" y="70"/>
                </a:cubicBezTo>
                <a:cubicBezTo>
                  <a:pt x="125" y="73"/>
                  <a:pt x="125" y="73"/>
                  <a:pt x="125" y="73"/>
                </a:cubicBezTo>
                <a:cubicBezTo>
                  <a:pt x="123" y="76"/>
                  <a:pt x="123" y="76"/>
                  <a:pt x="123" y="76"/>
                </a:cubicBezTo>
                <a:cubicBezTo>
                  <a:pt x="126" y="81"/>
                  <a:pt x="126" y="81"/>
                  <a:pt x="126" y="81"/>
                </a:cubicBezTo>
                <a:cubicBezTo>
                  <a:pt x="125" y="86"/>
                  <a:pt x="125" y="86"/>
                  <a:pt x="125" y="86"/>
                </a:cubicBezTo>
                <a:cubicBezTo>
                  <a:pt x="126" y="88"/>
                  <a:pt x="126" y="88"/>
                  <a:pt x="126" y="88"/>
                </a:cubicBezTo>
                <a:cubicBezTo>
                  <a:pt x="132" y="94"/>
                  <a:pt x="132" y="94"/>
                  <a:pt x="132" y="94"/>
                </a:cubicBezTo>
                <a:cubicBezTo>
                  <a:pt x="128" y="101"/>
                  <a:pt x="128" y="101"/>
                  <a:pt x="128" y="101"/>
                </a:cubicBezTo>
                <a:cubicBezTo>
                  <a:pt x="121" y="94"/>
                  <a:pt x="121" y="94"/>
                  <a:pt x="121" y="94"/>
                </a:cubicBezTo>
                <a:cubicBezTo>
                  <a:pt x="113" y="88"/>
                  <a:pt x="113" y="88"/>
                  <a:pt x="113" y="88"/>
                </a:cubicBezTo>
                <a:cubicBezTo>
                  <a:pt x="108" y="88"/>
                  <a:pt x="108" y="88"/>
                  <a:pt x="108" y="88"/>
                </a:cubicBezTo>
                <a:cubicBezTo>
                  <a:pt x="103" y="88"/>
                  <a:pt x="103" y="88"/>
                  <a:pt x="103" y="88"/>
                </a:cubicBezTo>
                <a:cubicBezTo>
                  <a:pt x="104" y="95"/>
                  <a:pt x="104" y="95"/>
                  <a:pt x="104" y="95"/>
                </a:cubicBezTo>
                <a:cubicBezTo>
                  <a:pt x="102" y="96"/>
                  <a:pt x="102" y="96"/>
                  <a:pt x="102" y="96"/>
                </a:cubicBezTo>
                <a:cubicBezTo>
                  <a:pt x="98" y="95"/>
                  <a:pt x="98" y="95"/>
                  <a:pt x="98" y="95"/>
                </a:cubicBezTo>
                <a:cubicBezTo>
                  <a:pt x="93" y="97"/>
                  <a:pt x="93" y="97"/>
                  <a:pt x="93" y="97"/>
                </a:cubicBezTo>
                <a:cubicBezTo>
                  <a:pt x="89" y="98"/>
                  <a:pt x="89" y="98"/>
                  <a:pt x="89" y="98"/>
                </a:cubicBezTo>
                <a:cubicBezTo>
                  <a:pt x="85" y="99"/>
                  <a:pt x="85" y="99"/>
                  <a:pt x="85" y="99"/>
                </a:cubicBezTo>
                <a:cubicBezTo>
                  <a:pt x="83" y="97"/>
                  <a:pt x="83" y="97"/>
                  <a:pt x="83" y="97"/>
                </a:cubicBezTo>
                <a:cubicBezTo>
                  <a:pt x="79" y="98"/>
                  <a:pt x="79" y="98"/>
                  <a:pt x="79" y="98"/>
                </a:cubicBezTo>
                <a:cubicBezTo>
                  <a:pt x="73" y="102"/>
                  <a:pt x="73" y="102"/>
                  <a:pt x="73" y="102"/>
                </a:cubicBezTo>
                <a:cubicBezTo>
                  <a:pt x="66" y="106"/>
                  <a:pt x="66" y="106"/>
                  <a:pt x="66" y="106"/>
                </a:cubicBezTo>
                <a:cubicBezTo>
                  <a:pt x="64" y="107"/>
                  <a:pt x="64" y="107"/>
                  <a:pt x="64" y="107"/>
                </a:cubicBezTo>
                <a:cubicBezTo>
                  <a:pt x="62" y="112"/>
                  <a:pt x="62" y="112"/>
                  <a:pt x="62" y="112"/>
                </a:cubicBezTo>
                <a:cubicBezTo>
                  <a:pt x="59" y="112"/>
                  <a:pt x="59" y="112"/>
                  <a:pt x="59" y="112"/>
                </a:cubicBezTo>
                <a:cubicBezTo>
                  <a:pt x="56" y="109"/>
                  <a:pt x="56" y="109"/>
                  <a:pt x="56" y="109"/>
                </a:cubicBezTo>
                <a:cubicBezTo>
                  <a:pt x="57" y="106"/>
                  <a:pt x="57" y="106"/>
                  <a:pt x="57" y="106"/>
                </a:cubicBezTo>
                <a:cubicBezTo>
                  <a:pt x="60" y="104"/>
                  <a:pt x="60" y="104"/>
                  <a:pt x="60" y="104"/>
                </a:cubicBezTo>
                <a:cubicBezTo>
                  <a:pt x="59" y="100"/>
                  <a:pt x="59" y="100"/>
                  <a:pt x="59" y="100"/>
                </a:cubicBezTo>
                <a:cubicBezTo>
                  <a:pt x="55" y="99"/>
                  <a:pt x="55" y="99"/>
                  <a:pt x="55" y="99"/>
                </a:cubicBezTo>
                <a:cubicBezTo>
                  <a:pt x="53" y="99"/>
                  <a:pt x="53" y="99"/>
                  <a:pt x="53" y="99"/>
                </a:cubicBezTo>
                <a:cubicBezTo>
                  <a:pt x="50" y="98"/>
                  <a:pt x="50" y="98"/>
                  <a:pt x="50" y="98"/>
                </a:cubicBezTo>
                <a:cubicBezTo>
                  <a:pt x="52" y="102"/>
                  <a:pt x="52" y="102"/>
                  <a:pt x="52" y="102"/>
                </a:cubicBezTo>
                <a:cubicBezTo>
                  <a:pt x="52" y="109"/>
                  <a:pt x="52" y="109"/>
                  <a:pt x="52" y="109"/>
                </a:cubicBezTo>
                <a:cubicBezTo>
                  <a:pt x="54" y="112"/>
                  <a:pt x="54" y="112"/>
                  <a:pt x="54" y="112"/>
                </a:cubicBezTo>
                <a:cubicBezTo>
                  <a:pt x="52" y="118"/>
                  <a:pt x="52" y="118"/>
                  <a:pt x="52" y="118"/>
                </a:cubicBezTo>
                <a:cubicBezTo>
                  <a:pt x="49" y="116"/>
                  <a:pt x="49" y="116"/>
                  <a:pt x="49" y="116"/>
                </a:cubicBezTo>
                <a:cubicBezTo>
                  <a:pt x="46" y="116"/>
                  <a:pt x="46" y="116"/>
                  <a:pt x="46" y="116"/>
                </a:cubicBezTo>
                <a:cubicBezTo>
                  <a:pt x="43" y="118"/>
                  <a:pt x="43" y="118"/>
                  <a:pt x="43" y="118"/>
                </a:cubicBezTo>
                <a:cubicBezTo>
                  <a:pt x="40" y="121"/>
                  <a:pt x="40" y="121"/>
                  <a:pt x="40" y="121"/>
                </a:cubicBezTo>
                <a:cubicBezTo>
                  <a:pt x="38" y="123"/>
                  <a:pt x="38" y="123"/>
                  <a:pt x="38" y="123"/>
                </a:cubicBezTo>
                <a:cubicBezTo>
                  <a:pt x="41" y="130"/>
                  <a:pt x="41" y="130"/>
                  <a:pt x="41" y="130"/>
                </a:cubicBezTo>
                <a:cubicBezTo>
                  <a:pt x="41" y="130"/>
                  <a:pt x="39" y="129"/>
                  <a:pt x="39" y="129"/>
                </a:cubicBezTo>
                <a:cubicBezTo>
                  <a:pt x="38" y="128"/>
                  <a:pt x="33" y="128"/>
                  <a:pt x="33" y="128"/>
                </a:cubicBezTo>
                <a:cubicBezTo>
                  <a:pt x="30" y="127"/>
                  <a:pt x="30" y="127"/>
                  <a:pt x="30" y="127"/>
                </a:cubicBezTo>
                <a:cubicBezTo>
                  <a:pt x="30" y="129"/>
                  <a:pt x="30" y="129"/>
                  <a:pt x="30" y="129"/>
                </a:cubicBezTo>
                <a:cubicBezTo>
                  <a:pt x="32" y="132"/>
                  <a:pt x="32" y="132"/>
                  <a:pt x="32" y="132"/>
                </a:cubicBezTo>
                <a:cubicBezTo>
                  <a:pt x="33" y="135"/>
                  <a:pt x="33" y="135"/>
                  <a:pt x="33" y="135"/>
                </a:cubicBezTo>
                <a:cubicBezTo>
                  <a:pt x="31" y="136"/>
                  <a:pt x="31" y="136"/>
                  <a:pt x="31" y="136"/>
                </a:cubicBezTo>
                <a:cubicBezTo>
                  <a:pt x="26" y="133"/>
                  <a:pt x="26" y="133"/>
                  <a:pt x="26" y="133"/>
                </a:cubicBezTo>
                <a:cubicBezTo>
                  <a:pt x="23" y="130"/>
                  <a:pt x="23" y="130"/>
                  <a:pt x="23" y="130"/>
                </a:cubicBezTo>
                <a:cubicBezTo>
                  <a:pt x="23" y="128"/>
                  <a:pt x="23" y="128"/>
                  <a:pt x="23" y="128"/>
                </a:cubicBezTo>
                <a:cubicBezTo>
                  <a:pt x="21" y="123"/>
                  <a:pt x="21" y="123"/>
                  <a:pt x="21" y="123"/>
                </a:cubicBezTo>
                <a:cubicBezTo>
                  <a:pt x="23" y="121"/>
                  <a:pt x="23" y="121"/>
                  <a:pt x="23" y="121"/>
                </a:cubicBezTo>
                <a:cubicBezTo>
                  <a:pt x="23" y="118"/>
                  <a:pt x="23" y="118"/>
                  <a:pt x="23" y="118"/>
                </a:cubicBezTo>
                <a:cubicBezTo>
                  <a:pt x="19" y="116"/>
                  <a:pt x="19" y="116"/>
                  <a:pt x="19" y="116"/>
                </a:cubicBezTo>
                <a:cubicBezTo>
                  <a:pt x="15" y="113"/>
                  <a:pt x="15" y="113"/>
                  <a:pt x="15" y="113"/>
                </a:cubicBezTo>
                <a:cubicBezTo>
                  <a:pt x="14" y="111"/>
                  <a:pt x="14" y="111"/>
                  <a:pt x="14" y="111"/>
                </a:cubicBezTo>
                <a:cubicBezTo>
                  <a:pt x="16" y="111"/>
                  <a:pt x="16" y="111"/>
                  <a:pt x="16" y="111"/>
                </a:cubicBezTo>
                <a:cubicBezTo>
                  <a:pt x="18" y="112"/>
                  <a:pt x="18" y="112"/>
                  <a:pt x="18" y="112"/>
                </a:cubicBezTo>
                <a:cubicBezTo>
                  <a:pt x="18" y="112"/>
                  <a:pt x="22" y="113"/>
                  <a:pt x="22" y="113"/>
                </a:cubicBezTo>
                <a:cubicBezTo>
                  <a:pt x="23" y="113"/>
                  <a:pt x="24" y="116"/>
                  <a:pt x="24" y="116"/>
                </a:cubicBezTo>
                <a:cubicBezTo>
                  <a:pt x="31" y="118"/>
                  <a:pt x="31" y="118"/>
                  <a:pt x="31" y="118"/>
                </a:cubicBezTo>
                <a:cubicBezTo>
                  <a:pt x="38" y="117"/>
                  <a:pt x="38" y="117"/>
                  <a:pt x="38" y="117"/>
                </a:cubicBezTo>
                <a:cubicBezTo>
                  <a:pt x="42" y="114"/>
                  <a:pt x="42" y="114"/>
                  <a:pt x="42" y="114"/>
                </a:cubicBezTo>
                <a:cubicBezTo>
                  <a:pt x="43" y="109"/>
                  <a:pt x="43" y="109"/>
                  <a:pt x="43" y="109"/>
                </a:cubicBezTo>
                <a:cubicBezTo>
                  <a:pt x="36" y="101"/>
                  <a:pt x="36" y="101"/>
                  <a:pt x="36" y="101"/>
                </a:cubicBezTo>
                <a:cubicBezTo>
                  <a:pt x="30" y="97"/>
                  <a:pt x="30" y="97"/>
                  <a:pt x="30" y="97"/>
                </a:cubicBezTo>
                <a:cubicBezTo>
                  <a:pt x="26" y="93"/>
                  <a:pt x="26" y="93"/>
                  <a:pt x="26" y="93"/>
                </a:cubicBezTo>
                <a:cubicBezTo>
                  <a:pt x="20" y="91"/>
                  <a:pt x="20" y="91"/>
                  <a:pt x="20" y="91"/>
                </a:cubicBezTo>
                <a:cubicBezTo>
                  <a:pt x="17" y="90"/>
                  <a:pt x="17" y="90"/>
                  <a:pt x="17" y="90"/>
                </a:cubicBezTo>
                <a:cubicBezTo>
                  <a:pt x="17" y="87"/>
                  <a:pt x="17" y="87"/>
                  <a:pt x="17" y="87"/>
                </a:cubicBezTo>
                <a:cubicBezTo>
                  <a:pt x="13" y="87"/>
                  <a:pt x="13" y="87"/>
                  <a:pt x="13" y="87"/>
                </a:cubicBezTo>
                <a:cubicBezTo>
                  <a:pt x="10" y="87"/>
                  <a:pt x="10" y="87"/>
                  <a:pt x="10" y="87"/>
                </a:cubicBezTo>
                <a:cubicBezTo>
                  <a:pt x="9" y="87"/>
                  <a:pt x="9" y="87"/>
                  <a:pt x="9" y="87"/>
                </a:cubicBezTo>
                <a:cubicBezTo>
                  <a:pt x="8" y="89"/>
                  <a:pt x="8" y="89"/>
                  <a:pt x="8" y="89"/>
                </a:cubicBezTo>
                <a:cubicBezTo>
                  <a:pt x="4" y="93"/>
                  <a:pt x="4" y="93"/>
                  <a:pt x="4" y="93"/>
                </a:cubicBezTo>
                <a:cubicBezTo>
                  <a:pt x="4" y="93"/>
                  <a:pt x="4" y="93"/>
                  <a:pt x="4" y="93"/>
                </a:cubicBezTo>
                <a:cubicBezTo>
                  <a:pt x="4" y="94"/>
                  <a:pt x="4" y="94"/>
                  <a:pt x="4" y="94"/>
                </a:cubicBezTo>
                <a:cubicBezTo>
                  <a:pt x="3" y="95"/>
                  <a:pt x="3" y="95"/>
                  <a:pt x="3" y="95"/>
                </a:cubicBezTo>
                <a:cubicBezTo>
                  <a:pt x="3" y="96"/>
                  <a:pt x="3" y="96"/>
                  <a:pt x="3" y="96"/>
                </a:cubicBezTo>
                <a:cubicBezTo>
                  <a:pt x="2" y="99"/>
                  <a:pt x="2" y="99"/>
                  <a:pt x="2" y="99"/>
                </a:cubicBezTo>
                <a:cubicBezTo>
                  <a:pt x="3" y="100"/>
                  <a:pt x="3" y="100"/>
                  <a:pt x="3" y="100"/>
                </a:cubicBezTo>
                <a:cubicBezTo>
                  <a:pt x="6" y="102"/>
                  <a:pt x="6" y="102"/>
                  <a:pt x="6" y="102"/>
                </a:cubicBezTo>
                <a:cubicBezTo>
                  <a:pt x="8" y="107"/>
                  <a:pt x="8" y="107"/>
                  <a:pt x="8" y="107"/>
                </a:cubicBezTo>
                <a:cubicBezTo>
                  <a:pt x="4" y="112"/>
                  <a:pt x="4" y="112"/>
                  <a:pt x="4" y="112"/>
                </a:cubicBezTo>
                <a:cubicBezTo>
                  <a:pt x="8" y="122"/>
                  <a:pt x="8" y="122"/>
                  <a:pt x="8" y="122"/>
                </a:cubicBezTo>
                <a:cubicBezTo>
                  <a:pt x="6" y="124"/>
                  <a:pt x="6" y="124"/>
                  <a:pt x="6" y="124"/>
                </a:cubicBezTo>
                <a:cubicBezTo>
                  <a:pt x="7" y="126"/>
                  <a:pt x="7" y="126"/>
                  <a:pt x="7" y="126"/>
                </a:cubicBezTo>
                <a:cubicBezTo>
                  <a:pt x="6" y="127"/>
                  <a:pt x="6" y="127"/>
                  <a:pt x="6" y="127"/>
                </a:cubicBezTo>
                <a:cubicBezTo>
                  <a:pt x="8" y="129"/>
                  <a:pt x="8" y="129"/>
                  <a:pt x="8" y="129"/>
                </a:cubicBezTo>
                <a:cubicBezTo>
                  <a:pt x="8" y="129"/>
                  <a:pt x="7" y="131"/>
                  <a:pt x="7" y="131"/>
                </a:cubicBezTo>
                <a:cubicBezTo>
                  <a:pt x="8" y="131"/>
                  <a:pt x="9" y="133"/>
                  <a:pt x="9" y="133"/>
                </a:cubicBezTo>
                <a:cubicBezTo>
                  <a:pt x="8" y="137"/>
                  <a:pt x="8" y="137"/>
                  <a:pt x="8" y="137"/>
                </a:cubicBezTo>
                <a:cubicBezTo>
                  <a:pt x="10" y="140"/>
                  <a:pt x="10" y="140"/>
                  <a:pt x="10" y="140"/>
                </a:cubicBezTo>
                <a:cubicBezTo>
                  <a:pt x="12" y="141"/>
                  <a:pt x="12" y="141"/>
                  <a:pt x="12" y="141"/>
                </a:cubicBezTo>
                <a:cubicBezTo>
                  <a:pt x="11" y="143"/>
                  <a:pt x="11" y="143"/>
                  <a:pt x="11" y="143"/>
                </a:cubicBezTo>
                <a:cubicBezTo>
                  <a:pt x="0" y="157"/>
                  <a:pt x="0" y="157"/>
                  <a:pt x="0" y="157"/>
                </a:cubicBezTo>
                <a:cubicBezTo>
                  <a:pt x="2" y="157"/>
                  <a:pt x="2" y="157"/>
                  <a:pt x="2" y="157"/>
                </a:cubicBezTo>
                <a:cubicBezTo>
                  <a:pt x="4" y="158"/>
                  <a:pt x="4" y="158"/>
                  <a:pt x="4" y="158"/>
                </a:cubicBezTo>
                <a:cubicBezTo>
                  <a:pt x="4" y="163"/>
                  <a:pt x="4" y="163"/>
                  <a:pt x="4" y="163"/>
                </a:cubicBezTo>
                <a:cubicBezTo>
                  <a:pt x="1" y="163"/>
                  <a:pt x="1" y="163"/>
                  <a:pt x="1" y="163"/>
                </a:cubicBezTo>
                <a:cubicBezTo>
                  <a:pt x="2" y="164"/>
                  <a:pt x="2" y="164"/>
                  <a:pt x="2" y="164"/>
                </a:cubicBezTo>
                <a:cubicBezTo>
                  <a:pt x="1" y="168"/>
                  <a:pt x="1" y="168"/>
                  <a:pt x="1" y="168"/>
                </a:cubicBezTo>
                <a:cubicBezTo>
                  <a:pt x="1" y="171"/>
                  <a:pt x="1" y="171"/>
                  <a:pt x="1" y="171"/>
                </a:cubicBezTo>
                <a:cubicBezTo>
                  <a:pt x="0" y="178"/>
                  <a:pt x="0" y="178"/>
                  <a:pt x="0" y="178"/>
                </a:cubicBezTo>
                <a:cubicBezTo>
                  <a:pt x="2" y="183"/>
                  <a:pt x="2" y="183"/>
                  <a:pt x="2" y="183"/>
                </a:cubicBezTo>
                <a:cubicBezTo>
                  <a:pt x="6" y="185"/>
                  <a:pt x="6" y="185"/>
                  <a:pt x="6" y="185"/>
                </a:cubicBezTo>
                <a:cubicBezTo>
                  <a:pt x="9" y="186"/>
                  <a:pt x="9" y="186"/>
                  <a:pt x="9" y="186"/>
                </a:cubicBezTo>
                <a:cubicBezTo>
                  <a:pt x="13" y="195"/>
                  <a:pt x="13" y="195"/>
                  <a:pt x="13" y="195"/>
                </a:cubicBezTo>
                <a:cubicBezTo>
                  <a:pt x="16" y="197"/>
                  <a:pt x="16" y="197"/>
                  <a:pt x="16" y="197"/>
                </a:cubicBezTo>
                <a:cubicBezTo>
                  <a:pt x="15" y="199"/>
                  <a:pt x="15" y="199"/>
                  <a:pt x="15" y="199"/>
                </a:cubicBezTo>
                <a:cubicBezTo>
                  <a:pt x="12" y="201"/>
                  <a:pt x="12" y="201"/>
                  <a:pt x="12" y="201"/>
                </a:cubicBezTo>
                <a:cubicBezTo>
                  <a:pt x="13" y="204"/>
                  <a:pt x="13" y="204"/>
                  <a:pt x="13" y="204"/>
                </a:cubicBezTo>
                <a:cubicBezTo>
                  <a:pt x="15" y="205"/>
                  <a:pt x="15" y="205"/>
                  <a:pt x="15" y="205"/>
                </a:cubicBezTo>
                <a:cubicBezTo>
                  <a:pt x="18" y="205"/>
                  <a:pt x="18" y="205"/>
                  <a:pt x="18" y="205"/>
                </a:cubicBezTo>
                <a:cubicBezTo>
                  <a:pt x="21" y="208"/>
                  <a:pt x="21" y="208"/>
                  <a:pt x="21" y="208"/>
                </a:cubicBezTo>
                <a:cubicBezTo>
                  <a:pt x="22" y="209"/>
                  <a:pt x="22" y="209"/>
                  <a:pt x="22" y="209"/>
                </a:cubicBezTo>
                <a:cubicBezTo>
                  <a:pt x="34" y="214"/>
                  <a:pt x="34" y="214"/>
                  <a:pt x="34" y="214"/>
                </a:cubicBezTo>
                <a:cubicBezTo>
                  <a:pt x="35" y="214"/>
                  <a:pt x="35" y="214"/>
                  <a:pt x="35" y="214"/>
                </a:cubicBezTo>
                <a:cubicBezTo>
                  <a:pt x="34" y="219"/>
                  <a:pt x="34" y="219"/>
                  <a:pt x="34" y="219"/>
                </a:cubicBezTo>
                <a:cubicBezTo>
                  <a:pt x="32" y="220"/>
                  <a:pt x="32" y="220"/>
                  <a:pt x="32" y="220"/>
                </a:cubicBezTo>
                <a:cubicBezTo>
                  <a:pt x="30" y="223"/>
                  <a:pt x="30" y="223"/>
                  <a:pt x="30" y="223"/>
                </a:cubicBezTo>
                <a:cubicBezTo>
                  <a:pt x="28" y="225"/>
                  <a:pt x="28" y="225"/>
                  <a:pt x="28" y="225"/>
                </a:cubicBezTo>
                <a:cubicBezTo>
                  <a:pt x="31" y="224"/>
                  <a:pt x="31" y="224"/>
                  <a:pt x="31" y="224"/>
                </a:cubicBezTo>
                <a:cubicBezTo>
                  <a:pt x="29" y="228"/>
                  <a:pt x="29" y="228"/>
                  <a:pt x="29" y="228"/>
                </a:cubicBezTo>
                <a:cubicBezTo>
                  <a:pt x="26" y="232"/>
                  <a:pt x="26" y="232"/>
                  <a:pt x="26" y="232"/>
                </a:cubicBezTo>
                <a:cubicBezTo>
                  <a:pt x="29" y="236"/>
                  <a:pt x="29" y="236"/>
                  <a:pt x="29" y="236"/>
                </a:cubicBezTo>
                <a:cubicBezTo>
                  <a:pt x="35" y="239"/>
                  <a:pt x="35" y="239"/>
                  <a:pt x="35" y="239"/>
                </a:cubicBezTo>
                <a:cubicBezTo>
                  <a:pt x="40" y="244"/>
                  <a:pt x="40" y="244"/>
                  <a:pt x="40" y="244"/>
                </a:cubicBezTo>
                <a:cubicBezTo>
                  <a:pt x="40" y="247"/>
                  <a:pt x="40" y="247"/>
                  <a:pt x="40" y="247"/>
                </a:cubicBezTo>
                <a:cubicBezTo>
                  <a:pt x="42" y="248"/>
                  <a:pt x="42" y="248"/>
                  <a:pt x="42" y="248"/>
                </a:cubicBezTo>
                <a:cubicBezTo>
                  <a:pt x="45" y="248"/>
                  <a:pt x="45" y="248"/>
                  <a:pt x="45" y="248"/>
                </a:cubicBezTo>
                <a:cubicBezTo>
                  <a:pt x="47" y="250"/>
                  <a:pt x="47" y="250"/>
                  <a:pt x="47" y="250"/>
                </a:cubicBezTo>
                <a:cubicBezTo>
                  <a:pt x="50" y="255"/>
                  <a:pt x="50" y="255"/>
                  <a:pt x="50" y="255"/>
                </a:cubicBezTo>
                <a:cubicBezTo>
                  <a:pt x="49" y="256"/>
                  <a:pt x="49" y="256"/>
                  <a:pt x="49" y="256"/>
                </a:cubicBezTo>
                <a:cubicBezTo>
                  <a:pt x="52" y="259"/>
                  <a:pt x="52" y="259"/>
                  <a:pt x="52" y="259"/>
                </a:cubicBezTo>
                <a:cubicBezTo>
                  <a:pt x="56" y="259"/>
                  <a:pt x="56" y="259"/>
                  <a:pt x="56" y="259"/>
                </a:cubicBezTo>
                <a:cubicBezTo>
                  <a:pt x="59" y="256"/>
                  <a:pt x="59" y="256"/>
                  <a:pt x="59" y="256"/>
                </a:cubicBezTo>
                <a:cubicBezTo>
                  <a:pt x="61" y="258"/>
                  <a:pt x="61" y="258"/>
                  <a:pt x="61" y="258"/>
                </a:cubicBezTo>
                <a:cubicBezTo>
                  <a:pt x="61" y="260"/>
                  <a:pt x="61" y="260"/>
                  <a:pt x="61" y="260"/>
                </a:cubicBezTo>
                <a:cubicBezTo>
                  <a:pt x="62" y="260"/>
                  <a:pt x="62" y="260"/>
                  <a:pt x="62" y="260"/>
                </a:cubicBezTo>
                <a:cubicBezTo>
                  <a:pt x="64" y="257"/>
                  <a:pt x="64" y="257"/>
                  <a:pt x="64" y="257"/>
                </a:cubicBezTo>
                <a:cubicBezTo>
                  <a:pt x="67" y="253"/>
                  <a:pt x="67" y="253"/>
                  <a:pt x="67" y="253"/>
                </a:cubicBezTo>
                <a:cubicBezTo>
                  <a:pt x="67" y="253"/>
                  <a:pt x="64" y="244"/>
                  <a:pt x="63" y="244"/>
                </a:cubicBezTo>
                <a:cubicBezTo>
                  <a:pt x="62" y="243"/>
                  <a:pt x="56" y="235"/>
                  <a:pt x="56" y="235"/>
                </a:cubicBezTo>
                <a:cubicBezTo>
                  <a:pt x="59" y="229"/>
                  <a:pt x="59" y="229"/>
                  <a:pt x="59" y="229"/>
                </a:cubicBezTo>
                <a:cubicBezTo>
                  <a:pt x="63" y="226"/>
                  <a:pt x="63" y="226"/>
                  <a:pt x="63" y="226"/>
                </a:cubicBezTo>
                <a:cubicBezTo>
                  <a:pt x="63" y="225"/>
                  <a:pt x="63" y="225"/>
                  <a:pt x="63" y="225"/>
                </a:cubicBezTo>
                <a:cubicBezTo>
                  <a:pt x="64" y="226"/>
                  <a:pt x="64" y="226"/>
                  <a:pt x="64" y="226"/>
                </a:cubicBezTo>
                <a:cubicBezTo>
                  <a:pt x="63" y="224"/>
                  <a:pt x="63" y="224"/>
                  <a:pt x="63" y="224"/>
                </a:cubicBezTo>
                <a:cubicBezTo>
                  <a:pt x="63" y="224"/>
                  <a:pt x="63" y="224"/>
                  <a:pt x="63" y="224"/>
                </a:cubicBezTo>
                <a:cubicBezTo>
                  <a:pt x="63" y="224"/>
                  <a:pt x="63" y="224"/>
                  <a:pt x="63" y="224"/>
                </a:cubicBezTo>
                <a:cubicBezTo>
                  <a:pt x="60" y="222"/>
                  <a:pt x="60" y="222"/>
                  <a:pt x="60" y="222"/>
                </a:cubicBezTo>
                <a:cubicBezTo>
                  <a:pt x="63" y="214"/>
                  <a:pt x="63" y="214"/>
                  <a:pt x="63" y="214"/>
                </a:cubicBezTo>
                <a:cubicBezTo>
                  <a:pt x="73" y="210"/>
                  <a:pt x="73" y="210"/>
                  <a:pt x="73" y="210"/>
                </a:cubicBezTo>
                <a:cubicBezTo>
                  <a:pt x="82" y="209"/>
                  <a:pt x="82" y="209"/>
                  <a:pt x="82" y="209"/>
                </a:cubicBezTo>
                <a:cubicBezTo>
                  <a:pt x="87" y="212"/>
                  <a:pt x="87" y="212"/>
                  <a:pt x="87" y="212"/>
                </a:cubicBezTo>
                <a:cubicBezTo>
                  <a:pt x="93" y="211"/>
                  <a:pt x="93" y="211"/>
                  <a:pt x="93" y="211"/>
                </a:cubicBezTo>
                <a:cubicBezTo>
                  <a:pt x="100" y="213"/>
                  <a:pt x="100" y="213"/>
                  <a:pt x="100" y="213"/>
                </a:cubicBezTo>
                <a:cubicBezTo>
                  <a:pt x="107" y="211"/>
                  <a:pt x="107" y="211"/>
                  <a:pt x="107" y="211"/>
                </a:cubicBezTo>
                <a:cubicBezTo>
                  <a:pt x="105" y="205"/>
                  <a:pt x="105" y="205"/>
                  <a:pt x="105" y="205"/>
                </a:cubicBezTo>
                <a:cubicBezTo>
                  <a:pt x="109" y="196"/>
                  <a:pt x="109" y="196"/>
                  <a:pt x="109" y="196"/>
                </a:cubicBezTo>
                <a:cubicBezTo>
                  <a:pt x="122" y="191"/>
                  <a:pt x="122" y="191"/>
                  <a:pt x="122" y="191"/>
                </a:cubicBezTo>
                <a:cubicBezTo>
                  <a:pt x="134" y="189"/>
                  <a:pt x="134" y="189"/>
                  <a:pt x="134" y="189"/>
                </a:cubicBezTo>
                <a:cubicBezTo>
                  <a:pt x="142" y="198"/>
                  <a:pt x="142" y="198"/>
                  <a:pt x="142" y="198"/>
                </a:cubicBezTo>
                <a:cubicBezTo>
                  <a:pt x="151" y="195"/>
                  <a:pt x="151" y="195"/>
                  <a:pt x="151" y="195"/>
                </a:cubicBezTo>
                <a:cubicBezTo>
                  <a:pt x="156" y="194"/>
                  <a:pt x="156" y="194"/>
                  <a:pt x="156" y="194"/>
                </a:cubicBezTo>
                <a:cubicBezTo>
                  <a:pt x="160" y="203"/>
                  <a:pt x="160" y="203"/>
                  <a:pt x="160" y="203"/>
                </a:cubicBezTo>
                <a:cubicBezTo>
                  <a:pt x="164" y="212"/>
                  <a:pt x="164" y="212"/>
                  <a:pt x="164" y="212"/>
                </a:cubicBezTo>
                <a:cubicBezTo>
                  <a:pt x="174" y="212"/>
                  <a:pt x="174" y="212"/>
                  <a:pt x="174" y="212"/>
                </a:cubicBezTo>
                <a:cubicBezTo>
                  <a:pt x="182" y="216"/>
                  <a:pt x="182" y="216"/>
                  <a:pt x="182" y="216"/>
                </a:cubicBezTo>
                <a:cubicBezTo>
                  <a:pt x="189" y="217"/>
                  <a:pt x="189" y="217"/>
                  <a:pt x="189" y="217"/>
                </a:cubicBezTo>
                <a:cubicBezTo>
                  <a:pt x="189" y="223"/>
                  <a:pt x="189" y="223"/>
                  <a:pt x="189" y="223"/>
                </a:cubicBezTo>
                <a:cubicBezTo>
                  <a:pt x="191" y="222"/>
                  <a:pt x="191" y="222"/>
                  <a:pt x="191" y="222"/>
                </a:cubicBezTo>
                <a:cubicBezTo>
                  <a:pt x="192" y="223"/>
                  <a:pt x="192" y="223"/>
                  <a:pt x="192" y="223"/>
                </a:cubicBezTo>
                <a:cubicBezTo>
                  <a:pt x="194" y="219"/>
                  <a:pt x="194" y="219"/>
                  <a:pt x="194" y="219"/>
                </a:cubicBezTo>
                <a:cubicBezTo>
                  <a:pt x="201" y="214"/>
                  <a:pt x="201" y="214"/>
                  <a:pt x="201" y="214"/>
                </a:cubicBezTo>
                <a:cubicBezTo>
                  <a:pt x="212" y="213"/>
                  <a:pt x="212" y="213"/>
                  <a:pt x="212" y="213"/>
                </a:cubicBezTo>
                <a:cubicBezTo>
                  <a:pt x="220" y="217"/>
                  <a:pt x="220" y="217"/>
                  <a:pt x="220" y="217"/>
                </a:cubicBezTo>
                <a:cubicBezTo>
                  <a:pt x="224" y="211"/>
                  <a:pt x="224" y="211"/>
                  <a:pt x="224" y="211"/>
                </a:cubicBezTo>
                <a:cubicBezTo>
                  <a:pt x="228" y="206"/>
                  <a:pt x="228" y="206"/>
                  <a:pt x="228" y="206"/>
                </a:cubicBezTo>
                <a:cubicBezTo>
                  <a:pt x="240" y="211"/>
                  <a:pt x="240" y="211"/>
                  <a:pt x="240" y="211"/>
                </a:cubicBezTo>
                <a:cubicBezTo>
                  <a:pt x="243" y="215"/>
                  <a:pt x="243" y="215"/>
                  <a:pt x="243" y="215"/>
                </a:cubicBezTo>
                <a:cubicBezTo>
                  <a:pt x="253" y="215"/>
                  <a:pt x="253" y="215"/>
                  <a:pt x="253" y="215"/>
                </a:cubicBezTo>
                <a:cubicBezTo>
                  <a:pt x="259" y="220"/>
                  <a:pt x="259" y="220"/>
                  <a:pt x="259" y="220"/>
                </a:cubicBezTo>
                <a:cubicBezTo>
                  <a:pt x="275" y="216"/>
                  <a:pt x="275" y="216"/>
                  <a:pt x="275" y="216"/>
                </a:cubicBezTo>
                <a:cubicBezTo>
                  <a:pt x="282" y="218"/>
                  <a:pt x="282" y="218"/>
                  <a:pt x="282" y="218"/>
                </a:cubicBezTo>
                <a:cubicBezTo>
                  <a:pt x="283" y="216"/>
                  <a:pt x="283" y="216"/>
                  <a:pt x="283" y="216"/>
                </a:cubicBezTo>
                <a:cubicBezTo>
                  <a:pt x="289" y="216"/>
                  <a:pt x="289" y="216"/>
                  <a:pt x="289" y="216"/>
                </a:cubicBezTo>
                <a:cubicBezTo>
                  <a:pt x="295" y="205"/>
                  <a:pt x="295" y="205"/>
                  <a:pt x="295" y="205"/>
                </a:cubicBezTo>
                <a:cubicBezTo>
                  <a:pt x="298" y="200"/>
                  <a:pt x="298" y="200"/>
                  <a:pt x="298" y="200"/>
                </a:cubicBezTo>
                <a:cubicBezTo>
                  <a:pt x="307" y="200"/>
                  <a:pt x="307" y="200"/>
                  <a:pt x="307" y="200"/>
                </a:cubicBezTo>
                <a:cubicBezTo>
                  <a:pt x="317" y="218"/>
                  <a:pt x="317" y="218"/>
                  <a:pt x="317" y="218"/>
                </a:cubicBezTo>
                <a:cubicBezTo>
                  <a:pt x="325" y="220"/>
                  <a:pt x="325" y="220"/>
                  <a:pt x="325" y="220"/>
                </a:cubicBezTo>
                <a:cubicBezTo>
                  <a:pt x="327" y="224"/>
                  <a:pt x="327" y="224"/>
                  <a:pt x="327" y="224"/>
                </a:cubicBezTo>
                <a:cubicBezTo>
                  <a:pt x="339" y="223"/>
                  <a:pt x="339" y="223"/>
                  <a:pt x="339" y="223"/>
                </a:cubicBezTo>
                <a:cubicBezTo>
                  <a:pt x="334" y="238"/>
                  <a:pt x="334" y="238"/>
                  <a:pt x="334" y="238"/>
                </a:cubicBezTo>
                <a:cubicBezTo>
                  <a:pt x="329" y="239"/>
                  <a:pt x="329" y="239"/>
                  <a:pt x="329" y="239"/>
                </a:cubicBezTo>
                <a:cubicBezTo>
                  <a:pt x="326" y="250"/>
                  <a:pt x="326" y="250"/>
                  <a:pt x="326" y="250"/>
                </a:cubicBezTo>
                <a:cubicBezTo>
                  <a:pt x="327" y="250"/>
                  <a:pt x="327" y="250"/>
                  <a:pt x="327" y="250"/>
                </a:cubicBezTo>
                <a:cubicBezTo>
                  <a:pt x="329" y="250"/>
                  <a:pt x="329" y="250"/>
                  <a:pt x="329" y="250"/>
                </a:cubicBezTo>
                <a:cubicBezTo>
                  <a:pt x="331" y="249"/>
                  <a:pt x="331" y="249"/>
                  <a:pt x="331" y="249"/>
                </a:cubicBezTo>
                <a:cubicBezTo>
                  <a:pt x="332" y="249"/>
                  <a:pt x="332" y="249"/>
                  <a:pt x="332" y="249"/>
                </a:cubicBezTo>
                <a:cubicBezTo>
                  <a:pt x="335" y="250"/>
                  <a:pt x="335" y="250"/>
                  <a:pt x="335" y="250"/>
                </a:cubicBezTo>
                <a:cubicBezTo>
                  <a:pt x="342" y="245"/>
                  <a:pt x="342" y="245"/>
                  <a:pt x="342" y="245"/>
                </a:cubicBezTo>
                <a:cubicBezTo>
                  <a:pt x="345" y="241"/>
                  <a:pt x="345" y="241"/>
                  <a:pt x="345" y="241"/>
                </a:cubicBezTo>
                <a:cubicBezTo>
                  <a:pt x="353" y="230"/>
                  <a:pt x="353" y="230"/>
                  <a:pt x="353" y="230"/>
                </a:cubicBezTo>
                <a:cubicBezTo>
                  <a:pt x="357" y="223"/>
                  <a:pt x="357" y="223"/>
                  <a:pt x="357" y="223"/>
                </a:cubicBezTo>
                <a:cubicBezTo>
                  <a:pt x="358" y="214"/>
                  <a:pt x="358" y="214"/>
                  <a:pt x="358" y="214"/>
                </a:cubicBezTo>
                <a:cubicBezTo>
                  <a:pt x="360" y="203"/>
                  <a:pt x="360" y="203"/>
                  <a:pt x="360" y="203"/>
                </a:cubicBezTo>
                <a:cubicBezTo>
                  <a:pt x="360" y="199"/>
                  <a:pt x="360" y="199"/>
                  <a:pt x="360" y="199"/>
                </a:cubicBezTo>
                <a:cubicBezTo>
                  <a:pt x="355" y="194"/>
                  <a:pt x="355" y="194"/>
                  <a:pt x="355" y="194"/>
                </a:cubicBezTo>
                <a:cubicBezTo>
                  <a:pt x="355" y="194"/>
                  <a:pt x="349" y="198"/>
                  <a:pt x="349" y="198"/>
                </a:cubicBezTo>
                <a:cubicBezTo>
                  <a:pt x="348" y="198"/>
                  <a:pt x="346" y="196"/>
                  <a:pt x="346" y="196"/>
                </a:cubicBezTo>
                <a:cubicBezTo>
                  <a:pt x="344" y="192"/>
                  <a:pt x="344" y="192"/>
                  <a:pt x="344" y="192"/>
                </a:cubicBezTo>
                <a:cubicBezTo>
                  <a:pt x="341" y="192"/>
                  <a:pt x="341" y="192"/>
                  <a:pt x="341" y="192"/>
                </a:cubicBezTo>
                <a:cubicBezTo>
                  <a:pt x="344" y="190"/>
                  <a:pt x="344" y="190"/>
                  <a:pt x="344" y="190"/>
                </a:cubicBezTo>
                <a:cubicBezTo>
                  <a:pt x="349" y="185"/>
                  <a:pt x="349" y="185"/>
                  <a:pt x="349" y="185"/>
                </a:cubicBezTo>
                <a:cubicBezTo>
                  <a:pt x="353" y="180"/>
                  <a:pt x="353" y="180"/>
                  <a:pt x="353" y="180"/>
                </a:cubicBezTo>
                <a:cubicBezTo>
                  <a:pt x="354" y="178"/>
                  <a:pt x="354" y="178"/>
                  <a:pt x="354" y="178"/>
                </a:cubicBezTo>
                <a:cubicBezTo>
                  <a:pt x="367" y="165"/>
                  <a:pt x="367" y="165"/>
                  <a:pt x="367" y="165"/>
                </a:cubicBezTo>
                <a:cubicBezTo>
                  <a:pt x="371" y="164"/>
                  <a:pt x="371" y="164"/>
                  <a:pt x="371" y="164"/>
                </a:cubicBezTo>
                <a:cubicBezTo>
                  <a:pt x="381" y="164"/>
                  <a:pt x="381" y="164"/>
                  <a:pt x="381" y="164"/>
                </a:cubicBezTo>
                <a:cubicBezTo>
                  <a:pt x="386" y="163"/>
                  <a:pt x="386" y="163"/>
                  <a:pt x="386" y="163"/>
                </a:cubicBezTo>
                <a:cubicBezTo>
                  <a:pt x="392" y="165"/>
                  <a:pt x="392" y="165"/>
                  <a:pt x="392" y="165"/>
                </a:cubicBezTo>
                <a:cubicBezTo>
                  <a:pt x="392" y="168"/>
                  <a:pt x="392" y="168"/>
                  <a:pt x="392" y="168"/>
                </a:cubicBezTo>
                <a:cubicBezTo>
                  <a:pt x="392" y="168"/>
                  <a:pt x="400" y="166"/>
                  <a:pt x="401" y="166"/>
                </a:cubicBezTo>
                <a:cubicBezTo>
                  <a:pt x="401" y="167"/>
                  <a:pt x="403" y="166"/>
                  <a:pt x="403" y="166"/>
                </a:cubicBezTo>
                <a:cubicBezTo>
                  <a:pt x="402" y="164"/>
                  <a:pt x="402" y="164"/>
                  <a:pt x="402" y="164"/>
                </a:cubicBezTo>
                <a:cubicBezTo>
                  <a:pt x="403" y="159"/>
                  <a:pt x="403" y="159"/>
                  <a:pt x="403" y="159"/>
                </a:cubicBezTo>
                <a:cubicBezTo>
                  <a:pt x="406" y="153"/>
                  <a:pt x="406" y="153"/>
                  <a:pt x="406" y="153"/>
                </a:cubicBezTo>
                <a:cubicBezTo>
                  <a:pt x="411" y="149"/>
                  <a:pt x="411" y="149"/>
                  <a:pt x="411" y="149"/>
                </a:cubicBezTo>
                <a:cubicBezTo>
                  <a:pt x="419" y="150"/>
                  <a:pt x="419" y="150"/>
                  <a:pt x="419" y="150"/>
                </a:cubicBezTo>
                <a:cubicBezTo>
                  <a:pt x="421" y="155"/>
                  <a:pt x="421" y="155"/>
                  <a:pt x="421" y="155"/>
                </a:cubicBezTo>
                <a:cubicBezTo>
                  <a:pt x="426" y="151"/>
                  <a:pt x="426" y="151"/>
                  <a:pt x="426" y="151"/>
                </a:cubicBezTo>
                <a:cubicBezTo>
                  <a:pt x="433" y="144"/>
                  <a:pt x="433" y="144"/>
                  <a:pt x="433" y="144"/>
                </a:cubicBezTo>
                <a:cubicBezTo>
                  <a:pt x="433" y="152"/>
                  <a:pt x="433" y="152"/>
                  <a:pt x="433" y="152"/>
                </a:cubicBezTo>
                <a:cubicBezTo>
                  <a:pt x="427" y="158"/>
                  <a:pt x="427" y="158"/>
                  <a:pt x="427" y="158"/>
                </a:cubicBezTo>
                <a:cubicBezTo>
                  <a:pt x="423" y="160"/>
                  <a:pt x="423" y="160"/>
                  <a:pt x="423" y="160"/>
                </a:cubicBezTo>
                <a:cubicBezTo>
                  <a:pt x="419" y="166"/>
                  <a:pt x="419" y="166"/>
                  <a:pt x="419" y="166"/>
                </a:cubicBezTo>
                <a:cubicBezTo>
                  <a:pt x="416" y="171"/>
                  <a:pt x="416" y="171"/>
                  <a:pt x="416" y="171"/>
                </a:cubicBezTo>
                <a:cubicBezTo>
                  <a:pt x="416" y="171"/>
                  <a:pt x="411" y="173"/>
                  <a:pt x="411" y="174"/>
                </a:cubicBezTo>
                <a:cubicBezTo>
                  <a:pt x="410" y="174"/>
                  <a:pt x="409" y="175"/>
                  <a:pt x="409" y="175"/>
                </a:cubicBezTo>
                <a:cubicBezTo>
                  <a:pt x="405" y="186"/>
                  <a:pt x="405" y="186"/>
                  <a:pt x="405" y="186"/>
                </a:cubicBezTo>
                <a:cubicBezTo>
                  <a:pt x="410" y="210"/>
                  <a:pt x="410" y="210"/>
                  <a:pt x="410" y="210"/>
                </a:cubicBezTo>
                <a:cubicBezTo>
                  <a:pt x="416" y="202"/>
                  <a:pt x="416" y="202"/>
                  <a:pt x="416" y="202"/>
                </a:cubicBezTo>
                <a:cubicBezTo>
                  <a:pt x="418" y="201"/>
                  <a:pt x="418" y="201"/>
                  <a:pt x="418" y="201"/>
                </a:cubicBezTo>
                <a:cubicBezTo>
                  <a:pt x="420" y="196"/>
                  <a:pt x="420" y="196"/>
                  <a:pt x="420" y="196"/>
                </a:cubicBezTo>
                <a:cubicBezTo>
                  <a:pt x="422" y="193"/>
                  <a:pt x="422" y="193"/>
                  <a:pt x="422" y="193"/>
                </a:cubicBezTo>
                <a:cubicBezTo>
                  <a:pt x="426" y="191"/>
                  <a:pt x="426" y="191"/>
                  <a:pt x="426" y="191"/>
                </a:cubicBezTo>
                <a:cubicBezTo>
                  <a:pt x="426" y="186"/>
                  <a:pt x="426" y="186"/>
                  <a:pt x="426" y="186"/>
                </a:cubicBezTo>
                <a:cubicBezTo>
                  <a:pt x="427" y="184"/>
                  <a:pt x="427" y="184"/>
                  <a:pt x="427" y="184"/>
                </a:cubicBezTo>
                <a:cubicBezTo>
                  <a:pt x="429" y="177"/>
                  <a:pt x="429" y="177"/>
                  <a:pt x="429" y="177"/>
                </a:cubicBezTo>
                <a:cubicBezTo>
                  <a:pt x="429" y="175"/>
                  <a:pt x="429" y="175"/>
                  <a:pt x="429" y="175"/>
                </a:cubicBezTo>
                <a:cubicBezTo>
                  <a:pt x="426" y="174"/>
                  <a:pt x="426" y="174"/>
                  <a:pt x="426" y="174"/>
                </a:cubicBezTo>
                <a:cubicBezTo>
                  <a:pt x="430" y="165"/>
                  <a:pt x="430" y="165"/>
                  <a:pt x="430" y="165"/>
                </a:cubicBezTo>
                <a:cubicBezTo>
                  <a:pt x="432" y="162"/>
                  <a:pt x="432" y="162"/>
                  <a:pt x="432" y="162"/>
                </a:cubicBezTo>
                <a:cubicBezTo>
                  <a:pt x="435" y="161"/>
                  <a:pt x="435" y="161"/>
                  <a:pt x="435" y="161"/>
                </a:cubicBezTo>
                <a:cubicBezTo>
                  <a:pt x="438" y="160"/>
                  <a:pt x="438" y="160"/>
                  <a:pt x="438" y="160"/>
                </a:cubicBezTo>
                <a:cubicBezTo>
                  <a:pt x="439" y="162"/>
                  <a:pt x="439" y="162"/>
                  <a:pt x="439" y="162"/>
                </a:cubicBezTo>
                <a:cubicBezTo>
                  <a:pt x="446" y="157"/>
                  <a:pt x="446" y="157"/>
                  <a:pt x="446" y="157"/>
                </a:cubicBezTo>
                <a:cubicBezTo>
                  <a:pt x="446" y="157"/>
                  <a:pt x="452" y="162"/>
                  <a:pt x="452" y="162"/>
                </a:cubicBezTo>
                <a:cubicBezTo>
                  <a:pt x="453" y="162"/>
                  <a:pt x="454" y="157"/>
                  <a:pt x="454" y="157"/>
                </a:cubicBezTo>
                <a:cubicBezTo>
                  <a:pt x="457" y="156"/>
                  <a:pt x="457" y="156"/>
                  <a:pt x="457" y="156"/>
                </a:cubicBezTo>
                <a:cubicBezTo>
                  <a:pt x="457" y="156"/>
                  <a:pt x="463" y="150"/>
                  <a:pt x="464" y="149"/>
                </a:cubicBezTo>
                <a:cubicBezTo>
                  <a:pt x="464" y="149"/>
                  <a:pt x="472" y="145"/>
                  <a:pt x="472" y="145"/>
                </a:cubicBezTo>
                <a:cubicBezTo>
                  <a:pt x="473" y="145"/>
                  <a:pt x="476" y="145"/>
                  <a:pt x="476" y="145"/>
                </a:cubicBezTo>
                <a:cubicBezTo>
                  <a:pt x="480" y="146"/>
                  <a:pt x="480" y="146"/>
                  <a:pt x="480" y="146"/>
                </a:cubicBezTo>
                <a:cubicBezTo>
                  <a:pt x="480" y="144"/>
                  <a:pt x="480" y="144"/>
                  <a:pt x="480" y="144"/>
                </a:cubicBezTo>
                <a:cubicBezTo>
                  <a:pt x="479" y="140"/>
                  <a:pt x="479" y="140"/>
                  <a:pt x="479" y="140"/>
                </a:cubicBezTo>
                <a:cubicBezTo>
                  <a:pt x="478" y="135"/>
                  <a:pt x="478" y="135"/>
                  <a:pt x="478" y="135"/>
                </a:cubicBezTo>
                <a:cubicBezTo>
                  <a:pt x="474" y="131"/>
                  <a:pt x="474" y="131"/>
                  <a:pt x="474" y="131"/>
                </a:cubicBezTo>
                <a:cubicBezTo>
                  <a:pt x="477" y="129"/>
                  <a:pt x="477" y="129"/>
                  <a:pt x="477" y="129"/>
                </a:cubicBezTo>
                <a:lnTo>
                  <a:pt x="482" y="127"/>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80" name="Freeform 337"/>
          <p:cNvSpPr>
            <a:spLocks/>
          </p:cNvSpPr>
          <p:nvPr/>
        </p:nvSpPr>
        <p:spPr bwMode="auto">
          <a:xfrm>
            <a:off x="5770033" y="3666068"/>
            <a:ext cx="69851" cy="8467"/>
          </a:xfrm>
          <a:custGeom>
            <a:avLst/>
            <a:gdLst>
              <a:gd name="T0" fmla="*/ 2147483646 w 54"/>
              <a:gd name="T1" fmla="*/ 2147483646 h 6"/>
              <a:gd name="T2" fmla="*/ 2147483646 w 54"/>
              <a:gd name="T3" fmla="*/ 2147483646 h 6"/>
              <a:gd name="T4" fmla="*/ 2147483646 w 54"/>
              <a:gd name="T5" fmla="*/ 0 h 6"/>
              <a:gd name="T6" fmla="*/ 0 w 54"/>
              <a:gd name="T7" fmla="*/ 2147483646 h 6"/>
              <a:gd name="T8" fmla="*/ 2147483646 w 54"/>
              <a:gd name="T9" fmla="*/ 214748364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6">
                <a:moveTo>
                  <a:pt x="6" y="6"/>
                </a:moveTo>
                <a:lnTo>
                  <a:pt x="30" y="6"/>
                </a:lnTo>
                <a:lnTo>
                  <a:pt x="54" y="0"/>
                </a:lnTo>
                <a:lnTo>
                  <a:pt x="0" y="6"/>
                </a:lnTo>
                <a:lnTo>
                  <a:pt x="6" y="6"/>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81" name="Freeform 338"/>
          <p:cNvSpPr>
            <a:spLocks/>
          </p:cNvSpPr>
          <p:nvPr/>
        </p:nvSpPr>
        <p:spPr bwMode="auto">
          <a:xfrm>
            <a:off x="5659969" y="3009902"/>
            <a:ext cx="1011767" cy="709084"/>
          </a:xfrm>
          <a:custGeom>
            <a:avLst/>
            <a:gdLst>
              <a:gd name="T0" fmla="*/ 2147483646 w 129"/>
              <a:gd name="T1" fmla="*/ 2147483646 h 91"/>
              <a:gd name="T2" fmla="*/ 2147483646 w 129"/>
              <a:gd name="T3" fmla="*/ 2147483646 h 91"/>
              <a:gd name="T4" fmla="*/ 2147483646 w 129"/>
              <a:gd name="T5" fmla="*/ 2147483646 h 91"/>
              <a:gd name="T6" fmla="*/ 2147483646 w 129"/>
              <a:gd name="T7" fmla="*/ 2147483646 h 91"/>
              <a:gd name="T8" fmla="*/ 2147483646 w 129"/>
              <a:gd name="T9" fmla="*/ 2147483646 h 91"/>
              <a:gd name="T10" fmla="*/ 2147483646 w 129"/>
              <a:gd name="T11" fmla="*/ 2147483646 h 91"/>
              <a:gd name="T12" fmla="*/ 2147483646 w 129"/>
              <a:gd name="T13" fmla="*/ 2147483646 h 91"/>
              <a:gd name="T14" fmla="*/ 2147483646 w 129"/>
              <a:gd name="T15" fmla="*/ 2147483646 h 91"/>
              <a:gd name="T16" fmla="*/ 2147483646 w 129"/>
              <a:gd name="T17" fmla="*/ 2147483646 h 91"/>
              <a:gd name="T18" fmla="*/ 2147483646 w 129"/>
              <a:gd name="T19" fmla="*/ 2147483646 h 91"/>
              <a:gd name="T20" fmla="*/ 2147483646 w 129"/>
              <a:gd name="T21" fmla="*/ 2147483646 h 91"/>
              <a:gd name="T22" fmla="*/ 2147483646 w 129"/>
              <a:gd name="T23" fmla="*/ 2147483646 h 91"/>
              <a:gd name="T24" fmla="*/ 2147483646 w 129"/>
              <a:gd name="T25" fmla="*/ 2147483646 h 91"/>
              <a:gd name="T26" fmla="*/ 2147483646 w 129"/>
              <a:gd name="T27" fmla="*/ 2147483646 h 91"/>
              <a:gd name="T28" fmla="*/ 2147483646 w 129"/>
              <a:gd name="T29" fmla="*/ 2147483646 h 91"/>
              <a:gd name="T30" fmla="*/ 0 w 129"/>
              <a:gd name="T31" fmla="*/ 2147483646 h 91"/>
              <a:gd name="T32" fmla="*/ 2147483646 w 129"/>
              <a:gd name="T33" fmla="*/ 2147483646 h 91"/>
              <a:gd name="T34" fmla="*/ 2147483646 w 129"/>
              <a:gd name="T35" fmla="*/ 2147483646 h 91"/>
              <a:gd name="T36" fmla="*/ 2147483646 w 129"/>
              <a:gd name="T37" fmla="*/ 2147483646 h 91"/>
              <a:gd name="T38" fmla="*/ 2147483646 w 129"/>
              <a:gd name="T39" fmla="*/ 2147483646 h 91"/>
              <a:gd name="T40" fmla="*/ 2147483646 w 129"/>
              <a:gd name="T41" fmla="*/ 2147483646 h 91"/>
              <a:gd name="T42" fmla="*/ 2147483646 w 129"/>
              <a:gd name="T43" fmla="*/ 2147483646 h 91"/>
              <a:gd name="T44" fmla="*/ 2147483646 w 129"/>
              <a:gd name="T45" fmla="*/ 2147483646 h 91"/>
              <a:gd name="T46" fmla="*/ 2147483646 w 129"/>
              <a:gd name="T47" fmla="*/ 2147483646 h 91"/>
              <a:gd name="T48" fmla="*/ 2147483646 w 129"/>
              <a:gd name="T49" fmla="*/ 2147483646 h 91"/>
              <a:gd name="T50" fmla="*/ 2147483646 w 129"/>
              <a:gd name="T51" fmla="*/ 2147483646 h 91"/>
              <a:gd name="T52" fmla="*/ 2147483646 w 129"/>
              <a:gd name="T53" fmla="*/ 2147483646 h 91"/>
              <a:gd name="T54" fmla="*/ 2147483646 w 129"/>
              <a:gd name="T55" fmla="*/ 2147483646 h 91"/>
              <a:gd name="T56" fmla="*/ 2147483646 w 129"/>
              <a:gd name="T57" fmla="*/ 2147483646 h 91"/>
              <a:gd name="T58" fmla="*/ 2147483646 w 129"/>
              <a:gd name="T59" fmla="*/ 2147483646 h 91"/>
              <a:gd name="T60" fmla="*/ 2147483646 w 129"/>
              <a:gd name="T61" fmla="*/ 2147483646 h 91"/>
              <a:gd name="T62" fmla="*/ 2147483646 w 129"/>
              <a:gd name="T63" fmla="*/ 2147483646 h 91"/>
              <a:gd name="T64" fmla="*/ 2147483646 w 129"/>
              <a:gd name="T65" fmla="*/ 2147483646 h 91"/>
              <a:gd name="T66" fmla="*/ 2147483646 w 129"/>
              <a:gd name="T67" fmla="*/ 2147483646 h 91"/>
              <a:gd name="T68" fmla="*/ 2147483646 w 129"/>
              <a:gd name="T69" fmla="*/ 2147483646 h 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9" h="91">
                <a:moveTo>
                  <a:pt x="89" y="79"/>
                </a:moveTo>
                <a:cubicBezTo>
                  <a:pt x="87" y="77"/>
                  <a:pt x="87" y="77"/>
                  <a:pt x="87" y="77"/>
                </a:cubicBezTo>
                <a:cubicBezTo>
                  <a:pt x="88" y="73"/>
                  <a:pt x="88" y="73"/>
                  <a:pt x="88" y="73"/>
                </a:cubicBezTo>
                <a:cubicBezTo>
                  <a:pt x="96" y="71"/>
                  <a:pt x="96" y="71"/>
                  <a:pt x="96" y="71"/>
                </a:cubicBezTo>
                <a:cubicBezTo>
                  <a:pt x="101" y="67"/>
                  <a:pt x="101" y="67"/>
                  <a:pt x="101" y="67"/>
                </a:cubicBezTo>
                <a:cubicBezTo>
                  <a:pt x="105" y="63"/>
                  <a:pt x="105" y="63"/>
                  <a:pt x="105" y="63"/>
                </a:cubicBezTo>
                <a:cubicBezTo>
                  <a:pt x="107" y="51"/>
                  <a:pt x="107" y="51"/>
                  <a:pt x="107" y="51"/>
                </a:cubicBezTo>
                <a:cubicBezTo>
                  <a:pt x="114" y="50"/>
                  <a:pt x="114" y="50"/>
                  <a:pt x="114" y="50"/>
                </a:cubicBezTo>
                <a:cubicBezTo>
                  <a:pt x="116" y="40"/>
                  <a:pt x="116" y="40"/>
                  <a:pt x="116" y="40"/>
                </a:cubicBezTo>
                <a:cubicBezTo>
                  <a:pt x="124" y="41"/>
                  <a:pt x="124" y="41"/>
                  <a:pt x="124" y="41"/>
                </a:cubicBezTo>
                <a:cubicBezTo>
                  <a:pt x="126" y="35"/>
                  <a:pt x="126" y="35"/>
                  <a:pt x="126" y="35"/>
                </a:cubicBezTo>
                <a:cubicBezTo>
                  <a:pt x="129" y="34"/>
                  <a:pt x="129" y="34"/>
                  <a:pt x="129" y="34"/>
                </a:cubicBezTo>
                <a:cubicBezTo>
                  <a:pt x="129" y="29"/>
                  <a:pt x="129" y="29"/>
                  <a:pt x="129" y="29"/>
                </a:cubicBezTo>
                <a:cubicBezTo>
                  <a:pt x="122" y="27"/>
                  <a:pt x="122" y="27"/>
                  <a:pt x="122" y="27"/>
                </a:cubicBezTo>
                <a:cubicBezTo>
                  <a:pt x="114" y="23"/>
                  <a:pt x="114" y="23"/>
                  <a:pt x="114" y="23"/>
                </a:cubicBezTo>
                <a:cubicBezTo>
                  <a:pt x="104" y="23"/>
                  <a:pt x="104" y="23"/>
                  <a:pt x="104" y="23"/>
                </a:cubicBezTo>
                <a:cubicBezTo>
                  <a:pt x="100" y="14"/>
                  <a:pt x="100" y="14"/>
                  <a:pt x="100" y="14"/>
                </a:cubicBezTo>
                <a:cubicBezTo>
                  <a:pt x="96" y="6"/>
                  <a:pt x="96" y="6"/>
                  <a:pt x="96" y="6"/>
                </a:cubicBezTo>
                <a:cubicBezTo>
                  <a:pt x="91" y="6"/>
                  <a:pt x="91" y="6"/>
                  <a:pt x="91" y="6"/>
                </a:cubicBezTo>
                <a:cubicBezTo>
                  <a:pt x="82" y="9"/>
                  <a:pt x="82" y="9"/>
                  <a:pt x="82" y="9"/>
                </a:cubicBezTo>
                <a:cubicBezTo>
                  <a:pt x="74" y="0"/>
                  <a:pt x="74" y="0"/>
                  <a:pt x="74" y="0"/>
                </a:cubicBezTo>
                <a:cubicBezTo>
                  <a:pt x="62" y="3"/>
                  <a:pt x="62" y="3"/>
                  <a:pt x="62" y="3"/>
                </a:cubicBezTo>
                <a:cubicBezTo>
                  <a:pt x="49" y="7"/>
                  <a:pt x="49" y="7"/>
                  <a:pt x="49" y="7"/>
                </a:cubicBezTo>
                <a:cubicBezTo>
                  <a:pt x="45" y="16"/>
                  <a:pt x="45" y="16"/>
                  <a:pt x="45" y="16"/>
                </a:cubicBezTo>
                <a:cubicBezTo>
                  <a:pt x="47" y="23"/>
                  <a:pt x="47" y="23"/>
                  <a:pt x="47" y="23"/>
                </a:cubicBezTo>
                <a:cubicBezTo>
                  <a:pt x="40" y="24"/>
                  <a:pt x="40" y="24"/>
                  <a:pt x="40" y="24"/>
                </a:cubicBezTo>
                <a:cubicBezTo>
                  <a:pt x="33" y="23"/>
                  <a:pt x="33" y="23"/>
                  <a:pt x="33" y="23"/>
                </a:cubicBezTo>
                <a:cubicBezTo>
                  <a:pt x="27" y="24"/>
                  <a:pt x="27" y="24"/>
                  <a:pt x="27" y="24"/>
                </a:cubicBezTo>
                <a:cubicBezTo>
                  <a:pt x="22" y="20"/>
                  <a:pt x="22" y="20"/>
                  <a:pt x="22" y="20"/>
                </a:cubicBezTo>
                <a:cubicBezTo>
                  <a:pt x="13" y="21"/>
                  <a:pt x="13" y="21"/>
                  <a:pt x="13" y="21"/>
                </a:cubicBezTo>
                <a:cubicBezTo>
                  <a:pt x="3" y="26"/>
                  <a:pt x="3" y="26"/>
                  <a:pt x="3" y="26"/>
                </a:cubicBezTo>
                <a:cubicBezTo>
                  <a:pt x="0" y="33"/>
                  <a:pt x="0" y="33"/>
                  <a:pt x="0" y="33"/>
                </a:cubicBezTo>
                <a:cubicBezTo>
                  <a:pt x="4" y="37"/>
                  <a:pt x="4" y="37"/>
                  <a:pt x="4" y="37"/>
                </a:cubicBezTo>
                <a:cubicBezTo>
                  <a:pt x="6" y="42"/>
                  <a:pt x="6" y="42"/>
                  <a:pt x="6" y="42"/>
                </a:cubicBezTo>
                <a:cubicBezTo>
                  <a:pt x="13" y="41"/>
                  <a:pt x="13" y="41"/>
                  <a:pt x="13" y="41"/>
                </a:cubicBezTo>
                <a:cubicBezTo>
                  <a:pt x="19" y="41"/>
                  <a:pt x="19" y="41"/>
                  <a:pt x="19" y="41"/>
                </a:cubicBezTo>
                <a:cubicBezTo>
                  <a:pt x="26" y="49"/>
                  <a:pt x="26" y="49"/>
                  <a:pt x="26" y="49"/>
                </a:cubicBezTo>
                <a:cubicBezTo>
                  <a:pt x="20" y="50"/>
                  <a:pt x="20" y="50"/>
                  <a:pt x="20" y="50"/>
                </a:cubicBezTo>
                <a:cubicBezTo>
                  <a:pt x="16" y="50"/>
                  <a:pt x="16" y="50"/>
                  <a:pt x="16" y="50"/>
                </a:cubicBezTo>
                <a:cubicBezTo>
                  <a:pt x="13" y="52"/>
                  <a:pt x="13" y="52"/>
                  <a:pt x="13" y="52"/>
                </a:cubicBezTo>
                <a:cubicBezTo>
                  <a:pt x="16" y="59"/>
                  <a:pt x="16" y="59"/>
                  <a:pt x="16" y="59"/>
                </a:cubicBezTo>
                <a:cubicBezTo>
                  <a:pt x="16" y="59"/>
                  <a:pt x="20" y="62"/>
                  <a:pt x="20" y="63"/>
                </a:cubicBezTo>
                <a:cubicBezTo>
                  <a:pt x="20" y="64"/>
                  <a:pt x="20" y="72"/>
                  <a:pt x="20" y="72"/>
                </a:cubicBezTo>
                <a:cubicBezTo>
                  <a:pt x="24" y="76"/>
                  <a:pt x="24" y="76"/>
                  <a:pt x="24" y="76"/>
                </a:cubicBezTo>
                <a:cubicBezTo>
                  <a:pt x="23" y="84"/>
                  <a:pt x="23" y="84"/>
                  <a:pt x="23" y="84"/>
                </a:cubicBezTo>
                <a:cubicBezTo>
                  <a:pt x="24" y="82"/>
                  <a:pt x="24" y="82"/>
                  <a:pt x="24" y="82"/>
                </a:cubicBezTo>
                <a:cubicBezTo>
                  <a:pt x="29" y="80"/>
                  <a:pt x="29" y="80"/>
                  <a:pt x="29" y="80"/>
                </a:cubicBezTo>
                <a:cubicBezTo>
                  <a:pt x="33" y="79"/>
                  <a:pt x="33" y="79"/>
                  <a:pt x="33" y="79"/>
                </a:cubicBezTo>
                <a:cubicBezTo>
                  <a:pt x="38" y="82"/>
                  <a:pt x="38" y="82"/>
                  <a:pt x="38" y="82"/>
                </a:cubicBezTo>
                <a:cubicBezTo>
                  <a:pt x="42" y="85"/>
                  <a:pt x="42" y="85"/>
                  <a:pt x="42" y="85"/>
                </a:cubicBezTo>
                <a:cubicBezTo>
                  <a:pt x="46" y="86"/>
                  <a:pt x="46" y="86"/>
                  <a:pt x="46" y="86"/>
                </a:cubicBezTo>
                <a:cubicBezTo>
                  <a:pt x="46" y="89"/>
                  <a:pt x="46" y="89"/>
                  <a:pt x="46" y="89"/>
                </a:cubicBezTo>
                <a:cubicBezTo>
                  <a:pt x="48" y="90"/>
                  <a:pt x="48" y="90"/>
                  <a:pt x="48" y="90"/>
                </a:cubicBezTo>
                <a:cubicBezTo>
                  <a:pt x="51" y="91"/>
                  <a:pt x="51" y="91"/>
                  <a:pt x="51" y="91"/>
                </a:cubicBezTo>
                <a:cubicBezTo>
                  <a:pt x="53" y="89"/>
                  <a:pt x="53" y="89"/>
                  <a:pt x="53" y="89"/>
                </a:cubicBezTo>
                <a:cubicBezTo>
                  <a:pt x="58" y="87"/>
                  <a:pt x="58" y="87"/>
                  <a:pt x="58" y="87"/>
                </a:cubicBezTo>
                <a:cubicBezTo>
                  <a:pt x="59" y="82"/>
                  <a:pt x="59" y="82"/>
                  <a:pt x="59" y="82"/>
                </a:cubicBezTo>
                <a:cubicBezTo>
                  <a:pt x="63" y="83"/>
                  <a:pt x="63" y="83"/>
                  <a:pt x="63" y="83"/>
                </a:cubicBezTo>
                <a:cubicBezTo>
                  <a:pt x="66" y="83"/>
                  <a:pt x="66" y="83"/>
                  <a:pt x="66" y="83"/>
                </a:cubicBezTo>
                <a:cubicBezTo>
                  <a:pt x="68" y="85"/>
                  <a:pt x="68" y="85"/>
                  <a:pt x="68" y="85"/>
                </a:cubicBezTo>
                <a:cubicBezTo>
                  <a:pt x="72" y="84"/>
                  <a:pt x="72" y="84"/>
                  <a:pt x="72" y="84"/>
                </a:cubicBezTo>
                <a:cubicBezTo>
                  <a:pt x="74" y="82"/>
                  <a:pt x="74" y="82"/>
                  <a:pt x="74" y="82"/>
                </a:cubicBezTo>
                <a:cubicBezTo>
                  <a:pt x="77" y="79"/>
                  <a:pt x="77" y="79"/>
                  <a:pt x="77" y="79"/>
                </a:cubicBezTo>
                <a:cubicBezTo>
                  <a:pt x="78" y="80"/>
                  <a:pt x="78" y="80"/>
                  <a:pt x="78" y="80"/>
                </a:cubicBezTo>
                <a:cubicBezTo>
                  <a:pt x="79" y="83"/>
                  <a:pt x="79" y="83"/>
                  <a:pt x="79" y="83"/>
                </a:cubicBezTo>
                <a:cubicBezTo>
                  <a:pt x="82" y="83"/>
                  <a:pt x="82" y="83"/>
                  <a:pt x="82" y="83"/>
                </a:cubicBezTo>
                <a:cubicBezTo>
                  <a:pt x="86" y="82"/>
                  <a:pt x="86" y="82"/>
                  <a:pt x="86" y="82"/>
                </a:cubicBezTo>
                <a:cubicBezTo>
                  <a:pt x="88" y="82"/>
                  <a:pt x="88" y="82"/>
                  <a:pt x="88" y="82"/>
                </a:cubicBezTo>
                <a:cubicBezTo>
                  <a:pt x="88" y="83"/>
                  <a:pt x="88" y="83"/>
                  <a:pt x="88" y="83"/>
                </a:cubicBezTo>
                <a:cubicBezTo>
                  <a:pt x="90" y="82"/>
                  <a:pt x="90" y="82"/>
                  <a:pt x="90" y="82"/>
                </a:cubicBezTo>
                <a:lnTo>
                  <a:pt x="89" y="79"/>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82" name="Freeform 339"/>
          <p:cNvSpPr>
            <a:spLocks/>
          </p:cNvSpPr>
          <p:nvPr/>
        </p:nvSpPr>
        <p:spPr bwMode="auto">
          <a:xfrm>
            <a:off x="5721352" y="3642784"/>
            <a:ext cx="23283" cy="14816"/>
          </a:xfrm>
          <a:custGeom>
            <a:avLst/>
            <a:gdLst>
              <a:gd name="T0" fmla="*/ 0 w 18"/>
              <a:gd name="T1" fmla="*/ 0 h 12"/>
              <a:gd name="T2" fmla="*/ 0 w 18"/>
              <a:gd name="T3" fmla="*/ 2147483646 h 12"/>
              <a:gd name="T4" fmla="*/ 2147483646 w 18"/>
              <a:gd name="T5" fmla="*/ 2147483646 h 12"/>
              <a:gd name="T6" fmla="*/ 2147483646 w 18"/>
              <a:gd name="T7" fmla="*/ 2147483646 h 12"/>
              <a:gd name="T8" fmla="*/ 0 w 18"/>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 h="12">
                <a:moveTo>
                  <a:pt x="0" y="0"/>
                </a:moveTo>
                <a:lnTo>
                  <a:pt x="0" y="12"/>
                </a:lnTo>
                <a:lnTo>
                  <a:pt x="18" y="12"/>
                </a:lnTo>
                <a:lnTo>
                  <a:pt x="12" y="12"/>
                </a:lnTo>
                <a:lnTo>
                  <a:pt x="0" y="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83" name="Rectangle 340"/>
          <p:cNvSpPr>
            <a:spLocks noChangeArrowheads="1"/>
          </p:cNvSpPr>
          <p:nvPr/>
        </p:nvSpPr>
        <p:spPr bwMode="auto">
          <a:xfrm>
            <a:off x="4904317" y="3274486"/>
            <a:ext cx="8467" cy="2116"/>
          </a:xfrm>
          <a:prstGeom prst="rect">
            <a:avLst/>
          </a:prstGeom>
          <a:solidFill>
            <a:schemeClr val="bg1"/>
          </a:solidFill>
          <a:ln w="9525">
            <a:solidFill>
              <a:schemeClr val="bg2"/>
            </a:solidFill>
            <a:miter lim="800000"/>
            <a:headEnd/>
            <a:tailEnd/>
          </a:ln>
        </p:spPr>
        <p:txBody>
          <a:bodyPr lIns="91388" tIns="45718" rIns="91388" bIns="45718"/>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defTabSz="913833">
              <a:spcBef>
                <a:spcPct val="15000"/>
              </a:spcBef>
              <a:defRPr/>
            </a:pPr>
            <a:endParaRPr lang="en-US" altLang="en-US">
              <a:solidFill>
                <a:srgbClr val="FFFFFF"/>
              </a:solidFill>
              <a:cs typeface="Arial" pitchFamily="34" charset="0"/>
            </a:endParaRPr>
          </a:p>
        </p:txBody>
      </p:sp>
      <p:sp>
        <p:nvSpPr>
          <p:cNvPr id="4184" name="Freeform 347"/>
          <p:cNvSpPr>
            <a:spLocks/>
          </p:cNvSpPr>
          <p:nvPr/>
        </p:nvSpPr>
        <p:spPr bwMode="auto">
          <a:xfrm>
            <a:off x="4616451" y="2118784"/>
            <a:ext cx="649816" cy="768349"/>
          </a:xfrm>
          <a:custGeom>
            <a:avLst/>
            <a:gdLst>
              <a:gd name="T0" fmla="*/ 2147483646 w 83"/>
              <a:gd name="T1" fmla="*/ 2147483646 h 98"/>
              <a:gd name="T2" fmla="*/ 2147483646 w 83"/>
              <a:gd name="T3" fmla="*/ 2147483646 h 98"/>
              <a:gd name="T4" fmla="*/ 2147483646 w 83"/>
              <a:gd name="T5" fmla="*/ 2147483646 h 98"/>
              <a:gd name="T6" fmla="*/ 2147483646 w 83"/>
              <a:gd name="T7" fmla="*/ 2147483646 h 98"/>
              <a:gd name="T8" fmla="*/ 2147483646 w 83"/>
              <a:gd name="T9" fmla="*/ 2147483646 h 98"/>
              <a:gd name="T10" fmla="*/ 2147483646 w 83"/>
              <a:gd name="T11" fmla="*/ 2147483646 h 98"/>
              <a:gd name="T12" fmla="*/ 2147483646 w 83"/>
              <a:gd name="T13" fmla="*/ 2147483646 h 98"/>
              <a:gd name="T14" fmla="*/ 2147483646 w 83"/>
              <a:gd name="T15" fmla="*/ 2147483646 h 98"/>
              <a:gd name="T16" fmla="*/ 2147483646 w 83"/>
              <a:gd name="T17" fmla="*/ 2147483646 h 98"/>
              <a:gd name="T18" fmla="*/ 2147483646 w 83"/>
              <a:gd name="T19" fmla="*/ 2147483646 h 98"/>
              <a:gd name="T20" fmla="*/ 2147483646 w 83"/>
              <a:gd name="T21" fmla="*/ 2147483646 h 98"/>
              <a:gd name="T22" fmla="*/ 2147483646 w 83"/>
              <a:gd name="T23" fmla="*/ 2147483646 h 98"/>
              <a:gd name="T24" fmla="*/ 2147483646 w 83"/>
              <a:gd name="T25" fmla="*/ 2147483646 h 98"/>
              <a:gd name="T26" fmla="*/ 2147483646 w 83"/>
              <a:gd name="T27" fmla="*/ 2147483646 h 98"/>
              <a:gd name="T28" fmla="*/ 2147483646 w 83"/>
              <a:gd name="T29" fmla="*/ 2147483646 h 98"/>
              <a:gd name="T30" fmla="*/ 2147483646 w 83"/>
              <a:gd name="T31" fmla="*/ 2147483646 h 98"/>
              <a:gd name="T32" fmla="*/ 2147483646 w 83"/>
              <a:gd name="T33" fmla="*/ 2147483646 h 98"/>
              <a:gd name="T34" fmla="*/ 2147483646 w 83"/>
              <a:gd name="T35" fmla="*/ 2147483646 h 98"/>
              <a:gd name="T36" fmla="*/ 2147483646 w 83"/>
              <a:gd name="T37" fmla="*/ 2147483646 h 98"/>
              <a:gd name="T38" fmla="*/ 2147483646 w 83"/>
              <a:gd name="T39" fmla="*/ 2147483646 h 98"/>
              <a:gd name="T40" fmla="*/ 2147483646 w 83"/>
              <a:gd name="T41" fmla="*/ 2147483646 h 98"/>
              <a:gd name="T42" fmla="*/ 2147483646 w 83"/>
              <a:gd name="T43" fmla="*/ 2147483646 h 98"/>
              <a:gd name="T44" fmla="*/ 2147483646 w 83"/>
              <a:gd name="T45" fmla="*/ 2147483646 h 98"/>
              <a:gd name="T46" fmla="*/ 2147483646 w 83"/>
              <a:gd name="T47" fmla="*/ 2147483646 h 98"/>
              <a:gd name="T48" fmla="*/ 2147483646 w 83"/>
              <a:gd name="T49" fmla="*/ 2147483646 h 98"/>
              <a:gd name="T50" fmla="*/ 2147483646 w 83"/>
              <a:gd name="T51" fmla="*/ 0 h 98"/>
              <a:gd name="T52" fmla="*/ 2147483646 w 83"/>
              <a:gd name="T53" fmla="*/ 2147483646 h 98"/>
              <a:gd name="T54" fmla="*/ 2147483646 w 83"/>
              <a:gd name="T55" fmla="*/ 2147483646 h 98"/>
              <a:gd name="T56" fmla="*/ 2147483646 w 83"/>
              <a:gd name="T57" fmla="*/ 2147483646 h 98"/>
              <a:gd name="T58" fmla="*/ 2147483646 w 83"/>
              <a:gd name="T59" fmla="*/ 2147483646 h 98"/>
              <a:gd name="T60" fmla="*/ 2147483646 w 83"/>
              <a:gd name="T61" fmla="*/ 2147483646 h 98"/>
              <a:gd name="T62" fmla="*/ 2147483646 w 83"/>
              <a:gd name="T63" fmla="*/ 2147483646 h 98"/>
              <a:gd name="T64" fmla="*/ 2147483646 w 83"/>
              <a:gd name="T65" fmla="*/ 2147483646 h 98"/>
              <a:gd name="T66" fmla="*/ 2147483646 w 83"/>
              <a:gd name="T67" fmla="*/ 2147483646 h 98"/>
              <a:gd name="T68" fmla="*/ 2147483646 w 83"/>
              <a:gd name="T69" fmla="*/ 2147483646 h 98"/>
              <a:gd name="T70" fmla="*/ 2147483646 w 83"/>
              <a:gd name="T71" fmla="*/ 2147483646 h 98"/>
              <a:gd name="T72" fmla="*/ 2147483646 w 83"/>
              <a:gd name="T73" fmla="*/ 2147483646 h 98"/>
              <a:gd name="T74" fmla="*/ 2147483646 w 83"/>
              <a:gd name="T75" fmla="*/ 2147483646 h 98"/>
              <a:gd name="T76" fmla="*/ 2147483646 w 83"/>
              <a:gd name="T77" fmla="*/ 2147483646 h 98"/>
              <a:gd name="T78" fmla="*/ 2147483646 w 83"/>
              <a:gd name="T79" fmla="*/ 2147483646 h 98"/>
              <a:gd name="T80" fmla="*/ 2147483646 w 83"/>
              <a:gd name="T81" fmla="*/ 2147483646 h 98"/>
              <a:gd name="T82" fmla="*/ 2147483646 w 83"/>
              <a:gd name="T83" fmla="*/ 2147483646 h 98"/>
              <a:gd name="T84" fmla="*/ 2147483646 w 83"/>
              <a:gd name="T85" fmla="*/ 2147483646 h 98"/>
              <a:gd name="T86" fmla="*/ 2147483646 w 83"/>
              <a:gd name="T87" fmla="*/ 2147483646 h 98"/>
              <a:gd name="T88" fmla="*/ 2147483646 w 83"/>
              <a:gd name="T89" fmla="*/ 2147483646 h 98"/>
              <a:gd name="T90" fmla="*/ 2147483646 w 83"/>
              <a:gd name="T91" fmla="*/ 2147483646 h 9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3" h="98">
                <a:moveTo>
                  <a:pt x="23" y="87"/>
                </a:moveTo>
                <a:cubicBezTo>
                  <a:pt x="23" y="87"/>
                  <a:pt x="24" y="87"/>
                  <a:pt x="24" y="86"/>
                </a:cubicBezTo>
                <a:cubicBezTo>
                  <a:pt x="24" y="86"/>
                  <a:pt x="24" y="82"/>
                  <a:pt x="24" y="82"/>
                </a:cubicBezTo>
                <a:cubicBezTo>
                  <a:pt x="24" y="80"/>
                  <a:pt x="24" y="80"/>
                  <a:pt x="24" y="80"/>
                </a:cubicBezTo>
                <a:cubicBezTo>
                  <a:pt x="26" y="78"/>
                  <a:pt x="26" y="78"/>
                  <a:pt x="26" y="78"/>
                </a:cubicBezTo>
                <a:cubicBezTo>
                  <a:pt x="24" y="75"/>
                  <a:pt x="24" y="75"/>
                  <a:pt x="24" y="75"/>
                </a:cubicBezTo>
                <a:cubicBezTo>
                  <a:pt x="24" y="75"/>
                  <a:pt x="23" y="70"/>
                  <a:pt x="23" y="70"/>
                </a:cubicBezTo>
                <a:cubicBezTo>
                  <a:pt x="23" y="69"/>
                  <a:pt x="24" y="65"/>
                  <a:pt x="24" y="65"/>
                </a:cubicBezTo>
                <a:cubicBezTo>
                  <a:pt x="24" y="65"/>
                  <a:pt x="24" y="62"/>
                  <a:pt x="24" y="62"/>
                </a:cubicBezTo>
                <a:cubicBezTo>
                  <a:pt x="26" y="60"/>
                  <a:pt x="26" y="60"/>
                  <a:pt x="26" y="60"/>
                </a:cubicBezTo>
                <a:cubicBezTo>
                  <a:pt x="30" y="59"/>
                  <a:pt x="30" y="59"/>
                  <a:pt x="30" y="59"/>
                </a:cubicBezTo>
                <a:cubicBezTo>
                  <a:pt x="30" y="56"/>
                  <a:pt x="30" y="56"/>
                  <a:pt x="30" y="56"/>
                </a:cubicBezTo>
                <a:cubicBezTo>
                  <a:pt x="29" y="54"/>
                  <a:pt x="29" y="54"/>
                  <a:pt x="29" y="54"/>
                </a:cubicBezTo>
                <a:cubicBezTo>
                  <a:pt x="31" y="50"/>
                  <a:pt x="31" y="50"/>
                  <a:pt x="31" y="50"/>
                </a:cubicBezTo>
                <a:cubicBezTo>
                  <a:pt x="32" y="44"/>
                  <a:pt x="32" y="44"/>
                  <a:pt x="32" y="44"/>
                </a:cubicBezTo>
                <a:cubicBezTo>
                  <a:pt x="34" y="43"/>
                  <a:pt x="34" y="43"/>
                  <a:pt x="34" y="43"/>
                </a:cubicBezTo>
                <a:cubicBezTo>
                  <a:pt x="36" y="38"/>
                  <a:pt x="36" y="38"/>
                  <a:pt x="36" y="38"/>
                </a:cubicBezTo>
                <a:cubicBezTo>
                  <a:pt x="38" y="35"/>
                  <a:pt x="38" y="35"/>
                  <a:pt x="38" y="35"/>
                </a:cubicBezTo>
                <a:cubicBezTo>
                  <a:pt x="37" y="32"/>
                  <a:pt x="37" y="32"/>
                  <a:pt x="37" y="32"/>
                </a:cubicBezTo>
                <a:cubicBezTo>
                  <a:pt x="38" y="30"/>
                  <a:pt x="38" y="30"/>
                  <a:pt x="38" y="30"/>
                </a:cubicBezTo>
                <a:cubicBezTo>
                  <a:pt x="41" y="28"/>
                  <a:pt x="41" y="28"/>
                  <a:pt x="41" y="28"/>
                </a:cubicBezTo>
                <a:cubicBezTo>
                  <a:pt x="42" y="28"/>
                  <a:pt x="42" y="28"/>
                  <a:pt x="42" y="28"/>
                </a:cubicBezTo>
                <a:cubicBezTo>
                  <a:pt x="44" y="24"/>
                  <a:pt x="44" y="24"/>
                  <a:pt x="44" y="24"/>
                </a:cubicBezTo>
                <a:cubicBezTo>
                  <a:pt x="47" y="24"/>
                  <a:pt x="47" y="24"/>
                  <a:pt x="47" y="24"/>
                </a:cubicBezTo>
                <a:cubicBezTo>
                  <a:pt x="49" y="24"/>
                  <a:pt x="49" y="24"/>
                  <a:pt x="49" y="24"/>
                </a:cubicBezTo>
                <a:cubicBezTo>
                  <a:pt x="49" y="22"/>
                  <a:pt x="49" y="22"/>
                  <a:pt x="49" y="22"/>
                </a:cubicBezTo>
                <a:cubicBezTo>
                  <a:pt x="50" y="19"/>
                  <a:pt x="50" y="19"/>
                  <a:pt x="50" y="19"/>
                </a:cubicBezTo>
                <a:cubicBezTo>
                  <a:pt x="51" y="19"/>
                  <a:pt x="51" y="19"/>
                  <a:pt x="51" y="19"/>
                </a:cubicBezTo>
                <a:cubicBezTo>
                  <a:pt x="52" y="19"/>
                  <a:pt x="52" y="19"/>
                  <a:pt x="52" y="19"/>
                </a:cubicBezTo>
                <a:cubicBezTo>
                  <a:pt x="53" y="17"/>
                  <a:pt x="53" y="17"/>
                  <a:pt x="53" y="17"/>
                </a:cubicBezTo>
                <a:cubicBezTo>
                  <a:pt x="54" y="19"/>
                  <a:pt x="54" y="19"/>
                  <a:pt x="54" y="19"/>
                </a:cubicBezTo>
                <a:cubicBezTo>
                  <a:pt x="56" y="21"/>
                  <a:pt x="56" y="21"/>
                  <a:pt x="56" y="21"/>
                </a:cubicBezTo>
                <a:cubicBezTo>
                  <a:pt x="59" y="22"/>
                  <a:pt x="59" y="22"/>
                  <a:pt x="59" y="22"/>
                </a:cubicBezTo>
                <a:cubicBezTo>
                  <a:pt x="62" y="21"/>
                  <a:pt x="62" y="21"/>
                  <a:pt x="62" y="21"/>
                </a:cubicBezTo>
                <a:cubicBezTo>
                  <a:pt x="63" y="22"/>
                  <a:pt x="63" y="22"/>
                  <a:pt x="63" y="22"/>
                </a:cubicBezTo>
                <a:cubicBezTo>
                  <a:pt x="66" y="19"/>
                  <a:pt x="66" y="19"/>
                  <a:pt x="66" y="19"/>
                </a:cubicBezTo>
                <a:cubicBezTo>
                  <a:pt x="68" y="14"/>
                  <a:pt x="68" y="14"/>
                  <a:pt x="68" y="14"/>
                </a:cubicBezTo>
                <a:cubicBezTo>
                  <a:pt x="70" y="12"/>
                  <a:pt x="70" y="12"/>
                  <a:pt x="70" y="12"/>
                </a:cubicBezTo>
                <a:cubicBezTo>
                  <a:pt x="75" y="11"/>
                  <a:pt x="75" y="11"/>
                  <a:pt x="75" y="11"/>
                </a:cubicBezTo>
                <a:cubicBezTo>
                  <a:pt x="78" y="14"/>
                  <a:pt x="78" y="14"/>
                  <a:pt x="78" y="14"/>
                </a:cubicBezTo>
                <a:cubicBezTo>
                  <a:pt x="78" y="17"/>
                  <a:pt x="78" y="17"/>
                  <a:pt x="78" y="17"/>
                </a:cubicBezTo>
                <a:cubicBezTo>
                  <a:pt x="77" y="19"/>
                  <a:pt x="77" y="19"/>
                  <a:pt x="77" y="19"/>
                </a:cubicBezTo>
                <a:cubicBezTo>
                  <a:pt x="78" y="18"/>
                  <a:pt x="78" y="18"/>
                  <a:pt x="78" y="18"/>
                </a:cubicBezTo>
                <a:cubicBezTo>
                  <a:pt x="77" y="19"/>
                  <a:pt x="77" y="19"/>
                  <a:pt x="77" y="19"/>
                </a:cubicBezTo>
                <a:cubicBezTo>
                  <a:pt x="77" y="19"/>
                  <a:pt x="77" y="19"/>
                  <a:pt x="77" y="19"/>
                </a:cubicBezTo>
                <a:cubicBezTo>
                  <a:pt x="81" y="15"/>
                  <a:pt x="81" y="15"/>
                  <a:pt x="81" y="15"/>
                </a:cubicBezTo>
                <a:cubicBezTo>
                  <a:pt x="82" y="13"/>
                  <a:pt x="82" y="13"/>
                  <a:pt x="82" y="13"/>
                </a:cubicBezTo>
                <a:cubicBezTo>
                  <a:pt x="81" y="12"/>
                  <a:pt x="81" y="12"/>
                  <a:pt x="81" y="12"/>
                </a:cubicBezTo>
                <a:cubicBezTo>
                  <a:pt x="80" y="9"/>
                  <a:pt x="80" y="9"/>
                  <a:pt x="80" y="9"/>
                </a:cubicBezTo>
                <a:cubicBezTo>
                  <a:pt x="83" y="6"/>
                  <a:pt x="83" y="6"/>
                  <a:pt x="83" y="6"/>
                </a:cubicBezTo>
                <a:cubicBezTo>
                  <a:pt x="80" y="4"/>
                  <a:pt x="80" y="4"/>
                  <a:pt x="80" y="4"/>
                </a:cubicBezTo>
                <a:cubicBezTo>
                  <a:pt x="76" y="0"/>
                  <a:pt x="76" y="0"/>
                  <a:pt x="76" y="0"/>
                </a:cubicBezTo>
                <a:cubicBezTo>
                  <a:pt x="72" y="4"/>
                  <a:pt x="72" y="4"/>
                  <a:pt x="72" y="4"/>
                </a:cubicBezTo>
                <a:cubicBezTo>
                  <a:pt x="69" y="2"/>
                  <a:pt x="69" y="2"/>
                  <a:pt x="69" y="2"/>
                </a:cubicBezTo>
                <a:cubicBezTo>
                  <a:pt x="69" y="1"/>
                  <a:pt x="69" y="1"/>
                  <a:pt x="69" y="1"/>
                </a:cubicBezTo>
                <a:cubicBezTo>
                  <a:pt x="66" y="1"/>
                  <a:pt x="66" y="1"/>
                  <a:pt x="66" y="1"/>
                </a:cubicBezTo>
                <a:cubicBezTo>
                  <a:pt x="62" y="1"/>
                  <a:pt x="62" y="1"/>
                  <a:pt x="62" y="1"/>
                </a:cubicBezTo>
                <a:cubicBezTo>
                  <a:pt x="59" y="5"/>
                  <a:pt x="59" y="5"/>
                  <a:pt x="59" y="5"/>
                </a:cubicBezTo>
                <a:cubicBezTo>
                  <a:pt x="56" y="6"/>
                  <a:pt x="56" y="6"/>
                  <a:pt x="56" y="6"/>
                </a:cubicBezTo>
                <a:cubicBezTo>
                  <a:pt x="55" y="6"/>
                  <a:pt x="55" y="6"/>
                  <a:pt x="55" y="6"/>
                </a:cubicBezTo>
                <a:cubicBezTo>
                  <a:pt x="53" y="8"/>
                  <a:pt x="53" y="8"/>
                  <a:pt x="53" y="8"/>
                </a:cubicBezTo>
                <a:cubicBezTo>
                  <a:pt x="50" y="8"/>
                  <a:pt x="50" y="8"/>
                  <a:pt x="50" y="8"/>
                </a:cubicBezTo>
                <a:cubicBezTo>
                  <a:pt x="48" y="13"/>
                  <a:pt x="48" y="13"/>
                  <a:pt x="48" y="13"/>
                </a:cubicBezTo>
                <a:cubicBezTo>
                  <a:pt x="43" y="14"/>
                  <a:pt x="43" y="14"/>
                  <a:pt x="43" y="14"/>
                </a:cubicBezTo>
                <a:cubicBezTo>
                  <a:pt x="41" y="19"/>
                  <a:pt x="41" y="19"/>
                  <a:pt x="41" y="19"/>
                </a:cubicBezTo>
                <a:cubicBezTo>
                  <a:pt x="40" y="22"/>
                  <a:pt x="40" y="22"/>
                  <a:pt x="40" y="22"/>
                </a:cubicBezTo>
                <a:cubicBezTo>
                  <a:pt x="37" y="22"/>
                  <a:pt x="37" y="22"/>
                  <a:pt x="37" y="22"/>
                </a:cubicBezTo>
                <a:cubicBezTo>
                  <a:pt x="32" y="28"/>
                  <a:pt x="32" y="28"/>
                  <a:pt x="32" y="28"/>
                </a:cubicBezTo>
                <a:cubicBezTo>
                  <a:pt x="32" y="31"/>
                  <a:pt x="32" y="31"/>
                  <a:pt x="32" y="31"/>
                </a:cubicBezTo>
                <a:cubicBezTo>
                  <a:pt x="28" y="38"/>
                  <a:pt x="28" y="38"/>
                  <a:pt x="28" y="38"/>
                </a:cubicBezTo>
                <a:cubicBezTo>
                  <a:pt x="26" y="41"/>
                  <a:pt x="26" y="41"/>
                  <a:pt x="26" y="41"/>
                </a:cubicBezTo>
                <a:cubicBezTo>
                  <a:pt x="25" y="46"/>
                  <a:pt x="25" y="46"/>
                  <a:pt x="25" y="46"/>
                </a:cubicBezTo>
                <a:cubicBezTo>
                  <a:pt x="23" y="49"/>
                  <a:pt x="23" y="49"/>
                  <a:pt x="23" y="49"/>
                </a:cubicBezTo>
                <a:cubicBezTo>
                  <a:pt x="17" y="60"/>
                  <a:pt x="17" y="60"/>
                  <a:pt x="17" y="60"/>
                </a:cubicBezTo>
                <a:cubicBezTo>
                  <a:pt x="13" y="63"/>
                  <a:pt x="13" y="63"/>
                  <a:pt x="13" y="63"/>
                </a:cubicBezTo>
                <a:cubicBezTo>
                  <a:pt x="8" y="65"/>
                  <a:pt x="8" y="65"/>
                  <a:pt x="8" y="65"/>
                </a:cubicBezTo>
                <a:cubicBezTo>
                  <a:pt x="6" y="69"/>
                  <a:pt x="6" y="69"/>
                  <a:pt x="6" y="69"/>
                </a:cubicBezTo>
                <a:cubicBezTo>
                  <a:pt x="4" y="71"/>
                  <a:pt x="4" y="71"/>
                  <a:pt x="4" y="71"/>
                </a:cubicBezTo>
                <a:cubicBezTo>
                  <a:pt x="3" y="73"/>
                  <a:pt x="3" y="73"/>
                  <a:pt x="3" y="73"/>
                </a:cubicBezTo>
                <a:cubicBezTo>
                  <a:pt x="2" y="76"/>
                  <a:pt x="2" y="76"/>
                  <a:pt x="2" y="76"/>
                </a:cubicBezTo>
                <a:cubicBezTo>
                  <a:pt x="0" y="79"/>
                  <a:pt x="0" y="79"/>
                  <a:pt x="0" y="79"/>
                </a:cubicBezTo>
                <a:cubicBezTo>
                  <a:pt x="1" y="84"/>
                  <a:pt x="1" y="84"/>
                  <a:pt x="1" y="84"/>
                </a:cubicBezTo>
                <a:cubicBezTo>
                  <a:pt x="2" y="87"/>
                  <a:pt x="2" y="87"/>
                  <a:pt x="2" y="87"/>
                </a:cubicBezTo>
                <a:cubicBezTo>
                  <a:pt x="3" y="91"/>
                  <a:pt x="3" y="91"/>
                  <a:pt x="3" y="91"/>
                </a:cubicBezTo>
                <a:cubicBezTo>
                  <a:pt x="3" y="95"/>
                  <a:pt x="3" y="95"/>
                  <a:pt x="3" y="95"/>
                </a:cubicBezTo>
                <a:cubicBezTo>
                  <a:pt x="7" y="98"/>
                  <a:pt x="7" y="98"/>
                  <a:pt x="7" y="98"/>
                </a:cubicBezTo>
                <a:cubicBezTo>
                  <a:pt x="11" y="97"/>
                  <a:pt x="11" y="97"/>
                  <a:pt x="11" y="97"/>
                </a:cubicBezTo>
                <a:cubicBezTo>
                  <a:pt x="16" y="93"/>
                  <a:pt x="16" y="93"/>
                  <a:pt x="16" y="93"/>
                </a:cubicBezTo>
                <a:cubicBezTo>
                  <a:pt x="19" y="91"/>
                  <a:pt x="19" y="91"/>
                  <a:pt x="19" y="91"/>
                </a:cubicBezTo>
                <a:cubicBezTo>
                  <a:pt x="20" y="92"/>
                  <a:pt x="20" y="92"/>
                  <a:pt x="20" y="92"/>
                </a:cubicBezTo>
                <a:cubicBezTo>
                  <a:pt x="20" y="93"/>
                  <a:pt x="20" y="93"/>
                  <a:pt x="20" y="93"/>
                </a:cubicBezTo>
                <a:cubicBezTo>
                  <a:pt x="21" y="92"/>
                  <a:pt x="21" y="92"/>
                  <a:pt x="21" y="92"/>
                </a:cubicBezTo>
                <a:lnTo>
                  <a:pt x="23" y="87"/>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85" name="Freeform 348"/>
          <p:cNvSpPr>
            <a:spLocks/>
          </p:cNvSpPr>
          <p:nvPr/>
        </p:nvSpPr>
        <p:spPr bwMode="auto">
          <a:xfrm>
            <a:off x="4773084" y="2269069"/>
            <a:ext cx="319616" cy="732367"/>
          </a:xfrm>
          <a:custGeom>
            <a:avLst/>
            <a:gdLst>
              <a:gd name="T0" fmla="*/ 2147483646 w 10000"/>
              <a:gd name="T1" fmla="*/ 2147483646 h 9895"/>
              <a:gd name="T2" fmla="*/ 2147483646 w 10000"/>
              <a:gd name="T3" fmla="*/ 2147483646 h 9895"/>
              <a:gd name="T4" fmla="*/ 2147483646 w 10000"/>
              <a:gd name="T5" fmla="*/ 2147483646 h 9895"/>
              <a:gd name="T6" fmla="*/ 2147483646 w 10000"/>
              <a:gd name="T7" fmla="*/ 2147483646 h 9895"/>
              <a:gd name="T8" fmla="*/ 2147483646 w 10000"/>
              <a:gd name="T9" fmla="*/ 0 h 9895"/>
              <a:gd name="T10" fmla="*/ 2147483646 w 10000"/>
              <a:gd name="T11" fmla="*/ 2147483646 h 9895"/>
              <a:gd name="T12" fmla="*/ 2147483646 w 10000"/>
              <a:gd name="T13" fmla="*/ 2147483646 h 9895"/>
              <a:gd name="T14" fmla="*/ 2147483646 w 10000"/>
              <a:gd name="T15" fmla="*/ 2147483646 h 9895"/>
              <a:gd name="T16" fmla="*/ 2147483646 w 10000"/>
              <a:gd name="T17" fmla="*/ 2147483646 h 9895"/>
              <a:gd name="T18" fmla="*/ 2147483646 w 10000"/>
              <a:gd name="T19" fmla="*/ 2147483646 h 9895"/>
              <a:gd name="T20" fmla="*/ 2147483646 w 10000"/>
              <a:gd name="T21" fmla="*/ 2147483646 h 9895"/>
              <a:gd name="T22" fmla="*/ 2147483646 w 10000"/>
              <a:gd name="T23" fmla="*/ 2147483646 h 9895"/>
              <a:gd name="T24" fmla="*/ 2147483646 w 10000"/>
              <a:gd name="T25" fmla="*/ 2147483646 h 9895"/>
              <a:gd name="T26" fmla="*/ 1547059788 w 10000"/>
              <a:gd name="T27" fmla="*/ 2147483646 h 9895"/>
              <a:gd name="T28" fmla="*/ 1032076903 w 10000"/>
              <a:gd name="T29" fmla="*/ 2147483646 h 9895"/>
              <a:gd name="T30" fmla="*/ 1032076903 w 10000"/>
              <a:gd name="T31" fmla="*/ 2147483646 h 9895"/>
              <a:gd name="T32" fmla="*/ 1032076903 w 10000"/>
              <a:gd name="T33" fmla="*/ 2147483646 h 9895"/>
              <a:gd name="T34" fmla="*/ 1032076903 w 10000"/>
              <a:gd name="T35" fmla="*/ 2147483646 h 9895"/>
              <a:gd name="T36" fmla="*/ 258002502 w 10000"/>
              <a:gd name="T37" fmla="*/ 2147483646 h 9895"/>
              <a:gd name="T38" fmla="*/ 516037938 w 10000"/>
              <a:gd name="T39" fmla="*/ 2147483646 h 9895"/>
              <a:gd name="T40" fmla="*/ 1839950288 w 10000"/>
              <a:gd name="T41" fmla="*/ 2147483646 h 9895"/>
              <a:gd name="T42" fmla="*/ 2018679268 w 10000"/>
              <a:gd name="T43" fmla="*/ 2147483646 h 9895"/>
              <a:gd name="T44" fmla="*/ 2147483646 w 10000"/>
              <a:gd name="T45" fmla="*/ 2147483646 h 9895"/>
              <a:gd name="T46" fmla="*/ 2147483646 w 10000"/>
              <a:gd name="T47" fmla="*/ 2147483646 h 9895"/>
              <a:gd name="T48" fmla="*/ 2147483646 w 10000"/>
              <a:gd name="T49" fmla="*/ 2147483646 h 9895"/>
              <a:gd name="T50" fmla="*/ 2147483646 w 10000"/>
              <a:gd name="T51" fmla="*/ 2147483646 h 9895"/>
              <a:gd name="T52" fmla="*/ 2147483646 w 10000"/>
              <a:gd name="T53" fmla="*/ 2147483646 h 9895"/>
              <a:gd name="T54" fmla="*/ 2147483646 w 10000"/>
              <a:gd name="T55" fmla="*/ 2147483646 h 9895"/>
              <a:gd name="T56" fmla="*/ 2147483646 w 10000"/>
              <a:gd name="T57" fmla="*/ 2147483646 h 9895"/>
              <a:gd name="T58" fmla="*/ 2147483646 w 10000"/>
              <a:gd name="T59" fmla="*/ 2147483646 h 9895"/>
              <a:gd name="T60" fmla="*/ 2147483646 w 10000"/>
              <a:gd name="T61" fmla="*/ 2147483646 h 9895"/>
              <a:gd name="T62" fmla="*/ 2147483646 w 10000"/>
              <a:gd name="T63" fmla="*/ 2147483646 h 9895"/>
              <a:gd name="T64" fmla="*/ 2147483646 w 10000"/>
              <a:gd name="T65" fmla="*/ 2147483646 h 9895"/>
              <a:gd name="T66" fmla="*/ 2147483646 w 10000"/>
              <a:gd name="T67" fmla="*/ 2147483646 h 98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000" h="9895">
                <a:moveTo>
                  <a:pt x="10000" y="2316"/>
                </a:moveTo>
                <a:lnTo>
                  <a:pt x="10000" y="2211"/>
                </a:lnTo>
                <a:lnTo>
                  <a:pt x="9756" y="1895"/>
                </a:lnTo>
                <a:lnTo>
                  <a:pt x="9756" y="1579"/>
                </a:lnTo>
                <a:lnTo>
                  <a:pt x="9756" y="1158"/>
                </a:lnTo>
                <a:lnTo>
                  <a:pt x="9268" y="632"/>
                </a:lnTo>
                <a:lnTo>
                  <a:pt x="9024" y="632"/>
                </a:lnTo>
                <a:lnTo>
                  <a:pt x="8537" y="526"/>
                </a:lnTo>
                <a:lnTo>
                  <a:pt x="7805" y="211"/>
                </a:lnTo>
                <a:lnTo>
                  <a:pt x="7561" y="0"/>
                </a:lnTo>
                <a:lnTo>
                  <a:pt x="7317" y="0"/>
                </a:lnTo>
                <a:lnTo>
                  <a:pt x="7073" y="316"/>
                </a:lnTo>
                <a:lnTo>
                  <a:pt x="7073" y="526"/>
                </a:lnTo>
                <a:lnTo>
                  <a:pt x="6585" y="526"/>
                </a:lnTo>
                <a:lnTo>
                  <a:pt x="5854" y="526"/>
                </a:lnTo>
                <a:lnTo>
                  <a:pt x="5366" y="947"/>
                </a:lnTo>
                <a:lnTo>
                  <a:pt x="5122" y="947"/>
                </a:lnTo>
                <a:lnTo>
                  <a:pt x="4390" y="1158"/>
                </a:lnTo>
                <a:lnTo>
                  <a:pt x="4146" y="1368"/>
                </a:lnTo>
                <a:lnTo>
                  <a:pt x="4390" y="1684"/>
                </a:lnTo>
                <a:lnTo>
                  <a:pt x="3902" y="2000"/>
                </a:lnTo>
                <a:lnTo>
                  <a:pt x="3415" y="2526"/>
                </a:lnTo>
                <a:lnTo>
                  <a:pt x="2927" y="2632"/>
                </a:lnTo>
                <a:lnTo>
                  <a:pt x="2683" y="3263"/>
                </a:lnTo>
                <a:lnTo>
                  <a:pt x="2195" y="3684"/>
                </a:lnTo>
                <a:lnTo>
                  <a:pt x="2439" y="3895"/>
                </a:lnTo>
                <a:lnTo>
                  <a:pt x="2439" y="4211"/>
                </a:lnTo>
                <a:lnTo>
                  <a:pt x="1463" y="4316"/>
                </a:lnTo>
                <a:lnTo>
                  <a:pt x="976" y="4526"/>
                </a:lnTo>
                <a:lnTo>
                  <a:pt x="976" y="4842"/>
                </a:lnTo>
                <a:cubicBezTo>
                  <a:pt x="976" y="4842"/>
                  <a:pt x="732" y="5263"/>
                  <a:pt x="732" y="5368"/>
                </a:cubicBezTo>
                <a:cubicBezTo>
                  <a:pt x="813" y="5544"/>
                  <a:pt x="895" y="5719"/>
                  <a:pt x="976" y="5895"/>
                </a:cubicBezTo>
                <a:lnTo>
                  <a:pt x="1463" y="6211"/>
                </a:lnTo>
                <a:lnTo>
                  <a:pt x="976" y="6421"/>
                </a:lnTo>
                <a:lnTo>
                  <a:pt x="976" y="6632"/>
                </a:lnTo>
                <a:lnTo>
                  <a:pt x="976" y="7053"/>
                </a:lnTo>
                <a:cubicBezTo>
                  <a:pt x="976" y="7158"/>
                  <a:pt x="732" y="7158"/>
                  <a:pt x="732" y="7158"/>
                </a:cubicBezTo>
                <a:lnTo>
                  <a:pt x="244" y="7684"/>
                </a:lnTo>
                <a:lnTo>
                  <a:pt x="0" y="7789"/>
                </a:lnTo>
                <a:cubicBezTo>
                  <a:pt x="488" y="8316"/>
                  <a:pt x="329" y="8217"/>
                  <a:pt x="488" y="8316"/>
                </a:cubicBezTo>
                <a:cubicBezTo>
                  <a:pt x="647" y="8415"/>
                  <a:pt x="746" y="8264"/>
                  <a:pt x="955" y="8384"/>
                </a:cubicBezTo>
                <a:cubicBezTo>
                  <a:pt x="1164" y="8504"/>
                  <a:pt x="1597" y="8867"/>
                  <a:pt x="1740" y="9038"/>
                </a:cubicBezTo>
                <a:cubicBezTo>
                  <a:pt x="1883" y="9209"/>
                  <a:pt x="1786" y="9301"/>
                  <a:pt x="1814" y="9410"/>
                </a:cubicBezTo>
                <a:cubicBezTo>
                  <a:pt x="1842" y="9519"/>
                  <a:pt x="1865" y="9637"/>
                  <a:pt x="1909" y="9693"/>
                </a:cubicBezTo>
                <a:cubicBezTo>
                  <a:pt x="1953" y="9749"/>
                  <a:pt x="1990" y="9709"/>
                  <a:pt x="2078" y="9743"/>
                </a:cubicBezTo>
                <a:cubicBezTo>
                  <a:pt x="2166" y="9777"/>
                  <a:pt x="2338" y="9905"/>
                  <a:pt x="2439" y="9895"/>
                </a:cubicBezTo>
                <a:cubicBezTo>
                  <a:pt x="2540" y="9885"/>
                  <a:pt x="2602" y="9754"/>
                  <a:pt x="2683" y="9684"/>
                </a:cubicBezTo>
                <a:lnTo>
                  <a:pt x="3171" y="9474"/>
                </a:lnTo>
                <a:lnTo>
                  <a:pt x="3902" y="9474"/>
                </a:lnTo>
                <a:lnTo>
                  <a:pt x="4390" y="9053"/>
                </a:lnTo>
                <a:cubicBezTo>
                  <a:pt x="4471" y="8807"/>
                  <a:pt x="4553" y="8562"/>
                  <a:pt x="4634" y="8316"/>
                </a:cubicBezTo>
                <a:lnTo>
                  <a:pt x="4634" y="7895"/>
                </a:lnTo>
                <a:lnTo>
                  <a:pt x="5122" y="7789"/>
                </a:lnTo>
                <a:lnTo>
                  <a:pt x="5854" y="7684"/>
                </a:lnTo>
                <a:lnTo>
                  <a:pt x="5854" y="7158"/>
                </a:lnTo>
                <a:lnTo>
                  <a:pt x="5610" y="6842"/>
                </a:lnTo>
                <a:lnTo>
                  <a:pt x="4878" y="6632"/>
                </a:lnTo>
                <a:cubicBezTo>
                  <a:pt x="4959" y="6386"/>
                  <a:pt x="5041" y="6141"/>
                  <a:pt x="5122" y="5895"/>
                </a:cubicBezTo>
                <a:lnTo>
                  <a:pt x="5122" y="5368"/>
                </a:lnTo>
                <a:lnTo>
                  <a:pt x="5854" y="4842"/>
                </a:lnTo>
                <a:lnTo>
                  <a:pt x="6585" y="4632"/>
                </a:lnTo>
                <a:lnTo>
                  <a:pt x="8049" y="4211"/>
                </a:lnTo>
                <a:lnTo>
                  <a:pt x="8293" y="3895"/>
                </a:lnTo>
                <a:lnTo>
                  <a:pt x="8049" y="3579"/>
                </a:lnTo>
                <a:lnTo>
                  <a:pt x="8537" y="3263"/>
                </a:lnTo>
                <a:lnTo>
                  <a:pt x="9268" y="2842"/>
                </a:lnTo>
                <a:lnTo>
                  <a:pt x="10000" y="2947"/>
                </a:lnTo>
                <a:lnTo>
                  <a:pt x="10000" y="2842"/>
                </a:lnTo>
                <a:lnTo>
                  <a:pt x="10000" y="2316"/>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86" name="Freeform 349"/>
          <p:cNvSpPr>
            <a:spLocks/>
          </p:cNvSpPr>
          <p:nvPr/>
        </p:nvSpPr>
        <p:spPr bwMode="auto">
          <a:xfrm>
            <a:off x="5046136" y="3134785"/>
            <a:ext cx="446617" cy="287867"/>
          </a:xfrm>
          <a:custGeom>
            <a:avLst/>
            <a:gdLst>
              <a:gd name="T0" fmla="*/ 2147483646 w 57"/>
              <a:gd name="T1" fmla="*/ 2147483646 h 37"/>
              <a:gd name="T2" fmla="*/ 2147483646 w 57"/>
              <a:gd name="T3" fmla="*/ 2147483646 h 37"/>
              <a:gd name="T4" fmla="*/ 2147483646 w 57"/>
              <a:gd name="T5" fmla="*/ 2147483646 h 37"/>
              <a:gd name="T6" fmla="*/ 2147483646 w 57"/>
              <a:gd name="T7" fmla="*/ 2147483646 h 37"/>
              <a:gd name="T8" fmla="*/ 2147483646 w 57"/>
              <a:gd name="T9" fmla="*/ 2147483646 h 37"/>
              <a:gd name="T10" fmla="*/ 2147483646 w 57"/>
              <a:gd name="T11" fmla="*/ 2147483646 h 37"/>
              <a:gd name="T12" fmla="*/ 2147483646 w 57"/>
              <a:gd name="T13" fmla="*/ 2147483646 h 37"/>
              <a:gd name="T14" fmla="*/ 2147483646 w 57"/>
              <a:gd name="T15" fmla="*/ 2147483646 h 37"/>
              <a:gd name="T16" fmla="*/ 2147483646 w 57"/>
              <a:gd name="T17" fmla="*/ 2147483646 h 37"/>
              <a:gd name="T18" fmla="*/ 2147483646 w 57"/>
              <a:gd name="T19" fmla="*/ 2147483646 h 37"/>
              <a:gd name="T20" fmla="*/ 2147483646 w 57"/>
              <a:gd name="T21" fmla="*/ 2147483646 h 37"/>
              <a:gd name="T22" fmla="*/ 2147483646 w 57"/>
              <a:gd name="T23" fmla="*/ 0 h 37"/>
              <a:gd name="T24" fmla="*/ 2147483646 w 57"/>
              <a:gd name="T25" fmla="*/ 0 h 37"/>
              <a:gd name="T26" fmla="*/ 2147483646 w 57"/>
              <a:gd name="T27" fmla="*/ 2147483646 h 37"/>
              <a:gd name="T28" fmla="*/ 2147483646 w 57"/>
              <a:gd name="T29" fmla="*/ 2147483646 h 37"/>
              <a:gd name="T30" fmla="*/ 2147483646 w 57"/>
              <a:gd name="T31" fmla="*/ 2147483646 h 37"/>
              <a:gd name="T32" fmla="*/ 2147483646 w 57"/>
              <a:gd name="T33" fmla="*/ 2147483646 h 37"/>
              <a:gd name="T34" fmla="*/ 2147483646 w 57"/>
              <a:gd name="T35" fmla="*/ 2147483646 h 37"/>
              <a:gd name="T36" fmla="*/ 2147483646 w 57"/>
              <a:gd name="T37" fmla="*/ 2147483646 h 37"/>
              <a:gd name="T38" fmla="*/ 2147483646 w 57"/>
              <a:gd name="T39" fmla="*/ 2147483646 h 37"/>
              <a:gd name="T40" fmla="*/ 2147483646 w 57"/>
              <a:gd name="T41" fmla="*/ 2147483646 h 37"/>
              <a:gd name="T42" fmla="*/ 2147483646 w 57"/>
              <a:gd name="T43" fmla="*/ 2147483646 h 37"/>
              <a:gd name="T44" fmla="*/ 0 w 57"/>
              <a:gd name="T45" fmla="*/ 2147483646 h 37"/>
              <a:gd name="T46" fmla="*/ 0 w 57"/>
              <a:gd name="T47" fmla="*/ 2147483646 h 37"/>
              <a:gd name="T48" fmla="*/ 2147483646 w 57"/>
              <a:gd name="T49" fmla="*/ 2147483646 h 37"/>
              <a:gd name="T50" fmla="*/ 2147483646 w 57"/>
              <a:gd name="T51" fmla="*/ 2147483646 h 37"/>
              <a:gd name="T52" fmla="*/ 2147483646 w 57"/>
              <a:gd name="T53" fmla="*/ 2147483646 h 37"/>
              <a:gd name="T54" fmla="*/ 2147483646 w 57"/>
              <a:gd name="T55" fmla="*/ 2147483646 h 37"/>
              <a:gd name="T56" fmla="*/ 2147483646 w 57"/>
              <a:gd name="T57" fmla="*/ 2147483646 h 37"/>
              <a:gd name="T58" fmla="*/ 2147483646 w 57"/>
              <a:gd name="T59" fmla="*/ 2147483646 h 37"/>
              <a:gd name="T60" fmla="*/ 2147483646 w 57"/>
              <a:gd name="T61" fmla="*/ 2147483646 h 37"/>
              <a:gd name="T62" fmla="*/ 2147483646 w 57"/>
              <a:gd name="T63" fmla="*/ 2147483646 h 37"/>
              <a:gd name="T64" fmla="*/ 2147483646 w 57"/>
              <a:gd name="T65" fmla="*/ 2147483646 h 37"/>
              <a:gd name="T66" fmla="*/ 2147483646 w 57"/>
              <a:gd name="T67" fmla="*/ 2147483646 h 37"/>
              <a:gd name="T68" fmla="*/ 2147483646 w 57"/>
              <a:gd name="T69" fmla="*/ 2147483646 h 37"/>
              <a:gd name="T70" fmla="*/ 2147483646 w 57"/>
              <a:gd name="T71" fmla="*/ 2147483646 h 37"/>
              <a:gd name="T72" fmla="*/ 2147483646 w 57"/>
              <a:gd name="T73" fmla="*/ 2147483646 h 37"/>
              <a:gd name="T74" fmla="*/ 2147483646 w 57"/>
              <a:gd name="T75" fmla="*/ 2147483646 h 37"/>
              <a:gd name="T76" fmla="*/ 2147483646 w 57"/>
              <a:gd name="T77" fmla="*/ 2147483646 h 37"/>
              <a:gd name="T78" fmla="*/ 2147483646 w 57"/>
              <a:gd name="T79" fmla="*/ 2147483646 h 37"/>
              <a:gd name="T80" fmla="*/ 2147483646 w 57"/>
              <a:gd name="T81" fmla="*/ 2147483646 h 37"/>
              <a:gd name="T82" fmla="*/ 2147483646 w 57"/>
              <a:gd name="T83" fmla="*/ 2147483646 h 37"/>
              <a:gd name="T84" fmla="*/ 2147483646 w 57"/>
              <a:gd name="T85" fmla="*/ 2147483646 h 37"/>
              <a:gd name="T86" fmla="*/ 2147483646 w 57"/>
              <a:gd name="T87" fmla="*/ 2147483646 h 37"/>
              <a:gd name="T88" fmla="*/ 2147483646 w 57"/>
              <a:gd name="T89" fmla="*/ 2147483646 h 37"/>
              <a:gd name="T90" fmla="*/ 2147483646 w 57"/>
              <a:gd name="T91" fmla="*/ 2147483646 h 3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7" h="37">
                <a:moveTo>
                  <a:pt x="54" y="22"/>
                </a:moveTo>
                <a:cubicBezTo>
                  <a:pt x="56" y="21"/>
                  <a:pt x="56" y="21"/>
                  <a:pt x="56" y="21"/>
                </a:cubicBezTo>
                <a:cubicBezTo>
                  <a:pt x="57" y="16"/>
                  <a:pt x="57" y="16"/>
                  <a:pt x="57" y="16"/>
                </a:cubicBezTo>
                <a:cubicBezTo>
                  <a:pt x="57" y="14"/>
                  <a:pt x="57" y="14"/>
                  <a:pt x="57" y="14"/>
                </a:cubicBezTo>
                <a:cubicBezTo>
                  <a:pt x="52" y="12"/>
                  <a:pt x="52" y="12"/>
                  <a:pt x="52" y="12"/>
                </a:cubicBezTo>
                <a:cubicBezTo>
                  <a:pt x="47" y="9"/>
                  <a:pt x="47" y="9"/>
                  <a:pt x="47" y="9"/>
                </a:cubicBezTo>
                <a:cubicBezTo>
                  <a:pt x="45" y="9"/>
                  <a:pt x="45" y="9"/>
                  <a:pt x="45" y="9"/>
                </a:cubicBezTo>
                <a:cubicBezTo>
                  <a:pt x="42" y="7"/>
                  <a:pt x="42" y="7"/>
                  <a:pt x="42" y="7"/>
                </a:cubicBezTo>
                <a:cubicBezTo>
                  <a:pt x="40" y="4"/>
                  <a:pt x="40" y="4"/>
                  <a:pt x="40" y="4"/>
                </a:cubicBezTo>
                <a:cubicBezTo>
                  <a:pt x="33" y="1"/>
                  <a:pt x="33" y="1"/>
                  <a:pt x="33" y="1"/>
                </a:cubicBezTo>
                <a:cubicBezTo>
                  <a:pt x="31" y="1"/>
                  <a:pt x="31" y="1"/>
                  <a:pt x="31" y="1"/>
                </a:cubicBezTo>
                <a:cubicBezTo>
                  <a:pt x="31" y="0"/>
                  <a:pt x="31" y="0"/>
                  <a:pt x="31" y="0"/>
                </a:cubicBezTo>
                <a:cubicBezTo>
                  <a:pt x="30" y="0"/>
                  <a:pt x="30" y="0"/>
                  <a:pt x="30" y="0"/>
                </a:cubicBezTo>
                <a:cubicBezTo>
                  <a:pt x="28" y="6"/>
                  <a:pt x="28" y="6"/>
                  <a:pt x="28" y="6"/>
                </a:cubicBezTo>
                <a:cubicBezTo>
                  <a:pt x="24" y="5"/>
                  <a:pt x="24" y="5"/>
                  <a:pt x="24" y="5"/>
                </a:cubicBezTo>
                <a:cubicBezTo>
                  <a:pt x="17" y="5"/>
                  <a:pt x="17" y="5"/>
                  <a:pt x="17" y="5"/>
                </a:cubicBezTo>
                <a:cubicBezTo>
                  <a:pt x="11" y="3"/>
                  <a:pt x="11" y="3"/>
                  <a:pt x="11" y="3"/>
                </a:cubicBezTo>
                <a:cubicBezTo>
                  <a:pt x="7" y="3"/>
                  <a:pt x="7" y="3"/>
                  <a:pt x="7" y="3"/>
                </a:cubicBezTo>
                <a:cubicBezTo>
                  <a:pt x="5" y="4"/>
                  <a:pt x="5" y="4"/>
                  <a:pt x="5" y="4"/>
                </a:cubicBezTo>
                <a:cubicBezTo>
                  <a:pt x="6" y="8"/>
                  <a:pt x="6" y="8"/>
                  <a:pt x="6" y="8"/>
                </a:cubicBezTo>
                <a:cubicBezTo>
                  <a:pt x="4" y="10"/>
                  <a:pt x="4" y="10"/>
                  <a:pt x="4" y="10"/>
                </a:cubicBezTo>
                <a:cubicBezTo>
                  <a:pt x="2" y="15"/>
                  <a:pt x="2" y="15"/>
                  <a:pt x="2" y="15"/>
                </a:cubicBezTo>
                <a:cubicBezTo>
                  <a:pt x="0" y="15"/>
                  <a:pt x="0" y="15"/>
                  <a:pt x="0" y="15"/>
                </a:cubicBezTo>
                <a:cubicBezTo>
                  <a:pt x="0" y="18"/>
                  <a:pt x="0" y="18"/>
                  <a:pt x="0" y="18"/>
                </a:cubicBezTo>
                <a:cubicBezTo>
                  <a:pt x="1" y="19"/>
                  <a:pt x="1" y="19"/>
                  <a:pt x="1" y="19"/>
                </a:cubicBezTo>
                <a:cubicBezTo>
                  <a:pt x="2" y="20"/>
                  <a:pt x="2" y="20"/>
                  <a:pt x="2" y="20"/>
                </a:cubicBezTo>
                <a:cubicBezTo>
                  <a:pt x="3" y="21"/>
                  <a:pt x="3" y="21"/>
                  <a:pt x="3" y="21"/>
                </a:cubicBezTo>
                <a:cubicBezTo>
                  <a:pt x="12" y="20"/>
                  <a:pt x="12" y="20"/>
                  <a:pt x="12" y="20"/>
                </a:cubicBezTo>
                <a:cubicBezTo>
                  <a:pt x="18" y="20"/>
                  <a:pt x="18" y="20"/>
                  <a:pt x="18" y="20"/>
                </a:cubicBezTo>
                <a:cubicBezTo>
                  <a:pt x="24" y="24"/>
                  <a:pt x="24" y="24"/>
                  <a:pt x="24" y="24"/>
                </a:cubicBezTo>
                <a:cubicBezTo>
                  <a:pt x="24" y="24"/>
                  <a:pt x="26" y="26"/>
                  <a:pt x="25" y="28"/>
                </a:cubicBezTo>
                <a:cubicBezTo>
                  <a:pt x="25" y="29"/>
                  <a:pt x="22" y="30"/>
                  <a:pt x="22" y="30"/>
                </a:cubicBezTo>
                <a:cubicBezTo>
                  <a:pt x="21" y="33"/>
                  <a:pt x="21" y="33"/>
                  <a:pt x="21" y="33"/>
                </a:cubicBezTo>
                <a:cubicBezTo>
                  <a:pt x="24" y="34"/>
                  <a:pt x="24" y="34"/>
                  <a:pt x="24" y="34"/>
                </a:cubicBezTo>
                <a:cubicBezTo>
                  <a:pt x="25" y="32"/>
                  <a:pt x="25" y="32"/>
                  <a:pt x="25" y="32"/>
                </a:cubicBezTo>
                <a:cubicBezTo>
                  <a:pt x="30" y="29"/>
                  <a:pt x="30" y="29"/>
                  <a:pt x="30" y="29"/>
                </a:cubicBezTo>
                <a:cubicBezTo>
                  <a:pt x="33" y="29"/>
                  <a:pt x="33" y="29"/>
                  <a:pt x="33" y="29"/>
                </a:cubicBezTo>
                <a:cubicBezTo>
                  <a:pt x="36" y="32"/>
                  <a:pt x="36" y="32"/>
                  <a:pt x="36" y="32"/>
                </a:cubicBezTo>
                <a:cubicBezTo>
                  <a:pt x="34" y="34"/>
                  <a:pt x="34" y="34"/>
                  <a:pt x="34" y="34"/>
                </a:cubicBezTo>
                <a:cubicBezTo>
                  <a:pt x="37" y="37"/>
                  <a:pt x="37" y="37"/>
                  <a:pt x="37" y="37"/>
                </a:cubicBezTo>
                <a:cubicBezTo>
                  <a:pt x="45" y="34"/>
                  <a:pt x="45" y="34"/>
                  <a:pt x="45" y="34"/>
                </a:cubicBezTo>
                <a:cubicBezTo>
                  <a:pt x="41" y="31"/>
                  <a:pt x="41" y="31"/>
                  <a:pt x="41" y="31"/>
                </a:cubicBezTo>
                <a:cubicBezTo>
                  <a:pt x="43" y="28"/>
                  <a:pt x="43" y="28"/>
                  <a:pt x="43" y="28"/>
                </a:cubicBezTo>
                <a:cubicBezTo>
                  <a:pt x="50" y="27"/>
                  <a:pt x="50" y="27"/>
                  <a:pt x="50" y="27"/>
                </a:cubicBezTo>
                <a:cubicBezTo>
                  <a:pt x="51" y="25"/>
                  <a:pt x="51" y="25"/>
                  <a:pt x="51" y="25"/>
                </a:cubicBezTo>
                <a:lnTo>
                  <a:pt x="54" y="2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87" name="Freeform 350"/>
          <p:cNvSpPr>
            <a:spLocks/>
          </p:cNvSpPr>
          <p:nvPr/>
        </p:nvSpPr>
        <p:spPr bwMode="auto">
          <a:xfrm>
            <a:off x="5304369" y="3134784"/>
            <a:ext cx="55033" cy="31749"/>
          </a:xfrm>
          <a:custGeom>
            <a:avLst/>
            <a:gdLst>
              <a:gd name="T0" fmla="*/ 2147483646 w 42"/>
              <a:gd name="T1" fmla="*/ 2147483646 h 24"/>
              <a:gd name="T2" fmla="*/ 2147483646 w 42"/>
              <a:gd name="T3" fmla="*/ 0 h 24"/>
              <a:gd name="T4" fmla="*/ 0 w 42"/>
              <a:gd name="T5" fmla="*/ 2147483646 h 24"/>
              <a:gd name="T6" fmla="*/ 2147483646 w 42"/>
              <a:gd name="T7" fmla="*/ 2147483646 h 24"/>
              <a:gd name="T8" fmla="*/ 2147483646 w 42"/>
              <a:gd name="T9" fmla="*/ 2147483646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 h="24">
                <a:moveTo>
                  <a:pt x="36" y="24"/>
                </a:moveTo>
                <a:lnTo>
                  <a:pt x="18" y="0"/>
                </a:lnTo>
                <a:lnTo>
                  <a:pt x="0" y="6"/>
                </a:lnTo>
                <a:lnTo>
                  <a:pt x="42" y="24"/>
                </a:lnTo>
                <a:lnTo>
                  <a:pt x="36" y="24"/>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88" name="Freeform 359"/>
          <p:cNvSpPr>
            <a:spLocks/>
          </p:cNvSpPr>
          <p:nvPr/>
        </p:nvSpPr>
        <p:spPr bwMode="auto">
          <a:xfrm>
            <a:off x="4991100" y="3009902"/>
            <a:ext cx="78317" cy="48684"/>
          </a:xfrm>
          <a:custGeom>
            <a:avLst/>
            <a:gdLst>
              <a:gd name="T0" fmla="*/ 2147483646 w 60"/>
              <a:gd name="T1" fmla="*/ 2147483646 h 36"/>
              <a:gd name="T2" fmla="*/ 2147483646 w 60"/>
              <a:gd name="T3" fmla="*/ 2147483646 h 36"/>
              <a:gd name="T4" fmla="*/ 2147483646 w 60"/>
              <a:gd name="T5" fmla="*/ 2147483646 h 36"/>
              <a:gd name="T6" fmla="*/ 2147483646 w 60"/>
              <a:gd name="T7" fmla="*/ 2147483646 h 36"/>
              <a:gd name="T8" fmla="*/ 2147483646 w 60"/>
              <a:gd name="T9" fmla="*/ 0 h 36"/>
              <a:gd name="T10" fmla="*/ 2147483646 w 60"/>
              <a:gd name="T11" fmla="*/ 0 h 36"/>
              <a:gd name="T12" fmla="*/ 2147483646 w 60"/>
              <a:gd name="T13" fmla="*/ 2147483646 h 36"/>
              <a:gd name="T14" fmla="*/ 0 w 60"/>
              <a:gd name="T15" fmla="*/ 2147483646 h 36"/>
              <a:gd name="T16" fmla="*/ 2147483646 w 60"/>
              <a:gd name="T17" fmla="*/ 2147483646 h 36"/>
              <a:gd name="T18" fmla="*/ 2147483646 w 60"/>
              <a:gd name="T19" fmla="*/ 2147483646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 h="36">
                <a:moveTo>
                  <a:pt x="54" y="36"/>
                </a:moveTo>
                <a:lnTo>
                  <a:pt x="60" y="24"/>
                </a:lnTo>
                <a:lnTo>
                  <a:pt x="54" y="12"/>
                </a:lnTo>
                <a:lnTo>
                  <a:pt x="42" y="6"/>
                </a:lnTo>
                <a:lnTo>
                  <a:pt x="30" y="0"/>
                </a:lnTo>
                <a:lnTo>
                  <a:pt x="18" y="0"/>
                </a:lnTo>
                <a:lnTo>
                  <a:pt x="6" y="12"/>
                </a:lnTo>
                <a:lnTo>
                  <a:pt x="0" y="18"/>
                </a:lnTo>
                <a:lnTo>
                  <a:pt x="12" y="30"/>
                </a:lnTo>
                <a:lnTo>
                  <a:pt x="54" y="3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89" name="Freeform 360"/>
          <p:cNvSpPr>
            <a:spLocks/>
          </p:cNvSpPr>
          <p:nvPr/>
        </p:nvSpPr>
        <p:spPr bwMode="auto">
          <a:xfrm>
            <a:off x="4849284" y="3033184"/>
            <a:ext cx="243416" cy="218016"/>
          </a:xfrm>
          <a:custGeom>
            <a:avLst/>
            <a:gdLst>
              <a:gd name="T0" fmla="*/ 2147483646 w 31"/>
              <a:gd name="T1" fmla="*/ 2147483646 h 28"/>
              <a:gd name="T2" fmla="*/ 2147483646 w 31"/>
              <a:gd name="T3" fmla="*/ 2147483646 h 28"/>
              <a:gd name="T4" fmla="*/ 2147483646 w 31"/>
              <a:gd name="T5" fmla="*/ 2147483646 h 28"/>
              <a:gd name="T6" fmla="*/ 2147483646 w 31"/>
              <a:gd name="T7" fmla="*/ 2147483646 h 28"/>
              <a:gd name="T8" fmla="*/ 2147483646 w 31"/>
              <a:gd name="T9" fmla="*/ 2147483646 h 28"/>
              <a:gd name="T10" fmla="*/ 2147483646 w 31"/>
              <a:gd name="T11" fmla="*/ 2147483646 h 28"/>
              <a:gd name="T12" fmla="*/ 2147483646 w 31"/>
              <a:gd name="T13" fmla="*/ 2147483646 h 28"/>
              <a:gd name="T14" fmla="*/ 2147483646 w 31"/>
              <a:gd name="T15" fmla="*/ 2147483646 h 28"/>
              <a:gd name="T16" fmla="*/ 2147483646 w 31"/>
              <a:gd name="T17" fmla="*/ 2147483646 h 28"/>
              <a:gd name="T18" fmla="*/ 2147483646 w 31"/>
              <a:gd name="T19" fmla="*/ 2147483646 h 28"/>
              <a:gd name="T20" fmla="*/ 2147483646 w 31"/>
              <a:gd name="T21" fmla="*/ 2147483646 h 28"/>
              <a:gd name="T22" fmla="*/ 2147483646 w 31"/>
              <a:gd name="T23" fmla="*/ 2147483646 h 28"/>
              <a:gd name="T24" fmla="*/ 2147483646 w 31"/>
              <a:gd name="T25" fmla="*/ 2147483646 h 28"/>
              <a:gd name="T26" fmla="*/ 2147483646 w 31"/>
              <a:gd name="T27" fmla="*/ 2147483646 h 28"/>
              <a:gd name="T28" fmla="*/ 2147483646 w 31"/>
              <a:gd name="T29" fmla="*/ 2147483646 h 28"/>
              <a:gd name="T30" fmla="*/ 2147483646 w 31"/>
              <a:gd name="T31" fmla="*/ 2147483646 h 28"/>
              <a:gd name="T32" fmla="*/ 2147483646 w 31"/>
              <a:gd name="T33" fmla="*/ 2147483646 h 28"/>
              <a:gd name="T34" fmla="*/ 2147483646 w 31"/>
              <a:gd name="T35" fmla="*/ 2147483646 h 28"/>
              <a:gd name="T36" fmla="*/ 2147483646 w 31"/>
              <a:gd name="T37" fmla="*/ 2147483646 h 28"/>
              <a:gd name="T38" fmla="*/ 2147483646 w 31"/>
              <a:gd name="T39" fmla="*/ 2147483646 h 28"/>
              <a:gd name="T40" fmla="*/ 2147483646 w 31"/>
              <a:gd name="T41" fmla="*/ 2147483646 h 28"/>
              <a:gd name="T42" fmla="*/ 2147483646 w 31"/>
              <a:gd name="T43" fmla="*/ 2147483646 h 28"/>
              <a:gd name="T44" fmla="*/ 2147483646 w 31"/>
              <a:gd name="T45" fmla="*/ 2147483646 h 28"/>
              <a:gd name="T46" fmla="*/ 2147483646 w 31"/>
              <a:gd name="T47" fmla="*/ 0 h 28"/>
              <a:gd name="T48" fmla="*/ 2147483646 w 31"/>
              <a:gd name="T49" fmla="*/ 2147483646 h 28"/>
              <a:gd name="T50" fmla="*/ 2147483646 w 31"/>
              <a:gd name="T51" fmla="*/ 2147483646 h 28"/>
              <a:gd name="T52" fmla="*/ 2147483646 w 31"/>
              <a:gd name="T53" fmla="*/ 0 h 28"/>
              <a:gd name="T54" fmla="*/ 2147483646 w 31"/>
              <a:gd name="T55" fmla="*/ 0 h 28"/>
              <a:gd name="T56" fmla="*/ 2147483646 w 31"/>
              <a:gd name="T57" fmla="*/ 2147483646 h 28"/>
              <a:gd name="T58" fmla="*/ 2147483646 w 31"/>
              <a:gd name="T59" fmla="*/ 2147483646 h 28"/>
              <a:gd name="T60" fmla="*/ 0 w 31"/>
              <a:gd name="T61" fmla="*/ 2147483646 h 28"/>
              <a:gd name="T62" fmla="*/ 0 w 31"/>
              <a:gd name="T63" fmla="*/ 2147483646 h 28"/>
              <a:gd name="T64" fmla="*/ 2147483646 w 31"/>
              <a:gd name="T65" fmla="*/ 2147483646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1" h="28">
                <a:moveTo>
                  <a:pt x="1" y="9"/>
                </a:moveTo>
                <a:cubicBezTo>
                  <a:pt x="1" y="10"/>
                  <a:pt x="1" y="10"/>
                  <a:pt x="1" y="10"/>
                </a:cubicBezTo>
                <a:cubicBezTo>
                  <a:pt x="1" y="13"/>
                  <a:pt x="1" y="13"/>
                  <a:pt x="1" y="13"/>
                </a:cubicBezTo>
                <a:cubicBezTo>
                  <a:pt x="1" y="13"/>
                  <a:pt x="1" y="17"/>
                  <a:pt x="2" y="17"/>
                </a:cubicBezTo>
                <a:cubicBezTo>
                  <a:pt x="2" y="17"/>
                  <a:pt x="2" y="19"/>
                  <a:pt x="2" y="20"/>
                </a:cubicBezTo>
                <a:cubicBezTo>
                  <a:pt x="6" y="22"/>
                  <a:pt x="6" y="22"/>
                  <a:pt x="6" y="22"/>
                </a:cubicBezTo>
                <a:cubicBezTo>
                  <a:pt x="10" y="24"/>
                  <a:pt x="10" y="24"/>
                  <a:pt x="10" y="24"/>
                </a:cubicBezTo>
                <a:cubicBezTo>
                  <a:pt x="15" y="26"/>
                  <a:pt x="15" y="26"/>
                  <a:pt x="15" y="26"/>
                </a:cubicBezTo>
                <a:cubicBezTo>
                  <a:pt x="15" y="26"/>
                  <a:pt x="15" y="26"/>
                  <a:pt x="15" y="26"/>
                </a:cubicBezTo>
                <a:cubicBezTo>
                  <a:pt x="19" y="28"/>
                  <a:pt x="19" y="28"/>
                  <a:pt x="19" y="28"/>
                </a:cubicBezTo>
                <a:cubicBezTo>
                  <a:pt x="23" y="28"/>
                  <a:pt x="23" y="28"/>
                  <a:pt x="23" y="28"/>
                </a:cubicBezTo>
                <a:cubicBezTo>
                  <a:pt x="25" y="28"/>
                  <a:pt x="25" y="28"/>
                  <a:pt x="25" y="28"/>
                </a:cubicBezTo>
                <a:cubicBezTo>
                  <a:pt x="27" y="28"/>
                  <a:pt x="27" y="28"/>
                  <a:pt x="27" y="28"/>
                </a:cubicBezTo>
                <a:cubicBezTo>
                  <a:pt x="29" y="23"/>
                  <a:pt x="29" y="23"/>
                  <a:pt x="29" y="23"/>
                </a:cubicBezTo>
                <a:cubicBezTo>
                  <a:pt x="31" y="21"/>
                  <a:pt x="31" y="21"/>
                  <a:pt x="31" y="21"/>
                </a:cubicBezTo>
                <a:cubicBezTo>
                  <a:pt x="30" y="17"/>
                  <a:pt x="30" y="17"/>
                  <a:pt x="30" y="17"/>
                </a:cubicBezTo>
                <a:cubicBezTo>
                  <a:pt x="30" y="15"/>
                  <a:pt x="30" y="15"/>
                  <a:pt x="30" y="15"/>
                </a:cubicBezTo>
                <a:cubicBezTo>
                  <a:pt x="29" y="12"/>
                  <a:pt x="29" y="12"/>
                  <a:pt x="29" y="12"/>
                </a:cubicBezTo>
                <a:cubicBezTo>
                  <a:pt x="31" y="10"/>
                  <a:pt x="31" y="10"/>
                  <a:pt x="31" y="10"/>
                </a:cubicBezTo>
                <a:cubicBezTo>
                  <a:pt x="30" y="6"/>
                  <a:pt x="30" y="6"/>
                  <a:pt x="30" y="6"/>
                </a:cubicBezTo>
                <a:cubicBezTo>
                  <a:pt x="28" y="3"/>
                  <a:pt x="28" y="3"/>
                  <a:pt x="28" y="3"/>
                </a:cubicBezTo>
                <a:cubicBezTo>
                  <a:pt x="27" y="3"/>
                  <a:pt x="27" y="3"/>
                  <a:pt x="27" y="3"/>
                </a:cubicBezTo>
                <a:cubicBezTo>
                  <a:pt x="20" y="2"/>
                  <a:pt x="20" y="2"/>
                  <a:pt x="20" y="2"/>
                </a:cubicBezTo>
                <a:cubicBezTo>
                  <a:pt x="18" y="0"/>
                  <a:pt x="18" y="0"/>
                  <a:pt x="18" y="0"/>
                </a:cubicBezTo>
                <a:cubicBezTo>
                  <a:pt x="18" y="1"/>
                  <a:pt x="18" y="1"/>
                  <a:pt x="18" y="1"/>
                </a:cubicBezTo>
                <a:cubicBezTo>
                  <a:pt x="18" y="1"/>
                  <a:pt x="15" y="1"/>
                  <a:pt x="15" y="1"/>
                </a:cubicBezTo>
                <a:cubicBezTo>
                  <a:pt x="14" y="1"/>
                  <a:pt x="14" y="0"/>
                  <a:pt x="14" y="0"/>
                </a:cubicBezTo>
                <a:cubicBezTo>
                  <a:pt x="13" y="0"/>
                  <a:pt x="13" y="0"/>
                  <a:pt x="13" y="0"/>
                </a:cubicBezTo>
                <a:cubicBezTo>
                  <a:pt x="5" y="3"/>
                  <a:pt x="5" y="3"/>
                  <a:pt x="5" y="3"/>
                </a:cubicBezTo>
                <a:cubicBezTo>
                  <a:pt x="1" y="5"/>
                  <a:pt x="1" y="5"/>
                  <a:pt x="1" y="5"/>
                </a:cubicBezTo>
                <a:cubicBezTo>
                  <a:pt x="0" y="4"/>
                  <a:pt x="0" y="4"/>
                  <a:pt x="0" y="4"/>
                </a:cubicBezTo>
                <a:cubicBezTo>
                  <a:pt x="0" y="6"/>
                  <a:pt x="0" y="6"/>
                  <a:pt x="0" y="6"/>
                </a:cubicBezTo>
                <a:lnTo>
                  <a:pt x="1" y="9"/>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90" name="Freeform 364"/>
          <p:cNvSpPr>
            <a:spLocks/>
          </p:cNvSpPr>
          <p:nvPr/>
        </p:nvSpPr>
        <p:spPr bwMode="auto">
          <a:xfrm>
            <a:off x="4504267" y="4055533"/>
            <a:ext cx="393700" cy="289984"/>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91" name="Freeform 365"/>
          <p:cNvSpPr>
            <a:spLocks/>
          </p:cNvSpPr>
          <p:nvPr/>
        </p:nvSpPr>
        <p:spPr bwMode="auto">
          <a:xfrm>
            <a:off x="4504267" y="4055533"/>
            <a:ext cx="393700" cy="289984"/>
          </a:xfrm>
          <a:custGeom>
            <a:avLst/>
            <a:gdLst>
              <a:gd name="T0" fmla="*/ 2147483646 w 300"/>
              <a:gd name="T1" fmla="*/ 2147483646 h 223"/>
              <a:gd name="T2" fmla="*/ 2147483646 w 300"/>
              <a:gd name="T3" fmla="*/ 2147483646 h 223"/>
              <a:gd name="T4" fmla="*/ 2147483646 w 300"/>
              <a:gd name="T5" fmla="*/ 2147483646 h 223"/>
              <a:gd name="T6" fmla="*/ 2147483646 w 300"/>
              <a:gd name="T7" fmla="*/ 2147483646 h 223"/>
              <a:gd name="T8" fmla="*/ 2147483646 w 300"/>
              <a:gd name="T9" fmla="*/ 2147483646 h 223"/>
              <a:gd name="T10" fmla="*/ 2147483646 w 300"/>
              <a:gd name="T11" fmla="*/ 2147483646 h 223"/>
              <a:gd name="T12" fmla="*/ 2147483646 w 300"/>
              <a:gd name="T13" fmla="*/ 2147483646 h 223"/>
              <a:gd name="T14" fmla="*/ 2147483646 w 300"/>
              <a:gd name="T15" fmla="*/ 2147483646 h 223"/>
              <a:gd name="T16" fmla="*/ 2147483646 w 300"/>
              <a:gd name="T17" fmla="*/ 2147483646 h 223"/>
              <a:gd name="T18" fmla="*/ 2147483646 w 300"/>
              <a:gd name="T19" fmla="*/ 2147483646 h 223"/>
              <a:gd name="T20" fmla="*/ 2147483646 w 300"/>
              <a:gd name="T21" fmla="*/ 2147483646 h 223"/>
              <a:gd name="T22" fmla="*/ 2147483646 w 300"/>
              <a:gd name="T23" fmla="*/ 2147483646 h 223"/>
              <a:gd name="T24" fmla="*/ 2147483646 w 300"/>
              <a:gd name="T25" fmla="*/ 2147483646 h 223"/>
              <a:gd name="T26" fmla="*/ 2147483646 w 300"/>
              <a:gd name="T27" fmla="*/ 2147483646 h 223"/>
              <a:gd name="T28" fmla="*/ 2147483646 w 300"/>
              <a:gd name="T29" fmla="*/ 2147483646 h 223"/>
              <a:gd name="T30" fmla="*/ 2147483646 w 300"/>
              <a:gd name="T31" fmla="*/ 0 h 223"/>
              <a:gd name="T32" fmla="*/ 2147483646 w 300"/>
              <a:gd name="T33" fmla="*/ 2147483646 h 223"/>
              <a:gd name="T34" fmla="*/ 2147483646 w 300"/>
              <a:gd name="T35" fmla="*/ 2147483646 h 223"/>
              <a:gd name="T36" fmla="*/ 2147483646 w 300"/>
              <a:gd name="T37" fmla="*/ 2147483646 h 223"/>
              <a:gd name="T38" fmla="*/ 2147483646 w 300"/>
              <a:gd name="T39" fmla="*/ 2147483646 h 223"/>
              <a:gd name="T40" fmla="*/ 2147483646 w 300"/>
              <a:gd name="T41" fmla="*/ 2147483646 h 223"/>
              <a:gd name="T42" fmla="*/ 2147483646 w 300"/>
              <a:gd name="T43" fmla="*/ 2147483646 h 223"/>
              <a:gd name="T44" fmla="*/ 0 w 300"/>
              <a:gd name="T45" fmla="*/ 2147483646 h 223"/>
              <a:gd name="T46" fmla="*/ 2147483646 w 300"/>
              <a:gd name="T47" fmla="*/ 2147483646 h 223"/>
              <a:gd name="T48" fmla="*/ 2147483646 w 300"/>
              <a:gd name="T49" fmla="*/ 2147483646 h 223"/>
              <a:gd name="T50" fmla="*/ 2147483646 w 300"/>
              <a:gd name="T51" fmla="*/ 2147483646 h 223"/>
              <a:gd name="T52" fmla="*/ 2147483646 w 300"/>
              <a:gd name="T53" fmla="*/ 2147483646 h 223"/>
              <a:gd name="T54" fmla="*/ 2147483646 w 300"/>
              <a:gd name="T55" fmla="*/ 2147483646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00" h="223">
                <a:moveTo>
                  <a:pt x="66" y="223"/>
                </a:moveTo>
                <a:lnTo>
                  <a:pt x="78" y="205"/>
                </a:lnTo>
                <a:lnTo>
                  <a:pt x="102" y="205"/>
                </a:lnTo>
                <a:lnTo>
                  <a:pt x="138" y="217"/>
                </a:lnTo>
                <a:lnTo>
                  <a:pt x="162" y="205"/>
                </a:lnTo>
                <a:lnTo>
                  <a:pt x="198" y="205"/>
                </a:lnTo>
                <a:lnTo>
                  <a:pt x="228" y="199"/>
                </a:lnTo>
                <a:lnTo>
                  <a:pt x="258" y="174"/>
                </a:lnTo>
                <a:lnTo>
                  <a:pt x="288" y="138"/>
                </a:lnTo>
                <a:lnTo>
                  <a:pt x="300" y="66"/>
                </a:lnTo>
                <a:lnTo>
                  <a:pt x="288" y="54"/>
                </a:lnTo>
                <a:lnTo>
                  <a:pt x="282" y="24"/>
                </a:lnTo>
                <a:lnTo>
                  <a:pt x="282" y="18"/>
                </a:lnTo>
                <a:lnTo>
                  <a:pt x="270" y="6"/>
                </a:lnTo>
                <a:lnTo>
                  <a:pt x="222" y="0"/>
                </a:lnTo>
                <a:lnTo>
                  <a:pt x="114" y="72"/>
                </a:lnTo>
                <a:lnTo>
                  <a:pt x="78" y="90"/>
                </a:lnTo>
                <a:lnTo>
                  <a:pt x="78" y="144"/>
                </a:lnTo>
                <a:lnTo>
                  <a:pt x="66" y="162"/>
                </a:lnTo>
                <a:lnTo>
                  <a:pt x="24" y="168"/>
                </a:lnTo>
                <a:lnTo>
                  <a:pt x="0" y="168"/>
                </a:lnTo>
                <a:lnTo>
                  <a:pt x="12" y="193"/>
                </a:lnTo>
                <a:lnTo>
                  <a:pt x="36" y="217"/>
                </a:lnTo>
                <a:lnTo>
                  <a:pt x="48" y="217"/>
                </a:lnTo>
                <a:lnTo>
                  <a:pt x="60" y="223"/>
                </a:lnTo>
                <a:lnTo>
                  <a:pt x="66" y="223"/>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92" name="Freeform 366"/>
          <p:cNvSpPr>
            <a:spLocks/>
          </p:cNvSpPr>
          <p:nvPr/>
        </p:nvSpPr>
        <p:spPr bwMode="auto">
          <a:xfrm>
            <a:off x="4199468" y="4017435"/>
            <a:ext cx="408517" cy="383117"/>
          </a:xfrm>
          <a:custGeom>
            <a:avLst/>
            <a:gdLst>
              <a:gd name="T0" fmla="*/ 2147483646 w 52"/>
              <a:gd name="T1" fmla="*/ 2147483646 h 49"/>
              <a:gd name="T2" fmla="*/ 2147483646 w 52"/>
              <a:gd name="T3" fmla="*/ 2147483646 h 49"/>
              <a:gd name="T4" fmla="*/ 2147483646 w 52"/>
              <a:gd name="T5" fmla="*/ 2147483646 h 49"/>
              <a:gd name="T6" fmla="*/ 2147483646 w 52"/>
              <a:gd name="T7" fmla="*/ 2147483646 h 49"/>
              <a:gd name="T8" fmla="*/ 2147483646 w 52"/>
              <a:gd name="T9" fmla="*/ 2147483646 h 49"/>
              <a:gd name="T10" fmla="*/ 2147483646 w 52"/>
              <a:gd name="T11" fmla="*/ 2147483646 h 49"/>
              <a:gd name="T12" fmla="*/ 2147483646 w 52"/>
              <a:gd name="T13" fmla="*/ 2147483646 h 49"/>
              <a:gd name="T14" fmla="*/ 2147483646 w 52"/>
              <a:gd name="T15" fmla="*/ 2147483646 h 49"/>
              <a:gd name="T16" fmla="*/ 2147483646 w 52"/>
              <a:gd name="T17" fmla="*/ 2147483646 h 49"/>
              <a:gd name="T18" fmla="*/ 2147483646 w 52"/>
              <a:gd name="T19" fmla="*/ 2147483646 h 49"/>
              <a:gd name="T20" fmla="*/ 2147483646 w 52"/>
              <a:gd name="T21" fmla="*/ 2147483646 h 49"/>
              <a:gd name="T22" fmla="*/ 2147483646 w 52"/>
              <a:gd name="T23" fmla="*/ 0 h 49"/>
              <a:gd name="T24" fmla="*/ 2147483646 w 52"/>
              <a:gd name="T25" fmla="*/ 0 h 49"/>
              <a:gd name="T26" fmla="*/ 2147483646 w 52"/>
              <a:gd name="T27" fmla="*/ 2147483646 h 49"/>
              <a:gd name="T28" fmla="*/ 2147483646 w 52"/>
              <a:gd name="T29" fmla="*/ 2147483646 h 49"/>
              <a:gd name="T30" fmla="*/ 2147483646 w 52"/>
              <a:gd name="T31" fmla="*/ 2147483646 h 49"/>
              <a:gd name="T32" fmla="*/ 2147483646 w 52"/>
              <a:gd name="T33" fmla="*/ 2147483646 h 49"/>
              <a:gd name="T34" fmla="*/ 2147483646 w 52"/>
              <a:gd name="T35" fmla="*/ 2147483646 h 49"/>
              <a:gd name="T36" fmla="*/ 2147483646 w 52"/>
              <a:gd name="T37" fmla="*/ 2147483646 h 49"/>
              <a:gd name="T38" fmla="*/ 0 w 52"/>
              <a:gd name="T39" fmla="*/ 2147483646 h 49"/>
              <a:gd name="T40" fmla="*/ 0 w 52"/>
              <a:gd name="T41" fmla="*/ 2147483646 h 49"/>
              <a:gd name="T42" fmla="*/ 2147483646 w 52"/>
              <a:gd name="T43" fmla="*/ 2147483646 h 49"/>
              <a:gd name="T44" fmla="*/ 2147483646 w 52"/>
              <a:gd name="T45" fmla="*/ 2147483646 h 49"/>
              <a:gd name="T46" fmla="*/ 2147483646 w 52"/>
              <a:gd name="T47" fmla="*/ 2147483646 h 49"/>
              <a:gd name="T48" fmla="*/ 2147483646 w 52"/>
              <a:gd name="T49" fmla="*/ 2147483646 h 49"/>
              <a:gd name="T50" fmla="*/ 2147483646 w 52"/>
              <a:gd name="T51" fmla="*/ 2147483646 h 49"/>
              <a:gd name="T52" fmla="*/ 2147483646 w 52"/>
              <a:gd name="T53" fmla="*/ 2147483646 h 49"/>
              <a:gd name="T54" fmla="*/ 2147483646 w 52"/>
              <a:gd name="T55" fmla="*/ 2147483646 h 49"/>
              <a:gd name="T56" fmla="*/ 2147483646 w 52"/>
              <a:gd name="T57" fmla="*/ 2147483646 h 49"/>
              <a:gd name="T58" fmla="*/ 2147483646 w 52"/>
              <a:gd name="T59" fmla="*/ 2147483646 h 49"/>
              <a:gd name="T60" fmla="*/ 2147483646 w 52"/>
              <a:gd name="T61" fmla="*/ 2147483646 h 49"/>
              <a:gd name="T62" fmla="*/ 2147483646 w 52"/>
              <a:gd name="T63" fmla="*/ 2147483646 h 49"/>
              <a:gd name="T64" fmla="*/ 2147483646 w 52"/>
              <a:gd name="T65" fmla="*/ 2147483646 h 49"/>
              <a:gd name="T66" fmla="*/ 2147483646 w 52"/>
              <a:gd name="T67" fmla="*/ 2147483646 h 49"/>
              <a:gd name="T68" fmla="*/ 2147483646 w 52"/>
              <a:gd name="T69" fmla="*/ 2147483646 h 49"/>
              <a:gd name="T70" fmla="*/ 2147483646 w 52"/>
              <a:gd name="T71" fmla="*/ 2147483646 h 49"/>
              <a:gd name="T72" fmla="*/ 2147483646 w 52"/>
              <a:gd name="T73" fmla="*/ 2147483646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2" h="49">
                <a:moveTo>
                  <a:pt x="24" y="44"/>
                </a:moveTo>
                <a:cubicBezTo>
                  <a:pt x="27" y="40"/>
                  <a:pt x="27" y="40"/>
                  <a:pt x="27" y="40"/>
                </a:cubicBezTo>
                <a:cubicBezTo>
                  <a:pt x="32" y="36"/>
                  <a:pt x="32" y="36"/>
                  <a:pt x="32" y="36"/>
                </a:cubicBezTo>
                <a:cubicBezTo>
                  <a:pt x="38" y="33"/>
                  <a:pt x="38" y="33"/>
                  <a:pt x="38" y="33"/>
                </a:cubicBezTo>
                <a:cubicBezTo>
                  <a:pt x="39" y="33"/>
                  <a:pt x="39" y="33"/>
                  <a:pt x="39" y="33"/>
                </a:cubicBezTo>
                <a:cubicBezTo>
                  <a:pt x="43" y="33"/>
                  <a:pt x="43" y="33"/>
                  <a:pt x="43" y="33"/>
                </a:cubicBezTo>
                <a:cubicBezTo>
                  <a:pt x="50" y="32"/>
                  <a:pt x="50" y="32"/>
                  <a:pt x="50" y="32"/>
                </a:cubicBezTo>
                <a:cubicBezTo>
                  <a:pt x="51" y="29"/>
                  <a:pt x="51" y="29"/>
                  <a:pt x="51" y="29"/>
                </a:cubicBezTo>
                <a:cubicBezTo>
                  <a:pt x="52" y="20"/>
                  <a:pt x="52" y="20"/>
                  <a:pt x="52" y="20"/>
                </a:cubicBezTo>
                <a:cubicBezTo>
                  <a:pt x="49" y="20"/>
                  <a:pt x="49" y="20"/>
                  <a:pt x="49" y="20"/>
                </a:cubicBezTo>
                <a:cubicBezTo>
                  <a:pt x="47" y="18"/>
                  <a:pt x="47" y="18"/>
                  <a:pt x="47" y="18"/>
                </a:cubicBezTo>
                <a:cubicBezTo>
                  <a:pt x="21" y="0"/>
                  <a:pt x="21" y="0"/>
                  <a:pt x="21" y="0"/>
                </a:cubicBezTo>
                <a:cubicBezTo>
                  <a:pt x="18" y="0"/>
                  <a:pt x="18" y="0"/>
                  <a:pt x="18" y="0"/>
                </a:cubicBezTo>
                <a:cubicBezTo>
                  <a:pt x="21" y="29"/>
                  <a:pt x="21" y="29"/>
                  <a:pt x="21" y="29"/>
                </a:cubicBezTo>
                <a:cubicBezTo>
                  <a:pt x="23" y="30"/>
                  <a:pt x="23" y="30"/>
                  <a:pt x="23" y="30"/>
                </a:cubicBezTo>
                <a:cubicBezTo>
                  <a:pt x="20" y="32"/>
                  <a:pt x="20" y="32"/>
                  <a:pt x="20" y="32"/>
                </a:cubicBezTo>
                <a:cubicBezTo>
                  <a:pt x="6" y="32"/>
                  <a:pt x="6" y="32"/>
                  <a:pt x="6" y="32"/>
                </a:cubicBezTo>
                <a:cubicBezTo>
                  <a:pt x="5" y="33"/>
                  <a:pt x="5" y="33"/>
                  <a:pt x="5" y="33"/>
                </a:cubicBezTo>
                <a:cubicBezTo>
                  <a:pt x="3" y="31"/>
                  <a:pt x="3" y="31"/>
                  <a:pt x="3" y="31"/>
                </a:cubicBezTo>
                <a:cubicBezTo>
                  <a:pt x="0" y="34"/>
                  <a:pt x="0" y="34"/>
                  <a:pt x="0" y="34"/>
                </a:cubicBezTo>
                <a:cubicBezTo>
                  <a:pt x="0" y="35"/>
                  <a:pt x="0" y="35"/>
                  <a:pt x="0" y="35"/>
                </a:cubicBezTo>
                <a:cubicBezTo>
                  <a:pt x="1" y="38"/>
                  <a:pt x="1" y="38"/>
                  <a:pt x="1" y="38"/>
                </a:cubicBezTo>
                <a:cubicBezTo>
                  <a:pt x="3" y="42"/>
                  <a:pt x="3" y="42"/>
                  <a:pt x="3" y="42"/>
                </a:cubicBezTo>
                <a:cubicBezTo>
                  <a:pt x="2" y="42"/>
                  <a:pt x="2" y="42"/>
                  <a:pt x="2" y="42"/>
                </a:cubicBezTo>
                <a:cubicBezTo>
                  <a:pt x="2" y="43"/>
                  <a:pt x="2" y="43"/>
                  <a:pt x="2" y="43"/>
                </a:cubicBezTo>
                <a:cubicBezTo>
                  <a:pt x="6" y="43"/>
                  <a:pt x="6" y="43"/>
                  <a:pt x="6" y="43"/>
                </a:cubicBezTo>
                <a:cubicBezTo>
                  <a:pt x="6" y="43"/>
                  <a:pt x="10" y="42"/>
                  <a:pt x="10" y="42"/>
                </a:cubicBezTo>
                <a:cubicBezTo>
                  <a:pt x="11" y="42"/>
                  <a:pt x="11" y="44"/>
                  <a:pt x="11" y="44"/>
                </a:cubicBezTo>
                <a:cubicBezTo>
                  <a:pt x="13" y="49"/>
                  <a:pt x="13" y="49"/>
                  <a:pt x="13" y="49"/>
                </a:cubicBezTo>
                <a:cubicBezTo>
                  <a:pt x="15" y="48"/>
                  <a:pt x="15" y="48"/>
                  <a:pt x="15" y="48"/>
                </a:cubicBezTo>
                <a:cubicBezTo>
                  <a:pt x="17" y="48"/>
                  <a:pt x="17" y="48"/>
                  <a:pt x="17" y="48"/>
                </a:cubicBezTo>
                <a:cubicBezTo>
                  <a:pt x="18" y="48"/>
                  <a:pt x="18" y="48"/>
                  <a:pt x="18" y="48"/>
                </a:cubicBezTo>
                <a:cubicBezTo>
                  <a:pt x="20" y="49"/>
                  <a:pt x="20" y="49"/>
                  <a:pt x="20" y="49"/>
                </a:cubicBezTo>
                <a:cubicBezTo>
                  <a:pt x="22" y="49"/>
                  <a:pt x="22" y="49"/>
                  <a:pt x="22" y="49"/>
                </a:cubicBezTo>
                <a:cubicBezTo>
                  <a:pt x="23" y="49"/>
                  <a:pt x="23" y="49"/>
                  <a:pt x="23" y="49"/>
                </a:cubicBezTo>
                <a:cubicBezTo>
                  <a:pt x="23" y="47"/>
                  <a:pt x="23" y="47"/>
                  <a:pt x="23" y="47"/>
                </a:cubicBezTo>
                <a:lnTo>
                  <a:pt x="24" y="44"/>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93" name="Freeform 367"/>
          <p:cNvSpPr>
            <a:spLocks/>
          </p:cNvSpPr>
          <p:nvPr/>
        </p:nvSpPr>
        <p:spPr bwMode="auto">
          <a:xfrm>
            <a:off x="5526619" y="4370919"/>
            <a:ext cx="234949" cy="317500"/>
          </a:xfrm>
          <a:custGeom>
            <a:avLst/>
            <a:gdLst>
              <a:gd name="T0" fmla="*/ 2147483646 w 180"/>
              <a:gd name="T1" fmla="*/ 2147483646 h 246"/>
              <a:gd name="T2" fmla="*/ 2147483646 w 180"/>
              <a:gd name="T3" fmla="*/ 2147483646 h 246"/>
              <a:gd name="T4" fmla="*/ 2147483646 w 180"/>
              <a:gd name="T5" fmla="*/ 2147483646 h 246"/>
              <a:gd name="T6" fmla="*/ 2147483646 w 180"/>
              <a:gd name="T7" fmla="*/ 2147483646 h 246"/>
              <a:gd name="T8" fmla="*/ 2147483646 w 180"/>
              <a:gd name="T9" fmla="*/ 2147483646 h 246"/>
              <a:gd name="T10" fmla="*/ 2147483646 w 180"/>
              <a:gd name="T11" fmla="*/ 2147483646 h 246"/>
              <a:gd name="T12" fmla="*/ 2147483646 w 180"/>
              <a:gd name="T13" fmla="*/ 2147483646 h 246"/>
              <a:gd name="T14" fmla="*/ 2147483646 w 180"/>
              <a:gd name="T15" fmla="*/ 2147483646 h 246"/>
              <a:gd name="T16" fmla="*/ 2147483646 w 180"/>
              <a:gd name="T17" fmla="*/ 2147483646 h 246"/>
              <a:gd name="T18" fmla="*/ 2147483646 w 180"/>
              <a:gd name="T19" fmla="*/ 2147483646 h 246"/>
              <a:gd name="T20" fmla="*/ 2147483646 w 180"/>
              <a:gd name="T21" fmla="*/ 2147483646 h 246"/>
              <a:gd name="T22" fmla="*/ 2147483646 w 180"/>
              <a:gd name="T23" fmla="*/ 2147483646 h 246"/>
              <a:gd name="T24" fmla="*/ 2147483646 w 180"/>
              <a:gd name="T25" fmla="*/ 2147483646 h 246"/>
              <a:gd name="T26" fmla="*/ 0 w 180"/>
              <a:gd name="T27" fmla="*/ 2147483646 h 246"/>
              <a:gd name="T28" fmla="*/ 0 w 180"/>
              <a:gd name="T29" fmla="*/ 2147483646 h 246"/>
              <a:gd name="T30" fmla="*/ 2147483646 w 180"/>
              <a:gd name="T31" fmla="*/ 2147483646 h 246"/>
              <a:gd name="T32" fmla="*/ 2147483646 w 180"/>
              <a:gd name="T33" fmla="*/ 2147483646 h 246"/>
              <a:gd name="T34" fmla="*/ 2147483646 w 180"/>
              <a:gd name="T35" fmla="*/ 2147483646 h 246"/>
              <a:gd name="T36" fmla="*/ 2147483646 w 180"/>
              <a:gd name="T37" fmla="*/ 2147483646 h 246"/>
              <a:gd name="T38" fmla="*/ 2147483646 w 180"/>
              <a:gd name="T39" fmla="*/ 2147483646 h 246"/>
              <a:gd name="T40" fmla="*/ 2147483646 w 180"/>
              <a:gd name="T41" fmla="*/ 0 h 246"/>
              <a:gd name="T42" fmla="*/ 2147483646 w 180"/>
              <a:gd name="T43" fmla="*/ 2147483646 h 2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246">
                <a:moveTo>
                  <a:pt x="72" y="18"/>
                </a:moveTo>
                <a:lnTo>
                  <a:pt x="48" y="12"/>
                </a:lnTo>
                <a:lnTo>
                  <a:pt x="48" y="6"/>
                </a:lnTo>
                <a:lnTo>
                  <a:pt x="30" y="18"/>
                </a:lnTo>
                <a:lnTo>
                  <a:pt x="42" y="36"/>
                </a:lnTo>
                <a:lnTo>
                  <a:pt x="84" y="60"/>
                </a:lnTo>
                <a:lnTo>
                  <a:pt x="126" y="66"/>
                </a:lnTo>
                <a:lnTo>
                  <a:pt x="78" y="120"/>
                </a:lnTo>
                <a:lnTo>
                  <a:pt x="36" y="132"/>
                </a:lnTo>
                <a:lnTo>
                  <a:pt x="18" y="144"/>
                </a:lnTo>
                <a:lnTo>
                  <a:pt x="24" y="150"/>
                </a:lnTo>
                <a:lnTo>
                  <a:pt x="18" y="144"/>
                </a:lnTo>
                <a:lnTo>
                  <a:pt x="18" y="150"/>
                </a:lnTo>
                <a:lnTo>
                  <a:pt x="0" y="168"/>
                </a:lnTo>
                <a:lnTo>
                  <a:pt x="0" y="228"/>
                </a:lnTo>
                <a:lnTo>
                  <a:pt x="12" y="246"/>
                </a:lnTo>
                <a:lnTo>
                  <a:pt x="42" y="204"/>
                </a:lnTo>
                <a:lnTo>
                  <a:pt x="90" y="180"/>
                </a:lnTo>
                <a:lnTo>
                  <a:pt x="132" y="132"/>
                </a:lnTo>
                <a:lnTo>
                  <a:pt x="168" y="48"/>
                </a:lnTo>
                <a:lnTo>
                  <a:pt x="180" y="0"/>
                </a:lnTo>
                <a:lnTo>
                  <a:pt x="72" y="1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94" name="Freeform 368"/>
          <p:cNvSpPr>
            <a:spLocks/>
          </p:cNvSpPr>
          <p:nvPr/>
        </p:nvSpPr>
        <p:spPr bwMode="auto">
          <a:xfrm>
            <a:off x="4849284" y="4347635"/>
            <a:ext cx="31749" cy="122767"/>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2147483646 w 24"/>
              <a:gd name="T15" fmla="*/ 0 h 9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96">
                <a:moveTo>
                  <a:pt x="12" y="0"/>
                </a:moveTo>
                <a:lnTo>
                  <a:pt x="12" y="0"/>
                </a:lnTo>
                <a:lnTo>
                  <a:pt x="24" y="42"/>
                </a:lnTo>
                <a:lnTo>
                  <a:pt x="0" y="48"/>
                </a:lnTo>
                <a:lnTo>
                  <a:pt x="0" y="66"/>
                </a:lnTo>
                <a:lnTo>
                  <a:pt x="18" y="96"/>
                </a:lnTo>
                <a:lnTo>
                  <a:pt x="24" y="96"/>
                </a:lnTo>
                <a:lnTo>
                  <a:pt x="12" y="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95" name="Freeform 369"/>
          <p:cNvSpPr>
            <a:spLocks/>
          </p:cNvSpPr>
          <p:nvPr/>
        </p:nvSpPr>
        <p:spPr bwMode="auto">
          <a:xfrm>
            <a:off x="4849284" y="4347635"/>
            <a:ext cx="31749" cy="122767"/>
          </a:xfrm>
          <a:custGeom>
            <a:avLst/>
            <a:gdLst>
              <a:gd name="T0" fmla="*/ 2147483646 w 24"/>
              <a:gd name="T1" fmla="*/ 0 h 96"/>
              <a:gd name="T2" fmla="*/ 2147483646 w 24"/>
              <a:gd name="T3" fmla="*/ 0 h 96"/>
              <a:gd name="T4" fmla="*/ 2147483646 w 24"/>
              <a:gd name="T5" fmla="*/ 2147483646 h 96"/>
              <a:gd name="T6" fmla="*/ 0 w 24"/>
              <a:gd name="T7" fmla="*/ 2147483646 h 96"/>
              <a:gd name="T8" fmla="*/ 0 w 24"/>
              <a:gd name="T9" fmla="*/ 2147483646 h 96"/>
              <a:gd name="T10" fmla="*/ 2147483646 w 24"/>
              <a:gd name="T11" fmla="*/ 2147483646 h 96"/>
              <a:gd name="T12" fmla="*/ 2147483646 w 24"/>
              <a:gd name="T13" fmla="*/ 2147483646 h 9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96">
                <a:moveTo>
                  <a:pt x="12" y="0"/>
                </a:moveTo>
                <a:lnTo>
                  <a:pt x="12" y="0"/>
                </a:lnTo>
                <a:lnTo>
                  <a:pt x="24" y="42"/>
                </a:lnTo>
                <a:lnTo>
                  <a:pt x="0" y="48"/>
                </a:lnTo>
                <a:lnTo>
                  <a:pt x="0" y="66"/>
                </a:lnTo>
                <a:lnTo>
                  <a:pt x="18" y="96"/>
                </a:lnTo>
                <a:lnTo>
                  <a:pt x="24" y="96"/>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96" name="Freeform 370"/>
          <p:cNvSpPr>
            <a:spLocks/>
          </p:cNvSpPr>
          <p:nvPr/>
        </p:nvSpPr>
        <p:spPr bwMode="auto">
          <a:xfrm>
            <a:off x="4834469" y="4066117"/>
            <a:ext cx="258233" cy="404283"/>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2147483646 w 198"/>
              <a:gd name="T51" fmla="*/ 2147483646 h 31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lnTo>
                  <a:pt x="36" y="313"/>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97" name="Freeform 371"/>
          <p:cNvSpPr>
            <a:spLocks/>
          </p:cNvSpPr>
          <p:nvPr/>
        </p:nvSpPr>
        <p:spPr bwMode="auto">
          <a:xfrm>
            <a:off x="4834469" y="4066117"/>
            <a:ext cx="258233" cy="404283"/>
          </a:xfrm>
          <a:custGeom>
            <a:avLst/>
            <a:gdLst>
              <a:gd name="T0" fmla="*/ 2147483646 w 198"/>
              <a:gd name="T1" fmla="*/ 2147483646 h 313"/>
              <a:gd name="T2" fmla="*/ 2147483646 w 198"/>
              <a:gd name="T3" fmla="*/ 2147483646 h 313"/>
              <a:gd name="T4" fmla="*/ 2147483646 w 198"/>
              <a:gd name="T5" fmla="*/ 2147483646 h 313"/>
              <a:gd name="T6" fmla="*/ 2147483646 w 198"/>
              <a:gd name="T7" fmla="*/ 2147483646 h 313"/>
              <a:gd name="T8" fmla="*/ 2147483646 w 198"/>
              <a:gd name="T9" fmla="*/ 2147483646 h 313"/>
              <a:gd name="T10" fmla="*/ 2147483646 w 198"/>
              <a:gd name="T11" fmla="*/ 2147483646 h 313"/>
              <a:gd name="T12" fmla="*/ 2147483646 w 198"/>
              <a:gd name="T13" fmla="*/ 2147483646 h 313"/>
              <a:gd name="T14" fmla="*/ 2147483646 w 198"/>
              <a:gd name="T15" fmla="*/ 2147483646 h 313"/>
              <a:gd name="T16" fmla="*/ 2147483646 w 198"/>
              <a:gd name="T17" fmla="*/ 2147483646 h 313"/>
              <a:gd name="T18" fmla="*/ 2147483646 w 198"/>
              <a:gd name="T19" fmla="*/ 2147483646 h 313"/>
              <a:gd name="T20" fmla="*/ 2147483646 w 198"/>
              <a:gd name="T21" fmla="*/ 2147483646 h 313"/>
              <a:gd name="T22" fmla="*/ 2147483646 w 198"/>
              <a:gd name="T23" fmla="*/ 2147483646 h 313"/>
              <a:gd name="T24" fmla="*/ 2147483646 w 198"/>
              <a:gd name="T25" fmla="*/ 0 h 313"/>
              <a:gd name="T26" fmla="*/ 2147483646 w 198"/>
              <a:gd name="T27" fmla="*/ 2147483646 h 313"/>
              <a:gd name="T28" fmla="*/ 2147483646 w 198"/>
              <a:gd name="T29" fmla="*/ 2147483646 h 313"/>
              <a:gd name="T30" fmla="*/ 2147483646 w 198"/>
              <a:gd name="T31" fmla="*/ 2147483646 h 313"/>
              <a:gd name="T32" fmla="*/ 2147483646 w 198"/>
              <a:gd name="T33" fmla="*/ 2147483646 h 313"/>
              <a:gd name="T34" fmla="*/ 2147483646 w 198"/>
              <a:gd name="T35" fmla="*/ 2147483646 h 313"/>
              <a:gd name="T36" fmla="*/ 2147483646 w 198"/>
              <a:gd name="T37" fmla="*/ 2147483646 h 313"/>
              <a:gd name="T38" fmla="*/ 2147483646 w 198"/>
              <a:gd name="T39" fmla="*/ 2147483646 h 313"/>
              <a:gd name="T40" fmla="*/ 2147483646 w 198"/>
              <a:gd name="T41" fmla="*/ 2147483646 h 313"/>
              <a:gd name="T42" fmla="*/ 0 w 198"/>
              <a:gd name="T43" fmla="*/ 2147483646 h 313"/>
              <a:gd name="T44" fmla="*/ 2147483646 w 198"/>
              <a:gd name="T45" fmla="*/ 2147483646 h 313"/>
              <a:gd name="T46" fmla="*/ 2147483646 w 198"/>
              <a:gd name="T47" fmla="*/ 2147483646 h 313"/>
              <a:gd name="T48" fmla="*/ 2147483646 w 198"/>
              <a:gd name="T49" fmla="*/ 2147483646 h 31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8" h="313">
                <a:moveTo>
                  <a:pt x="36" y="313"/>
                </a:moveTo>
                <a:lnTo>
                  <a:pt x="60" y="307"/>
                </a:lnTo>
                <a:lnTo>
                  <a:pt x="96" y="295"/>
                </a:lnTo>
                <a:lnTo>
                  <a:pt x="102" y="283"/>
                </a:lnTo>
                <a:lnTo>
                  <a:pt x="132" y="277"/>
                </a:lnTo>
                <a:lnTo>
                  <a:pt x="180" y="247"/>
                </a:lnTo>
                <a:lnTo>
                  <a:pt x="162" y="211"/>
                </a:lnTo>
                <a:lnTo>
                  <a:pt x="168" y="193"/>
                </a:lnTo>
                <a:lnTo>
                  <a:pt x="174" y="162"/>
                </a:lnTo>
                <a:lnTo>
                  <a:pt x="192" y="150"/>
                </a:lnTo>
                <a:lnTo>
                  <a:pt x="198" y="78"/>
                </a:lnTo>
                <a:lnTo>
                  <a:pt x="54" y="0"/>
                </a:lnTo>
                <a:lnTo>
                  <a:pt x="30" y="12"/>
                </a:lnTo>
                <a:lnTo>
                  <a:pt x="30" y="18"/>
                </a:lnTo>
                <a:lnTo>
                  <a:pt x="36" y="48"/>
                </a:lnTo>
                <a:lnTo>
                  <a:pt x="48" y="60"/>
                </a:lnTo>
                <a:lnTo>
                  <a:pt x="36" y="132"/>
                </a:lnTo>
                <a:lnTo>
                  <a:pt x="6" y="168"/>
                </a:lnTo>
                <a:lnTo>
                  <a:pt x="12" y="168"/>
                </a:lnTo>
                <a:lnTo>
                  <a:pt x="6" y="168"/>
                </a:lnTo>
                <a:lnTo>
                  <a:pt x="0" y="175"/>
                </a:lnTo>
                <a:lnTo>
                  <a:pt x="12" y="193"/>
                </a:lnTo>
                <a:lnTo>
                  <a:pt x="30" y="199"/>
                </a:lnTo>
                <a:lnTo>
                  <a:pt x="24" y="217"/>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98" name="Freeform 372"/>
          <p:cNvSpPr>
            <a:spLocks/>
          </p:cNvSpPr>
          <p:nvPr/>
        </p:nvSpPr>
        <p:spPr bwMode="auto">
          <a:xfrm>
            <a:off x="4912786" y="5211235"/>
            <a:ext cx="400049" cy="353484"/>
          </a:xfrm>
          <a:custGeom>
            <a:avLst/>
            <a:gdLst>
              <a:gd name="T0" fmla="*/ 2147483646 w 51"/>
              <a:gd name="T1" fmla="*/ 2147483646 h 45"/>
              <a:gd name="T2" fmla="*/ 2147483646 w 51"/>
              <a:gd name="T3" fmla="*/ 2147483646 h 45"/>
              <a:gd name="T4" fmla="*/ 2147483646 w 51"/>
              <a:gd name="T5" fmla="*/ 2147483646 h 45"/>
              <a:gd name="T6" fmla="*/ 2147483646 w 51"/>
              <a:gd name="T7" fmla="*/ 2147483646 h 45"/>
              <a:gd name="T8" fmla="*/ 2147483646 w 51"/>
              <a:gd name="T9" fmla="*/ 0 h 45"/>
              <a:gd name="T10" fmla="*/ 2147483646 w 51"/>
              <a:gd name="T11" fmla="*/ 2147483646 h 45"/>
              <a:gd name="T12" fmla="*/ 2147483646 w 51"/>
              <a:gd name="T13" fmla="*/ 2147483646 h 45"/>
              <a:gd name="T14" fmla="*/ 2147483646 w 51"/>
              <a:gd name="T15" fmla="*/ 2147483646 h 45"/>
              <a:gd name="T16" fmla="*/ 2147483646 w 51"/>
              <a:gd name="T17" fmla="*/ 2147483646 h 45"/>
              <a:gd name="T18" fmla="*/ 2147483646 w 51"/>
              <a:gd name="T19" fmla="*/ 2147483646 h 45"/>
              <a:gd name="T20" fmla="*/ 2147483646 w 51"/>
              <a:gd name="T21" fmla="*/ 2147483646 h 45"/>
              <a:gd name="T22" fmla="*/ 2147483646 w 51"/>
              <a:gd name="T23" fmla="*/ 2147483646 h 45"/>
              <a:gd name="T24" fmla="*/ 2147483646 w 51"/>
              <a:gd name="T25" fmla="*/ 2147483646 h 45"/>
              <a:gd name="T26" fmla="*/ 2147483646 w 51"/>
              <a:gd name="T27" fmla="*/ 2147483646 h 45"/>
              <a:gd name="T28" fmla="*/ 2147483646 w 51"/>
              <a:gd name="T29" fmla="*/ 2147483646 h 45"/>
              <a:gd name="T30" fmla="*/ 2147483646 w 51"/>
              <a:gd name="T31" fmla="*/ 2147483646 h 45"/>
              <a:gd name="T32" fmla="*/ 2147483646 w 51"/>
              <a:gd name="T33" fmla="*/ 2147483646 h 45"/>
              <a:gd name="T34" fmla="*/ 0 w 51"/>
              <a:gd name="T35" fmla="*/ 2147483646 h 45"/>
              <a:gd name="T36" fmla="*/ 2147483646 w 51"/>
              <a:gd name="T37" fmla="*/ 2147483646 h 45"/>
              <a:gd name="T38" fmla="*/ 2147483646 w 51"/>
              <a:gd name="T39" fmla="*/ 2147483646 h 45"/>
              <a:gd name="T40" fmla="*/ 2147483646 w 51"/>
              <a:gd name="T41" fmla="*/ 2147483646 h 45"/>
              <a:gd name="T42" fmla="*/ 2147483646 w 51"/>
              <a:gd name="T43" fmla="*/ 2147483646 h 45"/>
              <a:gd name="T44" fmla="*/ 2147483646 w 51"/>
              <a:gd name="T45" fmla="*/ 2147483646 h 45"/>
              <a:gd name="T46" fmla="*/ 2147483646 w 51"/>
              <a:gd name="T47" fmla="*/ 2147483646 h 45"/>
              <a:gd name="T48" fmla="*/ 2147483646 w 51"/>
              <a:gd name="T49" fmla="*/ 2147483646 h 45"/>
              <a:gd name="T50" fmla="*/ 2147483646 w 51"/>
              <a:gd name="T51" fmla="*/ 2147483646 h 45"/>
              <a:gd name="T52" fmla="*/ 2147483646 w 51"/>
              <a:gd name="T53" fmla="*/ 2147483646 h 45"/>
              <a:gd name="T54" fmla="*/ 2147483646 w 51"/>
              <a:gd name="T55" fmla="*/ 2147483646 h 45"/>
              <a:gd name="T56" fmla="*/ 2147483646 w 51"/>
              <a:gd name="T57" fmla="*/ 2147483646 h 45"/>
              <a:gd name="T58" fmla="*/ 2147483646 w 51"/>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1" h="45">
                <a:moveTo>
                  <a:pt x="48" y="1"/>
                </a:moveTo>
                <a:cubicBezTo>
                  <a:pt x="47" y="1"/>
                  <a:pt x="47" y="1"/>
                  <a:pt x="47" y="1"/>
                </a:cubicBezTo>
                <a:cubicBezTo>
                  <a:pt x="46" y="2"/>
                  <a:pt x="46" y="2"/>
                  <a:pt x="46" y="2"/>
                </a:cubicBezTo>
                <a:cubicBezTo>
                  <a:pt x="47" y="1"/>
                  <a:pt x="47" y="1"/>
                  <a:pt x="47" y="1"/>
                </a:cubicBezTo>
                <a:cubicBezTo>
                  <a:pt x="41" y="0"/>
                  <a:pt x="41" y="0"/>
                  <a:pt x="41" y="0"/>
                </a:cubicBezTo>
                <a:cubicBezTo>
                  <a:pt x="34" y="5"/>
                  <a:pt x="34" y="5"/>
                  <a:pt x="34" y="5"/>
                </a:cubicBezTo>
                <a:cubicBezTo>
                  <a:pt x="26" y="12"/>
                  <a:pt x="26" y="12"/>
                  <a:pt x="26" y="12"/>
                </a:cubicBezTo>
                <a:cubicBezTo>
                  <a:pt x="22" y="12"/>
                  <a:pt x="22" y="12"/>
                  <a:pt x="22" y="12"/>
                </a:cubicBezTo>
                <a:cubicBezTo>
                  <a:pt x="17" y="15"/>
                  <a:pt x="17" y="15"/>
                  <a:pt x="17" y="15"/>
                </a:cubicBezTo>
                <a:cubicBezTo>
                  <a:pt x="14" y="15"/>
                  <a:pt x="14" y="15"/>
                  <a:pt x="14" y="15"/>
                </a:cubicBezTo>
                <a:cubicBezTo>
                  <a:pt x="13" y="13"/>
                  <a:pt x="13" y="13"/>
                  <a:pt x="13" y="13"/>
                </a:cubicBezTo>
                <a:cubicBezTo>
                  <a:pt x="11" y="9"/>
                  <a:pt x="11" y="9"/>
                  <a:pt x="11" y="9"/>
                </a:cubicBezTo>
                <a:cubicBezTo>
                  <a:pt x="11" y="11"/>
                  <a:pt x="11" y="11"/>
                  <a:pt x="11" y="11"/>
                </a:cubicBezTo>
                <a:cubicBezTo>
                  <a:pt x="11" y="9"/>
                  <a:pt x="11" y="9"/>
                  <a:pt x="11" y="9"/>
                </a:cubicBezTo>
                <a:cubicBezTo>
                  <a:pt x="9" y="23"/>
                  <a:pt x="9" y="23"/>
                  <a:pt x="9" y="23"/>
                </a:cubicBezTo>
                <a:cubicBezTo>
                  <a:pt x="6" y="24"/>
                  <a:pt x="6" y="24"/>
                  <a:pt x="6" y="24"/>
                </a:cubicBezTo>
                <a:cubicBezTo>
                  <a:pt x="1" y="22"/>
                  <a:pt x="1" y="22"/>
                  <a:pt x="1" y="22"/>
                </a:cubicBezTo>
                <a:cubicBezTo>
                  <a:pt x="0" y="24"/>
                  <a:pt x="0" y="24"/>
                  <a:pt x="0" y="24"/>
                </a:cubicBezTo>
                <a:cubicBezTo>
                  <a:pt x="2" y="27"/>
                  <a:pt x="2" y="27"/>
                  <a:pt x="2" y="27"/>
                </a:cubicBezTo>
                <a:cubicBezTo>
                  <a:pt x="5" y="35"/>
                  <a:pt x="5" y="35"/>
                  <a:pt x="5" y="35"/>
                </a:cubicBezTo>
                <a:cubicBezTo>
                  <a:pt x="5" y="39"/>
                  <a:pt x="5" y="39"/>
                  <a:pt x="5" y="39"/>
                </a:cubicBezTo>
                <a:cubicBezTo>
                  <a:pt x="9" y="45"/>
                  <a:pt x="9" y="45"/>
                  <a:pt x="9" y="45"/>
                </a:cubicBezTo>
                <a:cubicBezTo>
                  <a:pt x="17" y="43"/>
                  <a:pt x="17" y="43"/>
                  <a:pt x="17" y="43"/>
                </a:cubicBezTo>
                <a:cubicBezTo>
                  <a:pt x="25" y="42"/>
                  <a:pt x="25" y="42"/>
                  <a:pt x="25" y="42"/>
                </a:cubicBezTo>
                <a:cubicBezTo>
                  <a:pt x="32" y="41"/>
                  <a:pt x="32" y="41"/>
                  <a:pt x="32" y="41"/>
                </a:cubicBezTo>
                <a:cubicBezTo>
                  <a:pt x="47" y="25"/>
                  <a:pt x="47" y="25"/>
                  <a:pt x="47" y="25"/>
                </a:cubicBezTo>
                <a:cubicBezTo>
                  <a:pt x="47" y="25"/>
                  <a:pt x="50" y="19"/>
                  <a:pt x="51" y="16"/>
                </a:cubicBezTo>
                <a:cubicBezTo>
                  <a:pt x="51" y="16"/>
                  <a:pt x="51" y="16"/>
                  <a:pt x="51" y="16"/>
                </a:cubicBezTo>
                <a:cubicBezTo>
                  <a:pt x="49" y="16"/>
                  <a:pt x="49" y="16"/>
                  <a:pt x="49" y="16"/>
                </a:cubicBezTo>
                <a:lnTo>
                  <a:pt x="48" y="1"/>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199" name="Freeform 373"/>
          <p:cNvSpPr>
            <a:spLocks/>
          </p:cNvSpPr>
          <p:nvPr/>
        </p:nvSpPr>
        <p:spPr bwMode="auto">
          <a:xfrm>
            <a:off x="4999568" y="5096935"/>
            <a:ext cx="237067" cy="234951"/>
          </a:xfrm>
          <a:custGeom>
            <a:avLst/>
            <a:gdLst>
              <a:gd name="T0" fmla="*/ 2147483646 w 180"/>
              <a:gd name="T1" fmla="*/ 2147483646 h 180"/>
              <a:gd name="T2" fmla="*/ 2147483646 w 180"/>
              <a:gd name="T3" fmla="*/ 2147483646 h 180"/>
              <a:gd name="T4" fmla="*/ 2147483646 w 180"/>
              <a:gd name="T5" fmla="*/ 2147483646 h 180"/>
              <a:gd name="T6" fmla="*/ 2147483646 w 180"/>
              <a:gd name="T7" fmla="*/ 2147483646 h 180"/>
              <a:gd name="T8" fmla="*/ 2147483646 w 180"/>
              <a:gd name="T9" fmla="*/ 2147483646 h 180"/>
              <a:gd name="T10" fmla="*/ 2147483646 w 180"/>
              <a:gd name="T11" fmla="*/ 2147483646 h 180"/>
              <a:gd name="T12" fmla="*/ 2147483646 w 180"/>
              <a:gd name="T13" fmla="*/ 2147483646 h 180"/>
              <a:gd name="T14" fmla="*/ 2147483646 w 180"/>
              <a:gd name="T15" fmla="*/ 0 h 180"/>
              <a:gd name="T16" fmla="*/ 2147483646 w 180"/>
              <a:gd name="T17" fmla="*/ 2147483646 h 180"/>
              <a:gd name="T18" fmla="*/ 2147483646 w 180"/>
              <a:gd name="T19" fmla="*/ 2147483646 h 180"/>
              <a:gd name="T20" fmla="*/ 2147483646 w 180"/>
              <a:gd name="T21" fmla="*/ 2147483646 h 180"/>
              <a:gd name="T22" fmla="*/ 0 w 180"/>
              <a:gd name="T23" fmla="*/ 2147483646 h 180"/>
              <a:gd name="T24" fmla="*/ 0 w 180"/>
              <a:gd name="T25" fmla="*/ 2147483646 h 180"/>
              <a:gd name="T26" fmla="*/ 2147483646 w 180"/>
              <a:gd name="T27" fmla="*/ 2147483646 h 180"/>
              <a:gd name="T28" fmla="*/ 2147483646 w 180"/>
              <a:gd name="T29" fmla="*/ 2147483646 h 180"/>
              <a:gd name="T30" fmla="*/ 2147483646 w 180"/>
              <a:gd name="T31" fmla="*/ 2147483646 h 180"/>
              <a:gd name="T32" fmla="*/ 2147483646 w 180"/>
              <a:gd name="T33" fmla="*/ 2147483646 h 180"/>
              <a:gd name="T34" fmla="*/ 2147483646 w 180"/>
              <a:gd name="T35" fmla="*/ 2147483646 h 180"/>
              <a:gd name="T36" fmla="*/ 2147483646 w 180"/>
              <a:gd name="T37" fmla="*/ 2147483646 h 180"/>
              <a:gd name="T38" fmla="*/ 2147483646 w 180"/>
              <a:gd name="T39" fmla="*/ 2147483646 h 180"/>
              <a:gd name="T40" fmla="*/ 2147483646 w 180"/>
              <a:gd name="T41" fmla="*/ 2147483646 h 180"/>
              <a:gd name="T42" fmla="*/ 2147483646 w 18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80" h="180">
                <a:moveTo>
                  <a:pt x="144" y="54"/>
                </a:moveTo>
                <a:lnTo>
                  <a:pt x="132" y="54"/>
                </a:lnTo>
                <a:lnTo>
                  <a:pt x="114" y="30"/>
                </a:lnTo>
                <a:lnTo>
                  <a:pt x="102" y="6"/>
                </a:lnTo>
                <a:lnTo>
                  <a:pt x="96" y="6"/>
                </a:lnTo>
                <a:lnTo>
                  <a:pt x="84" y="12"/>
                </a:lnTo>
                <a:lnTo>
                  <a:pt x="96" y="6"/>
                </a:lnTo>
                <a:lnTo>
                  <a:pt x="84" y="0"/>
                </a:lnTo>
                <a:lnTo>
                  <a:pt x="66" y="6"/>
                </a:lnTo>
                <a:lnTo>
                  <a:pt x="18" y="18"/>
                </a:lnTo>
                <a:lnTo>
                  <a:pt x="12" y="84"/>
                </a:lnTo>
                <a:lnTo>
                  <a:pt x="0" y="90"/>
                </a:lnTo>
                <a:lnTo>
                  <a:pt x="0" y="144"/>
                </a:lnTo>
                <a:lnTo>
                  <a:pt x="12" y="168"/>
                </a:lnTo>
                <a:lnTo>
                  <a:pt x="18" y="180"/>
                </a:lnTo>
                <a:lnTo>
                  <a:pt x="36" y="180"/>
                </a:lnTo>
                <a:lnTo>
                  <a:pt x="66" y="162"/>
                </a:lnTo>
                <a:lnTo>
                  <a:pt x="90" y="162"/>
                </a:lnTo>
                <a:lnTo>
                  <a:pt x="138" y="120"/>
                </a:lnTo>
                <a:lnTo>
                  <a:pt x="180" y="90"/>
                </a:lnTo>
                <a:lnTo>
                  <a:pt x="150" y="78"/>
                </a:lnTo>
                <a:lnTo>
                  <a:pt x="144" y="54"/>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00" name="Freeform 374"/>
          <p:cNvSpPr>
            <a:spLocks/>
          </p:cNvSpPr>
          <p:nvPr/>
        </p:nvSpPr>
        <p:spPr bwMode="auto">
          <a:xfrm>
            <a:off x="5242986" y="4914900"/>
            <a:ext cx="266700" cy="423333"/>
          </a:xfrm>
          <a:custGeom>
            <a:avLst/>
            <a:gdLst>
              <a:gd name="T0" fmla="*/ 2147483646 w 34"/>
              <a:gd name="T1" fmla="*/ 2147483646 h 54"/>
              <a:gd name="T2" fmla="*/ 2147483646 w 34"/>
              <a:gd name="T3" fmla="*/ 2147483646 h 54"/>
              <a:gd name="T4" fmla="*/ 2147483646 w 34"/>
              <a:gd name="T5" fmla="*/ 2147483646 h 54"/>
              <a:gd name="T6" fmla="*/ 2147483646 w 34"/>
              <a:gd name="T7" fmla="*/ 2147483646 h 54"/>
              <a:gd name="T8" fmla="*/ 2147483646 w 34"/>
              <a:gd name="T9" fmla="*/ 2147483646 h 54"/>
              <a:gd name="T10" fmla="*/ 2147483646 w 34"/>
              <a:gd name="T11" fmla="*/ 2147483646 h 54"/>
              <a:gd name="T12" fmla="*/ 2147483646 w 34"/>
              <a:gd name="T13" fmla="*/ 2147483646 h 54"/>
              <a:gd name="T14" fmla="*/ 2147483646 w 34"/>
              <a:gd name="T15" fmla="*/ 2147483646 h 54"/>
              <a:gd name="T16" fmla="*/ 2147483646 w 34"/>
              <a:gd name="T17" fmla="*/ 2147483646 h 54"/>
              <a:gd name="T18" fmla="*/ 2147483646 w 34"/>
              <a:gd name="T19" fmla="*/ 2147483646 h 54"/>
              <a:gd name="T20" fmla="*/ 2147483646 w 34"/>
              <a:gd name="T21" fmla="*/ 2147483646 h 54"/>
              <a:gd name="T22" fmla="*/ 2147483646 w 34"/>
              <a:gd name="T23" fmla="*/ 2147483646 h 54"/>
              <a:gd name="T24" fmla="*/ 0 w 34"/>
              <a:gd name="T25" fmla="*/ 2147483646 h 54"/>
              <a:gd name="T26" fmla="*/ 0 w 34"/>
              <a:gd name="T27" fmla="*/ 2147483646 h 54"/>
              <a:gd name="T28" fmla="*/ 2147483646 w 34"/>
              <a:gd name="T29" fmla="*/ 2147483646 h 54"/>
              <a:gd name="T30" fmla="*/ 2147483646 w 34"/>
              <a:gd name="T31" fmla="*/ 2147483646 h 54"/>
              <a:gd name="T32" fmla="*/ 2147483646 w 34"/>
              <a:gd name="T33" fmla="*/ 2147483646 h 54"/>
              <a:gd name="T34" fmla="*/ 2147483646 w 34"/>
              <a:gd name="T35" fmla="*/ 2147483646 h 54"/>
              <a:gd name="T36" fmla="*/ 2147483646 w 34"/>
              <a:gd name="T37" fmla="*/ 2147483646 h 54"/>
              <a:gd name="T38" fmla="*/ 2147483646 w 34"/>
              <a:gd name="T39" fmla="*/ 2147483646 h 54"/>
              <a:gd name="T40" fmla="*/ 2147483646 w 34"/>
              <a:gd name="T41" fmla="*/ 2147483646 h 54"/>
              <a:gd name="T42" fmla="*/ 2147483646 w 34"/>
              <a:gd name="T43" fmla="*/ 2147483646 h 54"/>
              <a:gd name="T44" fmla="*/ 2147483646 w 34"/>
              <a:gd name="T45" fmla="*/ 2147483646 h 54"/>
              <a:gd name="T46" fmla="*/ 2147483646 w 34"/>
              <a:gd name="T47" fmla="*/ 2147483646 h 54"/>
              <a:gd name="T48" fmla="*/ 2147483646 w 34"/>
              <a:gd name="T49" fmla="*/ 2147483646 h 54"/>
              <a:gd name="T50" fmla="*/ 2147483646 w 34"/>
              <a:gd name="T51" fmla="*/ 2147483646 h 54"/>
              <a:gd name="T52" fmla="*/ 2147483646 w 34"/>
              <a:gd name="T53" fmla="*/ 2147483646 h 54"/>
              <a:gd name="T54" fmla="*/ 2147483646 w 34"/>
              <a:gd name="T55" fmla="*/ 2147483646 h 54"/>
              <a:gd name="T56" fmla="*/ 2147483646 w 34"/>
              <a:gd name="T57" fmla="*/ 2147483646 h 54"/>
              <a:gd name="T58" fmla="*/ 2147483646 w 34"/>
              <a:gd name="T59" fmla="*/ 2147483646 h 54"/>
              <a:gd name="T60" fmla="*/ 2147483646 w 34"/>
              <a:gd name="T61" fmla="*/ 2147483646 h 54"/>
              <a:gd name="T62" fmla="*/ 2147483646 w 34"/>
              <a:gd name="T63" fmla="*/ 2147483646 h 54"/>
              <a:gd name="T64" fmla="*/ 2147483646 w 34"/>
              <a:gd name="T65" fmla="*/ 2147483646 h 54"/>
              <a:gd name="T66" fmla="*/ 2147483646 w 34"/>
              <a:gd name="T67" fmla="*/ 2147483646 h 54"/>
              <a:gd name="T68" fmla="*/ 2147483646 w 34"/>
              <a:gd name="T69" fmla="*/ 0 h 54"/>
              <a:gd name="T70" fmla="*/ 2147483646 w 34"/>
              <a:gd name="T71" fmla="*/ 0 h 54"/>
              <a:gd name="T72" fmla="*/ 2147483646 w 34"/>
              <a:gd name="T73" fmla="*/ 2147483646 h 54"/>
              <a:gd name="T74" fmla="*/ 2147483646 w 34"/>
              <a:gd name="T75" fmla="*/ 2147483646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 h="54">
                <a:moveTo>
                  <a:pt x="22" y="2"/>
                </a:moveTo>
                <a:cubicBezTo>
                  <a:pt x="17" y="3"/>
                  <a:pt x="17" y="3"/>
                  <a:pt x="17" y="3"/>
                </a:cubicBezTo>
                <a:cubicBezTo>
                  <a:pt x="17" y="4"/>
                  <a:pt x="17" y="4"/>
                  <a:pt x="17" y="4"/>
                </a:cubicBezTo>
                <a:cubicBezTo>
                  <a:pt x="17" y="3"/>
                  <a:pt x="17" y="3"/>
                  <a:pt x="17" y="3"/>
                </a:cubicBezTo>
                <a:cubicBezTo>
                  <a:pt x="16" y="3"/>
                  <a:pt x="16" y="3"/>
                  <a:pt x="16" y="3"/>
                </a:cubicBezTo>
                <a:cubicBezTo>
                  <a:pt x="16" y="8"/>
                  <a:pt x="16" y="8"/>
                  <a:pt x="16" y="8"/>
                </a:cubicBezTo>
                <a:cubicBezTo>
                  <a:pt x="19" y="13"/>
                  <a:pt x="19" y="13"/>
                  <a:pt x="19" y="13"/>
                </a:cubicBezTo>
                <a:cubicBezTo>
                  <a:pt x="19" y="16"/>
                  <a:pt x="19" y="16"/>
                  <a:pt x="19" y="16"/>
                </a:cubicBezTo>
                <a:cubicBezTo>
                  <a:pt x="16" y="18"/>
                  <a:pt x="16" y="18"/>
                  <a:pt x="16" y="18"/>
                </a:cubicBezTo>
                <a:cubicBezTo>
                  <a:pt x="15" y="16"/>
                  <a:pt x="15" y="16"/>
                  <a:pt x="15" y="16"/>
                </a:cubicBezTo>
                <a:cubicBezTo>
                  <a:pt x="13" y="13"/>
                  <a:pt x="13" y="13"/>
                  <a:pt x="13" y="13"/>
                </a:cubicBezTo>
                <a:cubicBezTo>
                  <a:pt x="9" y="11"/>
                  <a:pt x="9" y="11"/>
                  <a:pt x="9" y="11"/>
                </a:cubicBezTo>
                <a:cubicBezTo>
                  <a:pt x="0" y="15"/>
                  <a:pt x="0" y="15"/>
                  <a:pt x="0" y="15"/>
                </a:cubicBezTo>
                <a:cubicBezTo>
                  <a:pt x="0" y="16"/>
                  <a:pt x="0" y="16"/>
                  <a:pt x="0" y="16"/>
                </a:cubicBezTo>
                <a:cubicBezTo>
                  <a:pt x="1" y="16"/>
                  <a:pt x="1" y="16"/>
                  <a:pt x="1" y="16"/>
                </a:cubicBezTo>
                <a:cubicBezTo>
                  <a:pt x="2" y="15"/>
                  <a:pt x="2" y="15"/>
                  <a:pt x="2" y="15"/>
                </a:cubicBezTo>
                <a:cubicBezTo>
                  <a:pt x="1" y="16"/>
                  <a:pt x="1" y="16"/>
                  <a:pt x="1" y="16"/>
                </a:cubicBezTo>
                <a:cubicBezTo>
                  <a:pt x="9" y="19"/>
                  <a:pt x="9" y="19"/>
                  <a:pt x="9" y="19"/>
                </a:cubicBezTo>
                <a:cubicBezTo>
                  <a:pt x="9" y="23"/>
                  <a:pt x="9" y="23"/>
                  <a:pt x="9" y="23"/>
                </a:cubicBezTo>
                <a:cubicBezTo>
                  <a:pt x="9" y="28"/>
                  <a:pt x="9" y="28"/>
                  <a:pt x="9" y="28"/>
                </a:cubicBezTo>
                <a:cubicBezTo>
                  <a:pt x="7" y="36"/>
                  <a:pt x="7" y="36"/>
                  <a:pt x="7" y="36"/>
                </a:cubicBezTo>
                <a:cubicBezTo>
                  <a:pt x="5" y="39"/>
                  <a:pt x="5" y="39"/>
                  <a:pt x="5" y="39"/>
                </a:cubicBezTo>
                <a:cubicBezTo>
                  <a:pt x="6" y="39"/>
                  <a:pt x="6" y="39"/>
                  <a:pt x="6" y="39"/>
                </a:cubicBezTo>
                <a:cubicBezTo>
                  <a:pt x="7" y="54"/>
                  <a:pt x="7" y="54"/>
                  <a:pt x="7" y="54"/>
                </a:cubicBezTo>
                <a:cubicBezTo>
                  <a:pt x="9" y="54"/>
                  <a:pt x="9" y="54"/>
                  <a:pt x="9" y="54"/>
                </a:cubicBezTo>
                <a:cubicBezTo>
                  <a:pt x="10" y="51"/>
                  <a:pt x="9" y="51"/>
                  <a:pt x="9" y="51"/>
                </a:cubicBezTo>
                <a:cubicBezTo>
                  <a:pt x="16" y="45"/>
                  <a:pt x="16" y="45"/>
                  <a:pt x="16" y="45"/>
                </a:cubicBezTo>
                <a:cubicBezTo>
                  <a:pt x="18" y="40"/>
                  <a:pt x="18" y="40"/>
                  <a:pt x="18" y="40"/>
                </a:cubicBezTo>
                <a:cubicBezTo>
                  <a:pt x="16" y="31"/>
                  <a:pt x="16" y="31"/>
                  <a:pt x="16" y="31"/>
                </a:cubicBezTo>
                <a:cubicBezTo>
                  <a:pt x="21" y="25"/>
                  <a:pt x="21" y="25"/>
                  <a:pt x="21" y="25"/>
                </a:cubicBezTo>
                <a:cubicBezTo>
                  <a:pt x="30" y="20"/>
                  <a:pt x="30" y="20"/>
                  <a:pt x="30" y="20"/>
                </a:cubicBezTo>
                <a:cubicBezTo>
                  <a:pt x="33" y="16"/>
                  <a:pt x="33" y="16"/>
                  <a:pt x="33" y="16"/>
                </a:cubicBezTo>
                <a:cubicBezTo>
                  <a:pt x="34" y="11"/>
                  <a:pt x="34" y="11"/>
                  <a:pt x="34" y="11"/>
                </a:cubicBezTo>
                <a:cubicBezTo>
                  <a:pt x="33" y="4"/>
                  <a:pt x="33" y="4"/>
                  <a:pt x="33" y="4"/>
                </a:cubicBezTo>
                <a:cubicBezTo>
                  <a:pt x="33" y="0"/>
                  <a:pt x="33" y="0"/>
                  <a:pt x="33" y="0"/>
                </a:cubicBezTo>
                <a:cubicBezTo>
                  <a:pt x="33" y="0"/>
                  <a:pt x="33" y="0"/>
                  <a:pt x="33" y="0"/>
                </a:cubicBezTo>
                <a:cubicBezTo>
                  <a:pt x="30" y="1"/>
                  <a:pt x="30" y="1"/>
                  <a:pt x="30" y="1"/>
                </a:cubicBezTo>
                <a:lnTo>
                  <a:pt x="22" y="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01" name="Freeform 375"/>
          <p:cNvSpPr>
            <a:spLocks/>
          </p:cNvSpPr>
          <p:nvPr/>
        </p:nvSpPr>
        <p:spPr bwMode="auto">
          <a:xfrm>
            <a:off x="5242984" y="4673600"/>
            <a:ext cx="260349" cy="264584"/>
          </a:xfrm>
          <a:custGeom>
            <a:avLst/>
            <a:gdLst>
              <a:gd name="T0" fmla="*/ 2147483646 w 33"/>
              <a:gd name="T1" fmla="*/ 2147483646 h 34"/>
              <a:gd name="T2" fmla="*/ 2147483646 w 33"/>
              <a:gd name="T3" fmla="*/ 2147483646 h 34"/>
              <a:gd name="T4" fmla="*/ 2147483646 w 33"/>
              <a:gd name="T5" fmla="*/ 2147483646 h 34"/>
              <a:gd name="T6" fmla="*/ 2147483646 w 33"/>
              <a:gd name="T7" fmla="*/ 2147483646 h 34"/>
              <a:gd name="T8" fmla="*/ 2147483646 w 33"/>
              <a:gd name="T9" fmla="*/ 0 h 34"/>
              <a:gd name="T10" fmla="*/ 2147483646 w 33"/>
              <a:gd name="T11" fmla="*/ 2147483646 h 34"/>
              <a:gd name="T12" fmla="*/ 2147483646 w 33"/>
              <a:gd name="T13" fmla="*/ 2147483646 h 34"/>
              <a:gd name="T14" fmla="*/ 2147483646 w 33"/>
              <a:gd name="T15" fmla="*/ 2147483646 h 34"/>
              <a:gd name="T16" fmla="*/ 2147483646 w 33"/>
              <a:gd name="T17" fmla="*/ 2147483646 h 34"/>
              <a:gd name="T18" fmla="*/ 2147483646 w 33"/>
              <a:gd name="T19" fmla="*/ 2147483646 h 34"/>
              <a:gd name="T20" fmla="*/ 2147483646 w 33"/>
              <a:gd name="T21" fmla="*/ 2147483646 h 34"/>
              <a:gd name="T22" fmla="*/ 0 w 33"/>
              <a:gd name="T23" fmla="*/ 2147483646 h 34"/>
              <a:gd name="T24" fmla="*/ 2147483646 w 33"/>
              <a:gd name="T25" fmla="*/ 2147483646 h 34"/>
              <a:gd name="T26" fmla="*/ 2147483646 w 33"/>
              <a:gd name="T27" fmla="*/ 2147483646 h 34"/>
              <a:gd name="T28" fmla="*/ 2147483646 w 33"/>
              <a:gd name="T29" fmla="*/ 2147483646 h 34"/>
              <a:gd name="T30" fmla="*/ 2147483646 w 33"/>
              <a:gd name="T31" fmla="*/ 2147483646 h 34"/>
              <a:gd name="T32" fmla="*/ 2147483646 w 33"/>
              <a:gd name="T33" fmla="*/ 2147483646 h 34"/>
              <a:gd name="T34" fmla="*/ 2147483646 w 33"/>
              <a:gd name="T35" fmla="*/ 2147483646 h 34"/>
              <a:gd name="T36" fmla="*/ 2147483646 w 33"/>
              <a:gd name="T37" fmla="*/ 2147483646 h 34"/>
              <a:gd name="T38" fmla="*/ 2147483646 w 33"/>
              <a:gd name="T39" fmla="*/ 2147483646 h 34"/>
              <a:gd name="T40" fmla="*/ 2147483646 w 33"/>
              <a:gd name="T41" fmla="*/ 2147483646 h 34"/>
              <a:gd name="T42" fmla="*/ 2147483646 w 33"/>
              <a:gd name="T43" fmla="*/ 2147483646 h 34"/>
              <a:gd name="T44" fmla="*/ 2147483646 w 33"/>
              <a:gd name="T45" fmla="*/ 2147483646 h 34"/>
              <a:gd name="T46" fmla="*/ 2147483646 w 33"/>
              <a:gd name="T47" fmla="*/ 2147483646 h 34"/>
              <a:gd name="T48" fmla="*/ 2147483646 w 33"/>
              <a:gd name="T49" fmla="*/ 2147483646 h 34"/>
              <a:gd name="T50" fmla="*/ 2147483646 w 33"/>
              <a:gd name="T51" fmla="*/ 2147483646 h 34"/>
              <a:gd name="T52" fmla="*/ 2147483646 w 33"/>
              <a:gd name="T53" fmla="*/ 2147483646 h 3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3" h="34">
                <a:moveTo>
                  <a:pt x="25" y="6"/>
                </a:moveTo>
                <a:cubicBezTo>
                  <a:pt x="14" y="1"/>
                  <a:pt x="14" y="1"/>
                  <a:pt x="14" y="1"/>
                </a:cubicBezTo>
                <a:cubicBezTo>
                  <a:pt x="14" y="1"/>
                  <a:pt x="14" y="1"/>
                  <a:pt x="14" y="1"/>
                </a:cubicBezTo>
                <a:cubicBezTo>
                  <a:pt x="14" y="1"/>
                  <a:pt x="14" y="1"/>
                  <a:pt x="14" y="1"/>
                </a:cubicBezTo>
                <a:cubicBezTo>
                  <a:pt x="13" y="0"/>
                  <a:pt x="13" y="0"/>
                  <a:pt x="13" y="0"/>
                </a:cubicBezTo>
                <a:cubicBezTo>
                  <a:pt x="12" y="2"/>
                  <a:pt x="12" y="2"/>
                  <a:pt x="12" y="2"/>
                </a:cubicBezTo>
                <a:cubicBezTo>
                  <a:pt x="12" y="5"/>
                  <a:pt x="12" y="5"/>
                  <a:pt x="12" y="5"/>
                </a:cubicBezTo>
                <a:cubicBezTo>
                  <a:pt x="8" y="5"/>
                  <a:pt x="8" y="5"/>
                  <a:pt x="8" y="5"/>
                </a:cubicBezTo>
                <a:cubicBezTo>
                  <a:pt x="6" y="1"/>
                  <a:pt x="6" y="1"/>
                  <a:pt x="6" y="1"/>
                </a:cubicBezTo>
                <a:cubicBezTo>
                  <a:pt x="1" y="1"/>
                  <a:pt x="1" y="1"/>
                  <a:pt x="1" y="1"/>
                </a:cubicBezTo>
                <a:cubicBezTo>
                  <a:pt x="2" y="8"/>
                  <a:pt x="2" y="8"/>
                  <a:pt x="2" y="8"/>
                </a:cubicBezTo>
                <a:cubicBezTo>
                  <a:pt x="0" y="11"/>
                  <a:pt x="0" y="11"/>
                  <a:pt x="0" y="11"/>
                </a:cubicBezTo>
                <a:cubicBezTo>
                  <a:pt x="2" y="19"/>
                  <a:pt x="2" y="19"/>
                  <a:pt x="2" y="19"/>
                </a:cubicBezTo>
                <a:cubicBezTo>
                  <a:pt x="4" y="24"/>
                  <a:pt x="4" y="24"/>
                  <a:pt x="4" y="24"/>
                </a:cubicBezTo>
                <a:cubicBezTo>
                  <a:pt x="4" y="24"/>
                  <a:pt x="8" y="26"/>
                  <a:pt x="9" y="26"/>
                </a:cubicBezTo>
                <a:cubicBezTo>
                  <a:pt x="9" y="26"/>
                  <a:pt x="14" y="27"/>
                  <a:pt x="14" y="27"/>
                </a:cubicBezTo>
                <a:cubicBezTo>
                  <a:pt x="15" y="29"/>
                  <a:pt x="15" y="29"/>
                  <a:pt x="15" y="29"/>
                </a:cubicBezTo>
                <a:cubicBezTo>
                  <a:pt x="17" y="34"/>
                  <a:pt x="17" y="34"/>
                  <a:pt x="17" y="34"/>
                </a:cubicBezTo>
                <a:cubicBezTo>
                  <a:pt x="22" y="33"/>
                  <a:pt x="22" y="33"/>
                  <a:pt x="22" y="33"/>
                </a:cubicBezTo>
                <a:cubicBezTo>
                  <a:pt x="30" y="32"/>
                  <a:pt x="30" y="32"/>
                  <a:pt x="30" y="32"/>
                </a:cubicBezTo>
                <a:cubicBezTo>
                  <a:pt x="33" y="31"/>
                  <a:pt x="33" y="31"/>
                  <a:pt x="33" y="31"/>
                </a:cubicBezTo>
                <a:cubicBezTo>
                  <a:pt x="31" y="28"/>
                  <a:pt x="31" y="28"/>
                  <a:pt x="31" y="28"/>
                </a:cubicBezTo>
                <a:cubicBezTo>
                  <a:pt x="30" y="19"/>
                  <a:pt x="30" y="19"/>
                  <a:pt x="30" y="19"/>
                </a:cubicBezTo>
                <a:cubicBezTo>
                  <a:pt x="30" y="19"/>
                  <a:pt x="28" y="15"/>
                  <a:pt x="28" y="14"/>
                </a:cubicBezTo>
                <a:cubicBezTo>
                  <a:pt x="28" y="13"/>
                  <a:pt x="29" y="12"/>
                  <a:pt x="30" y="12"/>
                </a:cubicBezTo>
                <a:cubicBezTo>
                  <a:pt x="25" y="9"/>
                  <a:pt x="25" y="9"/>
                  <a:pt x="25" y="9"/>
                </a:cubicBezTo>
                <a:lnTo>
                  <a:pt x="25" y="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02" name="Freeform 376"/>
          <p:cNvSpPr>
            <a:spLocks/>
          </p:cNvSpPr>
          <p:nvPr/>
        </p:nvSpPr>
        <p:spPr bwMode="auto">
          <a:xfrm>
            <a:off x="4802720" y="4798486"/>
            <a:ext cx="298449" cy="298449"/>
          </a:xfrm>
          <a:custGeom>
            <a:avLst/>
            <a:gdLst>
              <a:gd name="T0" fmla="*/ 2147483646 w 38"/>
              <a:gd name="T1" fmla="*/ 2147483646 h 38"/>
              <a:gd name="T2" fmla="*/ 2147483646 w 38"/>
              <a:gd name="T3" fmla="*/ 2147483646 h 38"/>
              <a:gd name="T4" fmla="*/ 2147483646 w 38"/>
              <a:gd name="T5" fmla="*/ 2147483646 h 38"/>
              <a:gd name="T6" fmla="*/ 2147483646 w 38"/>
              <a:gd name="T7" fmla="*/ 2147483646 h 38"/>
              <a:gd name="T8" fmla="*/ 2147483646 w 38"/>
              <a:gd name="T9" fmla="*/ 2147483646 h 38"/>
              <a:gd name="T10" fmla="*/ 2147483646 w 38"/>
              <a:gd name="T11" fmla="*/ 2147483646 h 38"/>
              <a:gd name="T12" fmla="*/ 2147483646 w 38"/>
              <a:gd name="T13" fmla="*/ 2147483646 h 38"/>
              <a:gd name="T14" fmla="*/ 2147483646 w 38"/>
              <a:gd name="T15" fmla="*/ 2147483646 h 38"/>
              <a:gd name="T16" fmla="*/ 2147483646 w 38"/>
              <a:gd name="T17" fmla="*/ 2147483646 h 38"/>
              <a:gd name="T18" fmla="*/ 2147483646 w 38"/>
              <a:gd name="T19" fmla="*/ 2147483646 h 38"/>
              <a:gd name="T20" fmla="*/ 2147483646 w 38"/>
              <a:gd name="T21" fmla="*/ 2147483646 h 38"/>
              <a:gd name="T22" fmla="*/ 2147483646 w 38"/>
              <a:gd name="T23" fmla="*/ 2147483646 h 38"/>
              <a:gd name="T24" fmla="*/ 2147483646 w 38"/>
              <a:gd name="T25" fmla="*/ 2147483646 h 38"/>
              <a:gd name="T26" fmla="*/ 2147483646 w 38"/>
              <a:gd name="T27" fmla="*/ 2147483646 h 38"/>
              <a:gd name="T28" fmla="*/ 2147483646 w 38"/>
              <a:gd name="T29" fmla="*/ 2147483646 h 38"/>
              <a:gd name="T30" fmla="*/ 2147483646 w 38"/>
              <a:gd name="T31" fmla="*/ 2147483646 h 38"/>
              <a:gd name="T32" fmla="*/ 2147483646 w 38"/>
              <a:gd name="T33" fmla="*/ 0 h 38"/>
              <a:gd name="T34" fmla="*/ 2147483646 w 38"/>
              <a:gd name="T35" fmla="*/ 0 h 38"/>
              <a:gd name="T36" fmla="*/ 2147483646 w 38"/>
              <a:gd name="T37" fmla="*/ 2147483646 h 38"/>
              <a:gd name="T38" fmla="*/ 2147483646 w 38"/>
              <a:gd name="T39" fmla="*/ 2147483646 h 38"/>
              <a:gd name="T40" fmla="*/ 2147483646 w 38"/>
              <a:gd name="T41" fmla="*/ 2147483646 h 38"/>
              <a:gd name="T42" fmla="*/ 0 w 38"/>
              <a:gd name="T43" fmla="*/ 2147483646 h 38"/>
              <a:gd name="T44" fmla="*/ 0 w 38"/>
              <a:gd name="T45" fmla="*/ 2147483646 h 38"/>
              <a:gd name="T46" fmla="*/ 2147483646 w 38"/>
              <a:gd name="T47" fmla="*/ 2147483646 h 38"/>
              <a:gd name="T48" fmla="*/ 2147483646 w 38"/>
              <a:gd name="T49" fmla="*/ 2147483646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8" h="38">
                <a:moveTo>
                  <a:pt x="4" y="37"/>
                </a:moveTo>
                <a:cubicBezTo>
                  <a:pt x="18" y="37"/>
                  <a:pt x="18" y="37"/>
                  <a:pt x="18" y="37"/>
                </a:cubicBezTo>
                <a:cubicBezTo>
                  <a:pt x="20" y="38"/>
                  <a:pt x="20" y="38"/>
                  <a:pt x="20" y="38"/>
                </a:cubicBezTo>
                <a:cubicBezTo>
                  <a:pt x="28" y="38"/>
                  <a:pt x="28" y="38"/>
                  <a:pt x="28" y="38"/>
                </a:cubicBezTo>
                <a:cubicBezTo>
                  <a:pt x="34" y="37"/>
                  <a:pt x="34" y="37"/>
                  <a:pt x="34" y="37"/>
                </a:cubicBezTo>
                <a:cubicBezTo>
                  <a:pt x="32" y="33"/>
                  <a:pt x="32" y="33"/>
                  <a:pt x="32" y="33"/>
                </a:cubicBezTo>
                <a:cubicBezTo>
                  <a:pt x="32" y="22"/>
                  <a:pt x="32" y="22"/>
                  <a:pt x="32" y="22"/>
                </a:cubicBezTo>
                <a:cubicBezTo>
                  <a:pt x="38" y="21"/>
                  <a:pt x="38" y="21"/>
                  <a:pt x="38" y="21"/>
                </a:cubicBezTo>
                <a:cubicBezTo>
                  <a:pt x="38" y="17"/>
                  <a:pt x="38" y="17"/>
                  <a:pt x="38" y="17"/>
                </a:cubicBezTo>
                <a:cubicBezTo>
                  <a:pt x="37" y="17"/>
                  <a:pt x="37" y="17"/>
                  <a:pt x="37" y="17"/>
                </a:cubicBezTo>
                <a:cubicBezTo>
                  <a:pt x="38" y="17"/>
                  <a:pt x="38" y="17"/>
                  <a:pt x="38" y="17"/>
                </a:cubicBezTo>
                <a:cubicBezTo>
                  <a:pt x="32" y="16"/>
                  <a:pt x="32" y="16"/>
                  <a:pt x="32" y="16"/>
                </a:cubicBezTo>
                <a:cubicBezTo>
                  <a:pt x="30" y="4"/>
                  <a:pt x="30" y="4"/>
                  <a:pt x="30" y="4"/>
                </a:cubicBezTo>
                <a:cubicBezTo>
                  <a:pt x="30" y="4"/>
                  <a:pt x="25" y="4"/>
                  <a:pt x="24" y="4"/>
                </a:cubicBezTo>
                <a:cubicBezTo>
                  <a:pt x="24" y="4"/>
                  <a:pt x="22" y="6"/>
                  <a:pt x="21" y="6"/>
                </a:cubicBezTo>
                <a:cubicBezTo>
                  <a:pt x="20" y="7"/>
                  <a:pt x="19" y="6"/>
                  <a:pt x="18" y="6"/>
                </a:cubicBezTo>
                <a:cubicBezTo>
                  <a:pt x="17" y="6"/>
                  <a:pt x="13" y="0"/>
                  <a:pt x="12" y="0"/>
                </a:cubicBezTo>
                <a:cubicBezTo>
                  <a:pt x="11" y="0"/>
                  <a:pt x="4" y="0"/>
                  <a:pt x="4" y="0"/>
                </a:cubicBezTo>
                <a:cubicBezTo>
                  <a:pt x="1" y="2"/>
                  <a:pt x="1" y="2"/>
                  <a:pt x="1" y="2"/>
                </a:cubicBezTo>
                <a:cubicBezTo>
                  <a:pt x="3" y="15"/>
                  <a:pt x="3" y="15"/>
                  <a:pt x="3" y="15"/>
                </a:cubicBezTo>
                <a:cubicBezTo>
                  <a:pt x="4" y="21"/>
                  <a:pt x="4" y="21"/>
                  <a:pt x="4" y="21"/>
                </a:cubicBezTo>
                <a:cubicBezTo>
                  <a:pt x="0" y="28"/>
                  <a:pt x="0" y="28"/>
                  <a:pt x="0" y="28"/>
                </a:cubicBezTo>
                <a:cubicBezTo>
                  <a:pt x="0" y="36"/>
                  <a:pt x="0" y="36"/>
                  <a:pt x="0" y="36"/>
                </a:cubicBezTo>
                <a:cubicBezTo>
                  <a:pt x="2" y="35"/>
                  <a:pt x="2" y="35"/>
                  <a:pt x="2" y="35"/>
                </a:cubicBezTo>
                <a:lnTo>
                  <a:pt x="4" y="37"/>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03" name="Freeform 377"/>
          <p:cNvSpPr>
            <a:spLocks/>
          </p:cNvSpPr>
          <p:nvPr/>
        </p:nvSpPr>
        <p:spPr bwMode="auto">
          <a:xfrm>
            <a:off x="4802719" y="4516968"/>
            <a:ext cx="463549" cy="459317"/>
          </a:xfrm>
          <a:custGeom>
            <a:avLst/>
            <a:gdLst>
              <a:gd name="T0" fmla="*/ 2147483646 w 59"/>
              <a:gd name="T1" fmla="*/ 2147483646 h 59"/>
              <a:gd name="T2" fmla="*/ 2147483646 w 59"/>
              <a:gd name="T3" fmla="*/ 2147483646 h 59"/>
              <a:gd name="T4" fmla="*/ 2147483646 w 59"/>
              <a:gd name="T5" fmla="*/ 2147483646 h 59"/>
              <a:gd name="T6" fmla="*/ 2147483646 w 59"/>
              <a:gd name="T7" fmla="*/ 2147483646 h 59"/>
              <a:gd name="T8" fmla="*/ 2147483646 w 59"/>
              <a:gd name="T9" fmla="*/ 2147483646 h 59"/>
              <a:gd name="T10" fmla="*/ 2147483646 w 59"/>
              <a:gd name="T11" fmla="*/ 2147483646 h 59"/>
              <a:gd name="T12" fmla="*/ 0 w 59"/>
              <a:gd name="T13" fmla="*/ 2147483646 h 59"/>
              <a:gd name="T14" fmla="*/ 2147483646 w 59"/>
              <a:gd name="T15" fmla="*/ 2147483646 h 59"/>
              <a:gd name="T16" fmla="*/ 2147483646 w 59"/>
              <a:gd name="T17" fmla="*/ 2147483646 h 59"/>
              <a:gd name="T18" fmla="*/ 2147483646 w 59"/>
              <a:gd name="T19" fmla="*/ 2147483646 h 59"/>
              <a:gd name="T20" fmla="*/ 2147483646 w 59"/>
              <a:gd name="T21" fmla="*/ 2147483646 h 59"/>
              <a:gd name="T22" fmla="*/ 2147483646 w 59"/>
              <a:gd name="T23" fmla="*/ 2147483646 h 59"/>
              <a:gd name="T24" fmla="*/ 2147483646 w 59"/>
              <a:gd name="T25" fmla="*/ 2147483646 h 59"/>
              <a:gd name="T26" fmla="*/ 2147483646 w 59"/>
              <a:gd name="T27" fmla="*/ 2147483646 h 59"/>
              <a:gd name="T28" fmla="*/ 2147483646 w 59"/>
              <a:gd name="T29" fmla="*/ 2147483646 h 59"/>
              <a:gd name="T30" fmla="*/ 2147483646 w 59"/>
              <a:gd name="T31" fmla="*/ 2147483646 h 59"/>
              <a:gd name="T32" fmla="*/ 2147483646 w 59"/>
              <a:gd name="T33" fmla="*/ 2147483646 h 59"/>
              <a:gd name="T34" fmla="*/ 2147483646 w 59"/>
              <a:gd name="T35" fmla="*/ 2147483646 h 59"/>
              <a:gd name="T36" fmla="*/ 2147483646 w 59"/>
              <a:gd name="T37" fmla="*/ 2147483646 h 59"/>
              <a:gd name="T38" fmla="*/ 2147483646 w 59"/>
              <a:gd name="T39" fmla="*/ 2147483646 h 59"/>
              <a:gd name="T40" fmla="*/ 2147483646 w 59"/>
              <a:gd name="T41" fmla="*/ 2147483646 h 59"/>
              <a:gd name="T42" fmla="*/ 2147483646 w 59"/>
              <a:gd name="T43" fmla="*/ 2147483646 h 59"/>
              <a:gd name="T44" fmla="*/ 2147483646 w 59"/>
              <a:gd name="T45" fmla="*/ 2147483646 h 59"/>
              <a:gd name="T46" fmla="*/ 2147483646 w 59"/>
              <a:gd name="T47" fmla="*/ 2147483646 h 59"/>
              <a:gd name="T48" fmla="*/ 2147483646 w 59"/>
              <a:gd name="T49" fmla="*/ 2147483646 h 59"/>
              <a:gd name="T50" fmla="*/ 2147483646 w 59"/>
              <a:gd name="T51" fmla="*/ 2147483646 h 59"/>
              <a:gd name="T52" fmla="*/ 2147483646 w 59"/>
              <a:gd name="T53" fmla="*/ 2147483646 h 59"/>
              <a:gd name="T54" fmla="*/ 2147483646 w 59"/>
              <a:gd name="T55" fmla="*/ 2147483646 h 59"/>
              <a:gd name="T56" fmla="*/ 2147483646 w 59"/>
              <a:gd name="T57" fmla="*/ 2147483646 h 59"/>
              <a:gd name="T58" fmla="*/ 2147483646 w 59"/>
              <a:gd name="T59" fmla="*/ 2147483646 h 59"/>
              <a:gd name="T60" fmla="*/ 2147483646 w 59"/>
              <a:gd name="T61" fmla="*/ 2147483646 h 59"/>
              <a:gd name="T62" fmla="*/ 2147483646 w 59"/>
              <a:gd name="T63" fmla="*/ 2147483646 h 59"/>
              <a:gd name="T64" fmla="*/ 2147483646 w 59"/>
              <a:gd name="T65" fmla="*/ 2147483646 h 59"/>
              <a:gd name="T66" fmla="*/ 2147483646 w 59"/>
              <a:gd name="T67" fmla="*/ 2147483646 h 59"/>
              <a:gd name="T68" fmla="*/ 2147483646 w 59"/>
              <a:gd name="T69" fmla="*/ 0 h 59"/>
              <a:gd name="T70" fmla="*/ 2147483646 w 59"/>
              <a:gd name="T71" fmla="*/ 2147483646 h 59"/>
              <a:gd name="T72" fmla="*/ 2147483646 w 59"/>
              <a:gd name="T73" fmla="*/ 2147483646 h 59"/>
              <a:gd name="T74" fmla="*/ 2147483646 w 59"/>
              <a:gd name="T75" fmla="*/ 2147483646 h 59"/>
              <a:gd name="T76" fmla="*/ 2147483646 w 59"/>
              <a:gd name="T77" fmla="*/ 2147483646 h 59"/>
              <a:gd name="T78" fmla="*/ 2147483646 w 59"/>
              <a:gd name="T79" fmla="*/ 2147483646 h 5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9" h="59">
                <a:moveTo>
                  <a:pt x="21" y="6"/>
                </a:moveTo>
                <a:cubicBezTo>
                  <a:pt x="18" y="18"/>
                  <a:pt x="18" y="18"/>
                  <a:pt x="18" y="18"/>
                </a:cubicBezTo>
                <a:cubicBezTo>
                  <a:pt x="15" y="21"/>
                  <a:pt x="15" y="21"/>
                  <a:pt x="15" y="21"/>
                </a:cubicBezTo>
                <a:cubicBezTo>
                  <a:pt x="11" y="29"/>
                  <a:pt x="11" y="29"/>
                  <a:pt x="11" y="29"/>
                </a:cubicBezTo>
                <a:cubicBezTo>
                  <a:pt x="7" y="32"/>
                  <a:pt x="7" y="32"/>
                  <a:pt x="7" y="32"/>
                </a:cubicBezTo>
                <a:cubicBezTo>
                  <a:pt x="3" y="32"/>
                  <a:pt x="3" y="32"/>
                  <a:pt x="3" y="32"/>
                </a:cubicBezTo>
                <a:cubicBezTo>
                  <a:pt x="0" y="35"/>
                  <a:pt x="0" y="35"/>
                  <a:pt x="0" y="35"/>
                </a:cubicBezTo>
                <a:cubicBezTo>
                  <a:pt x="1" y="38"/>
                  <a:pt x="1" y="38"/>
                  <a:pt x="1" y="38"/>
                </a:cubicBezTo>
                <a:cubicBezTo>
                  <a:pt x="1" y="38"/>
                  <a:pt x="1" y="38"/>
                  <a:pt x="1" y="38"/>
                </a:cubicBezTo>
                <a:cubicBezTo>
                  <a:pt x="4" y="36"/>
                  <a:pt x="4" y="36"/>
                  <a:pt x="4" y="36"/>
                </a:cubicBezTo>
                <a:cubicBezTo>
                  <a:pt x="4" y="36"/>
                  <a:pt x="11" y="36"/>
                  <a:pt x="12" y="36"/>
                </a:cubicBezTo>
                <a:cubicBezTo>
                  <a:pt x="13" y="36"/>
                  <a:pt x="17" y="42"/>
                  <a:pt x="18" y="42"/>
                </a:cubicBezTo>
                <a:cubicBezTo>
                  <a:pt x="19" y="42"/>
                  <a:pt x="20" y="43"/>
                  <a:pt x="21" y="42"/>
                </a:cubicBezTo>
                <a:cubicBezTo>
                  <a:pt x="22" y="42"/>
                  <a:pt x="24" y="40"/>
                  <a:pt x="24" y="40"/>
                </a:cubicBezTo>
                <a:cubicBezTo>
                  <a:pt x="25" y="40"/>
                  <a:pt x="30" y="40"/>
                  <a:pt x="30" y="40"/>
                </a:cubicBezTo>
                <a:cubicBezTo>
                  <a:pt x="32" y="52"/>
                  <a:pt x="32" y="52"/>
                  <a:pt x="32" y="52"/>
                </a:cubicBezTo>
                <a:cubicBezTo>
                  <a:pt x="38" y="53"/>
                  <a:pt x="38" y="53"/>
                  <a:pt x="38" y="53"/>
                </a:cubicBezTo>
                <a:cubicBezTo>
                  <a:pt x="43" y="53"/>
                  <a:pt x="43" y="53"/>
                  <a:pt x="43" y="53"/>
                </a:cubicBezTo>
                <a:cubicBezTo>
                  <a:pt x="49" y="56"/>
                  <a:pt x="49" y="56"/>
                  <a:pt x="49" y="56"/>
                </a:cubicBezTo>
                <a:cubicBezTo>
                  <a:pt x="55" y="59"/>
                  <a:pt x="55" y="59"/>
                  <a:pt x="55" y="59"/>
                </a:cubicBezTo>
                <a:cubicBezTo>
                  <a:pt x="55" y="57"/>
                  <a:pt x="55" y="57"/>
                  <a:pt x="55" y="57"/>
                </a:cubicBezTo>
                <a:cubicBezTo>
                  <a:pt x="52" y="53"/>
                  <a:pt x="52" y="53"/>
                  <a:pt x="52" y="53"/>
                </a:cubicBezTo>
                <a:cubicBezTo>
                  <a:pt x="53" y="50"/>
                  <a:pt x="53" y="50"/>
                  <a:pt x="53" y="50"/>
                </a:cubicBezTo>
                <a:cubicBezTo>
                  <a:pt x="54" y="44"/>
                  <a:pt x="54" y="44"/>
                  <a:pt x="54" y="44"/>
                </a:cubicBezTo>
                <a:cubicBezTo>
                  <a:pt x="57" y="43"/>
                  <a:pt x="57" y="43"/>
                  <a:pt x="57" y="43"/>
                </a:cubicBezTo>
                <a:cubicBezTo>
                  <a:pt x="55" y="37"/>
                  <a:pt x="55" y="37"/>
                  <a:pt x="55" y="37"/>
                </a:cubicBezTo>
                <a:cubicBezTo>
                  <a:pt x="54" y="31"/>
                  <a:pt x="54" y="31"/>
                  <a:pt x="54" y="31"/>
                </a:cubicBezTo>
                <a:cubicBezTo>
                  <a:pt x="53" y="25"/>
                  <a:pt x="53" y="25"/>
                  <a:pt x="53" y="25"/>
                </a:cubicBezTo>
                <a:cubicBezTo>
                  <a:pt x="55" y="18"/>
                  <a:pt x="55" y="18"/>
                  <a:pt x="55" y="18"/>
                </a:cubicBezTo>
                <a:cubicBezTo>
                  <a:pt x="59" y="11"/>
                  <a:pt x="59" y="11"/>
                  <a:pt x="59" y="11"/>
                </a:cubicBezTo>
                <a:cubicBezTo>
                  <a:pt x="59" y="10"/>
                  <a:pt x="59" y="10"/>
                  <a:pt x="59" y="10"/>
                </a:cubicBezTo>
                <a:cubicBezTo>
                  <a:pt x="59" y="5"/>
                  <a:pt x="59" y="5"/>
                  <a:pt x="59" y="5"/>
                </a:cubicBezTo>
                <a:cubicBezTo>
                  <a:pt x="56" y="3"/>
                  <a:pt x="56" y="3"/>
                  <a:pt x="56" y="3"/>
                </a:cubicBezTo>
                <a:cubicBezTo>
                  <a:pt x="51" y="3"/>
                  <a:pt x="51" y="3"/>
                  <a:pt x="51" y="3"/>
                </a:cubicBezTo>
                <a:cubicBezTo>
                  <a:pt x="49" y="0"/>
                  <a:pt x="49" y="0"/>
                  <a:pt x="49" y="0"/>
                </a:cubicBezTo>
                <a:cubicBezTo>
                  <a:pt x="41" y="1"/>
                  <a:pt x="41" y="1"/>
                  <a:pt x="41" y="1"/>
                </a:cubicBezTo>
                <a:cubicBezTo>
                  <a:pt x="32" y="3"/>
                  <a:pt x="32" y="3"/>
                  <a:pt x="32" y="3"/>
                </a:cubicBezTo>
                <a:cubicBezTo>
                  <a:pt x="27" y="1"/>
                  <a:pt x="27" y="1"/>
                  <a:pt x="27" y="1"/>
                </a:cubicBezTo>
                <a:cubicBezTo>
                  <a:pt x="21" y="2"/>
                  <a:pt x="21" y="2"/>
                  <a:pt x="21" y="2"/>
                </a:cubicBezTo>
                <a:cubicBezTo>
                  <a:pt x="21" y="6"/>
                  <a:pt x="21" y="6"/>
                  <a:pt x="21" y="6"/>
                </a:cubicBez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04" name="Freeform 378"/>
          <p:cNvSpPr>
            <a:spLocks/>
          </p:cNvSpPr>
          <p:nvPr/>
        </p:nvSpPr>
        <p:spPr bwMode="auto">
          <a:xfrm>
            <a:off x="5319184" y="4203702"/>
            <a:ext cx="370416" cy="353484"/>
          </a:xfrm>
          <a:custGeom>
            <a:avLst/>
            <a:gdLst>
              <a:gd name="T0" fmla="*/ 2147483646 w 47"/>
              <a:gd name="T1" fmla="*/ 2147483646 h 45"/>
              <a:gd name="T2" fmla="*/ 2147483646 w 47"/>
              <a:gd name="T3" fmla="*/ 2147483646 h 45"/>
              <a:gd name="T4" fmla="*/ 2147483646 w 47"/>
              <a:gd name="T5" fmla="*/ 2147483646 h 45"/>
              <a:gd name="T6" fmla="*/ 2147483646 w 47"/>
              <a:gd name="T7" fmla="*/ 2147483646 h 45"/>
              <a:gd name="T8" fmla="*/ 2147483646 w 47"/>
              <a:gd name="T9" fmla="*/ 2147483646 h 45"/>
              <a:gd name="T10" fmla="*/ 2147483646 w 47"/>
              <a:gd name="T11" fmla="*/ 2147483646 h 45"/>
              <a:gd name="T12" fmla="*/ 2147483646 w 47"/>
              <a:gd name="T13" fmla="*/ 2147483646 h 45"/>
              <a:gd name="T14" fmla="*/ 2147483646 w 47"/>
              <a:gd name="T15" fmla="*/ 2147483646 h 45"/>
              <a:gd name="T16" fmla="*/ 2147483646 w 47"/>
              <a:gd name="T17" fmla="*/ 2147483646 h 45"/>
              <a:gd name="T18" fmla="*/ 2147483646 w 47"/>
              <a:gd name="T19" fmla="*/ 2147483646 h 45"/>
              <a:gd name="T20" fmla="*/ 2147483646 w 47"/>
              <a:gd name="T21" fmla="*/ 2147483646 h 45"/>
              <a:gd name="T22" fmla="*/ 2147483646 w 47"/>
              <a:gd name="T23" fmla="*/ 2147483646 h 45"/>
              <a:gd name="T24" fmla="*/ 2147483646 w 47"/>
              <a:gd name="T25" fmla="*/ 2147483646 h 45"/>
              <a:gd name="T26" fmla="*/ 2147483646 w 47"/>
              <a:gd name="T27" fmla="*/ 2147483646 h 45"/>
              <a:gd name="T28" fmla="*/ 2147483646 w 47"/>
              <a:gd name="T29" fmla="*/ 0 h 45"/>
              <a:gd name="T30" fmla="*/ 2147483646 w 47"/>
              <a:gd name="T31" fmla="*/ 0 h 45"/>
              <a:gd name="T32" fmla="*/ 2147483646 w 47"/>
              <a:gd name="T33" fmla="*/ 2147483646 h 45"/>
              <a:gd name="T34" fmla="*/ 2147483646 w 47"/>
              <a:gd name="T35" fmla="*/ 2147483646 h 45"/>
              <a:gd name="T36" fmla="*/ 2147483646 w 47"/>
              <a:gd name="T37" fmla="*/ 2147483646 h 45"/>
              <a:gd name="T38" fmla="*/ 2147483646 w 47"/>
              <a:gd name="T39" fmla="*/ 2147483646 h 45"/>
              <a:gd name="T40" fmla="*/ 2147483646 w 47"/>
              <a:gd name="T41" fmla="*/ 2147483646 h 45"/>
              <a:gd name="T42" fmla="*/ 2147483646 w 47"/>
              <a:gd name="T43" fmla="*/ 2147483646 h 45"/>
              <a:gd name="T44" fmla="*/ 2147483646 w 47"/>
              <a:gd name="T45" fmla="*/ 2147483646 h 45"/>
              <a:gd name="T46" fmla="*/ 0 w 47"/>
              <a:gd name="T47" fmla="*/ 2147483646 h 45"/>
              <a:gd name="T48" fmla="*/ 2147483646 w 47"/>
              <a:gd name="T49" fmla="*/ 2147483646 h 45"/>
              <a:gd name="T50" fmla="*/ 2147483646 w 47"/>
              <a:gd name="T51" fmla="*/ 2147483646 h 45"/>
              <a:gd name="T52" fmla="*/ 2147483646 w 47"/>
              <a:gd name="T53" fmla="*/ 2147483646 h 45"/>
              <a:gd name="T54" fmla="*/ 2147483646 w 47"/>
              <a:gd name="T55" fmla="*/ 2147483646 h 45"/>
              <a:gd name="T56" fmla="*/ 2147483646 w 47"/>
              <a:gd name="T57" fmla="*/ 2147483646 h 45"/>
              <a:gd name="T58" fmla="*/ 2147483646 w 47"/>
              <a:gd name="T59" fmla="*/ 2147483646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7" h="45">
                <a:moveTo>
                  <a:pt x="22" y="45"/>
                </a:moveTo>
                <a:cubicBezTo>
                  <a:pt x="23" y="45"/>
                  <a:pt x="24" y="44"/>
                  <a:pt x="24" y="44"/>
                </a:cubicBezTo>
                <a:cubicBezTo>
                  <a:pt x="27" y="45"/>
                  <a:pt x="27" y="45"/>
                  <a:pt x="27" y="45"/>
                </a:cubicBezTo>
                <a:cubicBezTo>
                  <a:pt x="29" y="45"/>
                  <a:pt x="29" y="45"/>
                  <a:pt x="29" y="45"/>
                </a:cubicBezTo>
                <a:cubicBezTo>
                  <a:pt x="32" y="43"/>
                  <a:pt x="32" y="43"/>
                  <a:pt x="32" y="43"/>
                </a:cubicBezTo>
                <a:cubicBezTo>
                  <a:pt x="39" y="41"/>
                  <a:pt x="39" y="41"/>
                  <a:pt x="39" y="41"/>
                </a:cubicBezTo>
                <a:cubicBezTo>
                  <a:pt x="47" y="32"/>
                  <a:pt x="47" y="32"/>
                  <a:pt x="47" y="32"/>
                </a:cubicBezTo>
                <a:cubicBezTo>
                  <a:pt x="40" y="31"/>
                  <a:pt x="40" y="31"/>
                  <a:pt x="40" y="31"/>
                </a:cubicBezTo>
                <a:cubicBezTo>
                  <a:pt x="33" y="27"/>
                  <a:pt x="33" y="27"/>
                  <a:pt x="33" y="27"/>
                </a:cubicBezTo>
                <a:cubicBezTo>
                  <a:pt x="31" y="24"/>
                  <a:pt x="31" y="24"/>
                  <a:pt x="31" y="24"/>
                </a:cubicBezTo>
                <a:cubicBezTo>
                  <a:pt x="34" y="22"/>
                  <a:pt x="34" y="22"/>
                  <a:pt x="34" y="22"/>
                </a:cubicBezTo>
                <a:cubicBezTo>
                  <a:pt x="33" y="20"/>
                  <a:pt x="33" y="20"/>
                  <a:pt x="33" y="20"/>
                </a:cubicBezTo>
                <a:cubicBezTo>
                  <a:pt x="25" y="8"/>
                  <a:pt x="25" y="8"/>
                  <a:pt x="25" y="8"/>
                </a:cubicBezTo>
                <a:cubicBezTo>
                  <a:pt x="20" y="6"/>
                  <a:pt x="20" y="6"/>
                  <a:pt x="20" y="6"/>
                </a:cubicBezTo>
                <a:cubicBezTo>
                  <a:pt x="17" y="0"/>
                  <a:pt x="17" y="0"/>
                  <a:pt x="17" y="0"/>
                </a:cubicBezTo>
                <a:cubicBezTo>
                  <a:pt x="17" y="0"/>
                  <a:pt x="17" y="0"/>
                  <a:pt x="17" y="0"/>
                </a:cubicBezTo>
                <a:cubicBezTo>
                  <a:pt x="15" y="1"/>
                  <a:pt x="15" y="1"/>
                  <a:pt x="15" y="1"/>
                </a:cubicBezTo>
                <a:cubicBezTo>
                  <a:pt x="12" y="3"/>
                  <a:pt x="12" y="3"/>
                  <a:pt x="12" y="3"/>
                </a:cubicBezTo>
                <a:cubicBezTo>
                  <a:pt x="11" y="14"/>
                  <a:pt x="11" y="14"/>
                  <a:pt x="11" y="14"/>
                </a:cubicBezTo>
                <a:cubicBezTo>
                  <a:pt x="8" y="20"/>
                  <a:pt x="8" y="20"/>
                  <a:pt x="8" y="20"/>
                </a:cubicBezTo>
                <a:cubicBezTo>
                  <a:pt x="4" y="24"/>
                  <a:pt x="4" y="24"/>
                  <a:pt x="4" y="24"/>
                </a:cubicBezTo>
                <a:cubicBezTo>
                  <a:pt x="3" y="30"/>
                  <a:pt x="3" y="30"/>
                  <a:pt x="3" y="30"/>
                </a:cubicBezTo>
                <a:cubicBezTo>
                  <a:pt x="1" y="30"/>
                  <a:pt x="1" y="30"/>
                  <a:pt x="1" y="30"/>
                </a:cubicBezTo>
                <a:cubicBezTo>
                  <a:pt x="0" y="33"/>
                  <a:pt x="0" y="33"/>
                  <a:pt x="0" y="33"/>
                </a:cubicBezTo>
                <a:cubicBezTo>
                  <a:pt x="4" y="36"/>
                  <a:pt x="4" y="36"/>
                  <a:pt x="4" y="36"/>
                </a:cubicBezTo>
                <a:cubicBezTo>
                  <a:pt x="7" y="39"/>
                  <a:pt x="7" y="39"/>
                  <a:pt x="7" y="39"/>
                </a:cubicBezTo>
                <a:cubicBezTo>
                  <a:pt x="9" y="41"/>
                  <a:pt x="9" y="41"/>
                  <a:pt x="9" y="41"/>
                </a:cubicBezTo>
                <a:cubicBezTo>
                  <a:pt x="9" y="42"/>
                  <a:pt x="9" y="42"/>
                  <a:pt x="9" y="42"/>
                </a:cubicBezTo>
                <a:cubicBezTo>
                  <a:pt x="12" y="43"/>
                  <a:pt x="12" y="43"/>
                  <a:pt x="12" y="43"/>
                </a:cubicBezTo>
                <a:cubicBezTo>
                  <a:pt x="12" y="43"/>
                  <a:pt x="21" y="45"/>
                  <a:pt x="22" y="45"/>
                </a:cubicBez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05" name="Freeform 379"/>
          <p:cNvSpPr>
            <a:spLocks/>
          </p:cNvSpPr>
          <p:nvPr/>
        </p:nvSpPr>
        <p:spPr bwMode="auto">
          <a:xfrm>
            <a:off x="5344584" y="4531784"/>
            <a:ext cx="203200" cy="234949"/>
          </a:xfrm>
          <a:custGeom>
            <a:avLst/>
            <a:gdLst>
              <a:gd name="T0" fmla="*/ 2147483646 w 26"/>
              <a:gd name="T1" fmla="*/ 2147483646 h 30"/>
              <a:gd name="T2" fmla="*/ 2147483646 w 26"/>
              <a:gd name="T3" fmla="*/ 2147483646 h 30"/>
              <a:gd name="T4" fmla="*/ 2147483646 w 26"/>
              <a:gd name="T5" fmla="*/ 2147483646 h 30"/>
              <a:gd name="T6" fmla="*/ 2147483646 w 26"/>
              <a:gd name="T7" fmla="*/ 2147483646 h 30"/>
              <a:gd name="T8" fmla="*/ 2147483646 w 26"/>
              <a:gd name="T9" fmla="*/ 2147483646 h 30"/>
              <a:gd name="T10" fmla="*/ 2147483646 w 26"/>
              <a:gd name="T11" fmla="*/ 2147483646 h 30"/>
              <a:gd name="T12" fmla="*/ 2147483646 w 26"/>
              <a:gd name="T13" fmla="*/ 2147483646 h 30"/>
              <a:gd name="T14" fmla="*/ 2147483646 w 26"/>
              <a:gd name="T15" fmla="*/ 0 h 30"/>
              <a:gd name="T16" fmla="*/ 2147483646 w 26"/>
              <a:gd name="T17" fmla="*/ 2147483646 h 30"/>
              <a:gd name="T18" fmla="*/ 2147483646 w 26"/>
              <a:gd name="T19" fmla="*/ 2147483646 h 30"/>
              <a:gd name="T20" fmla="*/ 0 w 26"/>
              <a:gd name="T21" fmla="*/ 2147483646 h 30"/>
              <a:gd name="T22" fmla="*/ 2147483646 w 26"/>
              <a:gd name="T23" fmla="*/ 2147483646 h 30"/>
              <a:gd name="T24" fmla="*/ 2147483646 w 26"/>
              <a:gd name="T25" fmla="*/ 2147483646 h 30"/>
              <a:gd name="T26" fmla="*/ 0 w 26"/>
              <a:gd name="T27" fmla="*/ 2147483646 h 30"/>
              <a:gd name="T28" fmla="*/ 2147483646 w 26"/>
              <a:gd name="T29" fmla="*/ 2147483646 h 30"/>
              <a:gd name="T30" fmla="*/ 2147483646 w 26"/>
              <a:gd name="T31" fmla="*/ 2147483646 h 30"/>
              <a:gd name="T32" fmla="*/ 2147483646 w 26"/>
              <a:gd name="T33" fmla="*/ 2147483646 h 30"/>
              <a:gd name="T34" fmla="*/ 2147483646 w 26"/>
              <a:gd name="T35" fmla="*/ 2147483646 h 30"/>
              <a:gd name="T36" fmla="*/ 2147483646 w 26"/>
              <a:gd name="T37" fmla="*/ 2147483646 h 30"/>
              <a:gd name="T38" fmla="*/ 2147483646 w 26"/>
              <a:gd name="T39" fmla="*/ 2147483646 h 30"/>
              <a:gd name="T40" fmla="*/ 2147483646 w 26"/>
              <a:gd name="T41" fmla="*/ 2147483646 h 30"/>
              <a:gd name="T42" fmla="*/ 2147483646 w 26"/>
              <a:gd name="T43" fmla="*/ 2147483646 h 30"/>
              <a:gd name="T44" fmla="*/ 2147483646 w 26"/>
              <a:gd name="T45" fmla="*/ 2147483646 h 3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6" h="30">
                <a:moveTo>
                  <a:pt x="23" y="7"/>
                </a:moveTo>
                <a:cubicBezTo>
                  <a:pt x="26" y="4"/>
                  <a:pt x="26" y="4"/>
                  <a:pt x="26" y="4"/>
                </a:cubicBezTo>
                <a:cubicBezTo>
                  <a:pt x="26" y="3"/>
                  <a:pt x="26" y="3"/>
                  <a:pt x="26" y="3"/>
                </a:cubicBezTo>
                <a:cubicBezTo>
                  <a:pt x="24" y="3"/>
                  <a:pt x="24" y="3"/>
                  <a:pt x="24" y="3"/>
                </a:cubicBezTo>
                <a:cubicBezTo>
                  <a:pt x="21" y="2"/>
                  <a:pt x="21" y="2"/>
                  <a:pt x="21" y="2"/>
                </a:cubicBezTo>
                <a:cubicBezTo>
                  <a:pt x="21" y="2"/>
                  <a:pt x="20" y="3"/>
                  <a:pt x="19" y="3"/>
                </a:cubicBezTo>
                <a:cubicBezTo>
                  <a:pt x="18" y="3"/>
                  <a:pt x="9" y="1"/>
                  <a:pt x="9" y="1"/>
                </a:cubicBezTo>
                <a:cubicBezTo>
                  <a:pt x="6" y="0"/>
                  <a:pt x="6" y="0"/>
                  <a:pt x="6" y="0"/>
                </a:cubicBezTo>
                <a:cubicBezTo>
                  <a:pt x="6" y="1"/>
                  <a:pt x="6" y="1"/>
                  <a:pt x="6" y="1"/>
                </a:cubicBezTo>
                <a:cubicBezTo>
                  <a:pt x="3" y="1"/>
                  <a:pt x="3" y="1"/>
                  <a:pt x="3" y="1"/>
                </a:cubicBezTo>
                <a:cubicBezTo>
                  <a:pt x="0" y="3"/>
                  <a:pt x="0" y="3"/>
                  <a:pt x="0" y="3"/>
                </a:cubicBezTo>
                <a:cubicBezTo>
                  <a:pt x="2" y="5"/>
                  <a:pt x="2" y="5"/>
                  <a:pt x="2" y="5"/>
                </a:cubicBezTo>
                <a:cubicBezTo>
                  <a:pt x="2" y="9"/>
                  <a:pt x="2" y="9"/>
                  <a:pt x="2" y="9"/>
                </a:cubicBezTo>
                <a:cubicBezTo>
                  <a:pt x="0" y="13"/>
                  <a:pt x="0" y="13"/>
                  <a:pt x="0" y="13"/>
                </a:cubicBezTo>
                <a:cubicBezTo>
                  <a:pt x="1" y="19"/>
                  <a:pt x="1" y="19"/>
                  <a:pt x="1" y="19"/>
                </a:cubicBezTo>
                <a:cubicBezTo>
                  <a:pt x="12" y="24"/>
                  <a:pt x="12" y="24"/>
                  <a:pt x="12" y="24"/>
                </a:cubicBezTo>
                <a:cubicBezTo>
                  <a:pt x="12" y="27"/>
                  <a:pt x="12" y="27"/>
                  <a:pt x="12" y="27"/>
                </a:cubicBezTo>
                <a:cubicBezTo>
                  <a:pt x="17" y="30"/>
                  <a:pt x="17" y="30"/>
                  <a:pt x="17" y="30"/>
                </a:cubicBezTo>
                <a:cubicBezTo>
                  <a:pt x="17" y="29"/>
                  <a:pt x="18" y="29"/>
                  <a:pt x="18" y="29"/>
                </a:cubicBezTo>
                <a:cubicBezTo>
                  <a:pt x="22" y="23"/>
                  <a:pt x="22" y="23"/>
                  <a:pt x="22" y="23"/>
                </a:cubicBezTo>
                <a:cubicBezTo>
                  <a:pt x="25" y="20"/>
                  <a:pt x="25" y="20"/>
                  <a:pt x="25" y="20"/>
                </a:cubicBezTo>
                <a:cubicBezTo>
                  <a:pt x="23" y="17"/>
                  <a:pt x="23" y="17"/>
                  <a:pt x="23" y="17"/>
                </a:cubicBezTo>
                <a:lnTo>
                  <a:pt x="23" y="7"/>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06" name="Freeform 380"/>
          <p:cNvSpPr>
            <a:spLocks/>
          </p:cNvSpPr>
          <p:nvPr/>
        </p:nvSpPr>
        <p:spPr bwMode="auto">
          <a:xfrm>
            <a:off x="5122333" y="5039786"/>
            <a:ext cx="188384" cy="179916"/>
          </a:xfrm>
          <a:custGeom>
            <a:avLst/>
            <a:gdLst>
              <a:gd name="T0" fmla="*/ 2147483646 w 24"/>
              <a:gd name="T1" fmla="*/ 2147483646 h 23"/>
              <a:gd name="T2" fmla="*/ 2147483646 w 24"/>
              <a:gd name="T3" fmla="*/ 2147483646 h 23"/>
              <a:gd name="T4" fmla="*/ 2147483646 w 24"/>
              <a:gd name="T5" fmla="*/ 2147483646 h 23"/>
              <a:gd name="T6" fmla="*/ 0 w 24"/>
              <a:gd name="T7" fmla="*/ 2147483646 h 23"/>
              <a:gd name="T8" fmla="*/ 2147483646 w 24"/>
              <a:gd name="T9" fmla="*/ 2147483646 h 23"/>
              <a:gd name="T10" fmla="*/ 2147483646 w 24"/>
              <a:gd name="T11" fmla="*/ 2147483646 h 23"/>
              <a:gd name="T12" fmla="*/ 2147483646 w 24"/>
              <a:gd name="T13" fmla="*/ 2147483646 h 23"/>
              <a:gd name="T14" fmla="*/ 2147483646 w 24"/>
              <a:gd name="T15" fmla="*/ 2147483646 h 23"/>
              <a:gd name="T16" fmla="*/ 2147483646 w 24"/>
              <a:gd name="T17" fmla="*/ 2147483646 h 23"/>
              <a:gd name="T18" fmla="*/ 2147483646 w 24"/>
              <a:gd name="T19" fmla="*/ 2147483646 h 23"/>
              <a:gd name="T20" fmla="*/ 2147483646 w 24"/>
              <a:gd name="T21" fmla="*/ 2147483646 h 23"/>
              <a:gd name="T22" fmla="*/ 2147483646 w 24"/>
              <a:gd name="T23" fmla="*/ 2147483646 h 23"/>
              <a:gd name="T24" fmla="*/ 2147483646 w 24"/>
              <a:gd name="T25" fmla="*/ 2147483646 h 23"/>
              <a:gd name="T26" fmla="*/ 2147483646 w 24"/>
              <a:gd name="T27" fmla="*/ 2147483646 h 23"/>
              <a:gd name="T28" fmla="*/ 2147483646 w 24"/>
              <a:gd name="T29" fmla="*/ 2147483646 h 23"/>
              <a:gd name="T30" fmla="*/ 2147483646 w 24"/>
              <a:gd name="T31" fmla="*/ 0 h 23"/>
              <a:gd name="T32" fmla="*/ 2147483646 w 24"/>
              <a:gd name="T33" fmla="*/ 2147483646 h 23"/>
              <a:gd name="T34" fmla="*/ 2147483646 w 24"/>
              <a:gd name="T35" fmla="*/ 2147483646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 h="23">
                <a:moveTo>
                  <a:pt x="9" y="5"/>
                </a:moveTo>
                <a:cubicBezTo>
                  <a:pt x="9" y="5"/>
                  <a:pt x="6" y="8"/>
                  <a:pt x="6" y="8"/>
                </a:cubicBezTo>
                <a:cubicBezTo>
                  <a:pt x="5" y="8"/>
                  <a:pt x="2" y="7"/>
                  <a:pt x="2" y="7"/>
                </a:cubicBezTo>
                <a:cubicBezTo>
                  <a:pt x="0" y="8"/>
                  <a:pt x="0" y="8"/>
                  <a:pt x="0" y="8"/>
                </a:cubicBezTo>
                <a:cubicBezTo>
                  <a:pt x="1" y="8"/>
                  <a:pt x="1" y="8"/>
                  <a:pt x="1" y="8"/>
                </a:cubicBezTo>
                <a:cubicBezTo>
                  <a:pt x="3" y="12"/>
                  <a:pt x="3" y="12"/>
                  <a:pt x="3" y="12"/>
                </a:cubicBezTo>
                <a:cubicBezTo>
                  <a:pt x="6" y="16"/>
                  <a:pt x="6" y="16"/>
                  <a:pt x="6" y="16"/>
                </a:cubicBezTo>
                <a:cubicBezTo>
                  <a:pt x="8" y="16"/>
                  <a:pt x="8" y="16"/>
                  <a:pt x="8" y="16"/>
                </a:cubicBezTo>
                <a:cubicBezTo>
                  <a:pt x="9" y="20"/>
                  <a:pt x="9" y="20"/>
                  <a:pt x="9" y="20"/>
                </a:cubicBezTo>
                <a:cubicBezTo>
                  <a:pt x="14" y="22"/>
                  <a:pt x="14" y="22"/>
                  <a:pt x="14" y="22"/>
                </a:cubicBezTo>
                <a:cubicBezTo>
                  <a:pt x="20" y="23"/>
                  <a:pt x="20" y="23"/>
                  <a:pt x="20" y="23"/>
                </a:cubicBezTo>
                <a:cubicBezTo>
                  <a:pt x="22" y="20"/>
                  <a:pt x="22" y="20"/>
                  <a:pt x="22" y="20"/>
                </a:cubicBezTo>
                <a:cubicBezTo>
                  <a:pt x="24" y="12"/>
                  <a:pt x="24" y="12"/>
                  <a:pt x="24" y="12"/>
                </a:cubicBezTo>
                <a:cubicBezTo>
                  <a:pt x="24" y="7"/>
                  <a:pt x="24" y="7"/>
                  <a:pt x="24" y="7"/>
                </a:cubicBezTo>
                <a:cubicBezTo>
                  <a:pt x="24" y="3"/>
                  <a:pt x="24" y="3"/>
                  <a:pt x="24" y="3"/>
                </a:cubicBezTo>
                <a:cubicBezTo>
                  <a:pt x="16" y="0"/>
                  <a:pt x="16" y="0"/>
                  <a:pt x="16" y="0"/>
                </a:cubicBezTo>
                <a:cubicBezTo>
                  <a:pt x="13" y="1"/>
                  <a:pt x="13" y="1"/>
                  <a:pt x="13" y="1"/>
                </a:cubicBezTo>
                <a:lnTo>
                  <a:pt x="9" y="5"/>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07" name="Freeform 381"/>
          <p:cNvSpPr>
            <a:spLocks/>
          </p:cNvSpPr>
          <p:nvPr/>
        </p:nvSpPr>
        <p:spPr bwMode="auto">
          <a:xfrm>
            <a:off x="5052485" y="4557186"/>
            <a:ext cx="338667" cy="546100"/>
          </a:xfrm>
          <a:custGeom>
            <a:avLst/>
            <a:gdLst>
              <a:gd name="T0" fmla="*/ 2147483646 w 43"/>
              <a:gd name="T1" fmla="*/ 2147483646 h 70"/>
              <a:gd name="T2" fmla="*/ 2147483646 w 43"/>
              <a:gd name="T3" fmla="*/ 2147483646 h 70"/>
              <a:gd name="T4" fmla="*/ 2147483646 w 43"/>
              <a:gd name="T5" fmla="*/ 2147483646 h 70"/>
              <a:gd name="T6" fmla="*/ 2147483646 w 43"/>
              <a:gd name="T7" fmla="*/ 2147483646 h 70"/>
              <a:gd name="T8" fmla="*/ 2147483646 w 43"/>
              <a:gd name="T9" fmla="*/ 2147483646 h 70"/>
              <a:gd name="T10" fmla="*/ 2147483646 w 43"/>
              <a:gd name="T11" fmla="*/ 2147483646 h 70"/>
              <a:gd name="T12" fmla="*/ 2147483646 w 43"/>
              <a:gd name="T13" fmla="*/ 2147483646 h 70"/>
              <a:gd name="T14" fmla="*/ 2147483646 w 43"/>
              <a:gd name="T15" fmla="*/ 2147483646 h 70"/>
              <a:gd name="T16" fmla="*/ 2147483646 w 43"/>
              <a:gd name="T17" fmla="*/ 2147483646 h 70"/>
              <a:gd name="T18" fmla="*/ 2147483646 w 43"/>
              <a:gd name="T19" fmla="*/ 2147483646 h 70"/>
              <a:gd name="T20" fmla="*/ 2147483646 w 43"/>
              <a:gd name="T21" fmla="*/ 2147483646 h 70"/>
              <a:gd name="T22" fmla="*/ 2147483646 w 43"/>
              <a:gd name="T23" fmla="*/ 2147483646 h 70"/>
              <a:gd name="T24" fmla="*/ 2147483646 w 43"/>
              <a:gd name="T25" fmla="*/ 2147483646 h 70"/>
              <a:gd name="T26" fmla="*/ 2147483646 w 43"/>
              <a:gd name="T27" fmla="*/ 2147483646 h 70"/>
              <a:gd name="T28" fmla="*/ 2147483646 w 43"/>
              <a:gd name="T29" fmla="*/ 2147483646 h 70"/>
              <a:gd name="T30" fmla="*/ 0 w 43"/>
              <a:gd name="T31" fmla="*/ 2147483646 h 70"/>
              <a:gd name="T32" fmla="*/ 0 w 43"/>
              <a:gd name="T33" fmla="*/ 2147483646 h 70"/>
              <a:gd name="T34" fmla="*/ 2147483646 w 43"/>
              <a:gd name="T35" fmla="*/ 2147483646 h 70"/>
              <a:gd name="T36" fmla="*/ 2147483646 w 43"/>
              <a:gd name="T37" fmla="*/ 2147483646 h 70"/>
              <a:gd name="T38" fmla="*/ 2147483646 w 43"/>
              <a:gd name="T39" fmla="*/ 2147483646 h 70"/>
              <a:gd name="T40" fmla="*/ 2147483646 w 43"/>
              <a:gd name="T41" fmla="*/ 2147483646 h 70"/>
              <a:gd name="T42" fmla="*/ 2147483646 w 43"/>
              <a:gd name="T43" fmla="*/ 2147483646 h 70"/>
              <a:gd name="T44" fmla="*/ 2147483646 w 43"/>
              <a:gd name="T45" fmla="*/ 2147483646 h 70"/>
              <a:gd name="T46" fmla="*/ 2147483646 w 43"/>
              <a:gd name="T47" fmla="*/ 2147483646 h 70"/>
              <a:gd name="T48" fmla="*/ 2147483646 w 43"/>
              <a:gd name="T49" fmla="*/ 2147483646 h 70"/>
              <a:gd name="T50" fmla="*/ 2147483646 w 43"/>
              <a:gd name="T51" fmla="*/ 2147483646 h 70"/>
              <a:gd name="T52" fmla="*/ 2147483646 w 43"/>
              <a:gd name="T53" fmla="*/ 2147483646 h 70"/>
              <a:gd name="T54" fmla="*/ 2147483646 w 43"/>
              <a:gd name="T55" fmla="*/ 2147483646 h 70"/>
              <a:gd name="T56" fmla="*/ 2147483646 w 43"/>
              <a:gd name="T57" fmla="*/ 2147483646 h 70"/>
              <a:gd name="T58" fmla="*/ 2147483646 w 43"/>
              <a:gd name="T59" fmla="*/ 2147483646 h 70"/>
              <a:gd name="T60" fmla="*/ 2147483646 w 43"/>
              <a:gd name="T61" fmla="*/ 2147483646 h 70"/>
              <a:gd name="T62" fmla="*/ 2147483646 w 43"/>
              <a:gd name="T63" fmla="*/ 2147483646 h 70"/>
              <a:gd name="T64" fmla="*/ 2147483646 w 43"/>
              <a:gd name="T65" fmla="*/ 2147483646 h 70"/>
              <a:gd name="T66" fmla="*/ 2147483646 w 43"/>
              <a:gd name="T67" fmla="*/ 2147483646 h 70"/>
              <a:gd name="T68" fmla="*/ 2147483646 w 43"/>
              <a:gd name="T69" fmla="*/ 2147483646 h 70"/>
              <a:gd name="T70" fmla="*/ 2147483646 w 43"/>
              <a:gd name="T71" fmla="*/ 2147483646 h 70"/>
              <a:gd name="T72" fmla="*/ 2147483646 w 43"/>
              <a:gd name="T73" fmla="*/ 2147483646 h 70"/>
              <a:gd name="T74" fmla="*/ 2147483646 w 43"/>
              <a:gd name="T75" fmla="*/ 2147483646 h 70"/>
              <a:gd name="T76" fmla="*/ 2147483646 w 43"/>
              <a:gd name="T77" fmla="*/ 2147483646 h 70"/>
              <a:gd name="T78" fmla="*/ 2147483646 w 43"/>
              <a:gd name="T79" fmla="*/ 2147483646 h 70"/>
              <a:gd name="T80" fmla="*/ 2147483646 w 43"/>
              <a:gd name="T81" fmla="*/ 2147483646 h 70"/>
              <a:gd name="T82" fmla="*/ 2147483646 w 43"/>
              <a:gd name="T83" fmla="*/ 2147483646 h 70"/>
              <a:gd name="T84" fmla="*/ 2147483646 w 43"/>
              <a:gd name="T85" fmla="*/ 2147483646 h 70"/>
              <a:gd name="T86" fmla="*/ 2147483646 w 43"/>
              <a:gd name="T87" fmla="*/ 2147483646 h 70"/>
              <a:gd name="T88" fmla="*/ 2147483646 w 43"/>
              <a:gd name="T89" fmla="*/ 2147483646 h 70"/>
              <a:gd name="T90" fmla="*/ 2147483646 w 43"/>
              <a:gd name="T91" fmla="*/ 2147483646 h 70"/>
              <a:gd name="T92" fmla="*/ 2147483646 w 43"/>
              <a:gd name="T93" fmla="*/ 2147483646 h 70"/>
              <a:gd name="T94" fmla="*/ 2147483646 w 43"/>
              <a:gd name="T95" fmla="*/ 2147483646 h 70"/>
              <a:gd name="T96" fmla="*/ 2147483646 w 43"/>
              <a:gd name="T97" fmla="*/ 2147483646 h 70"/>
              <a:gd name="T98" fmla="*/ 2147483646 w 43"/>
              <a:gd name="T99" fmla="*/ 2147483646 h 70"/>
              <a:gd name="T100" fmla="*/ 2147483646 w 43"/>
              <a:gd name="T101" fmla="*/ 2147483646 h 70"/>
              <a:gd name="T102" fmla="*/ 2147483646 w 43"/>
              <a:gd name="T103" fmla="*/ 2147483646 h 70"/>
              <a:gd name="T104" fmla="*/ 2147483646 w 43"/>
              <a:gd name="T105" fmla="*/ 2147483646 h 70"/>
              <a:gd name="T106" fmla="*/ 2147483646 w 43"/>
              <a:gd name="T107" fmla="*/ 2147483646 h 70"/>
              <a:gd name="T108" fmla="*/ 2147483646 w 43"/>
              <a:gd name="T109" fmla="*/ 2147483646 h 70"/>
              <a:gd name="T110" fmla="*/ 2147483646 w 43"/>
              <a:gd name="T111" fmla="*/ 0 h 70"/>
              <a:gd name="T112" fmla="*/ 2147483646 w 43"/>
              <a:gd name="T113" fmla="*/ 0 h 70"/>
              <a:gd name="T114" fmla="*/ 2147483646 w 43"/>
              <a:gd name="T115" fmla="*/ 2147483646 h 70"/>
              <a:gd name="T116" fmla="*/ 2147483646 w 43"/>
              <a:gd name="T117" fmla="*/ 0 h 70"/>
              <a:gd name="T118" fmla="*/ 2147483646 w 43"/>
              <a:gd name="T119" fmla="*/ 2147483646 h 70"/>
              <a:gd name="T120" fmla="*/ 2147483646 w 43"/>
              <a:gd name="T121" fmla="*/ 2147483646 h 7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 h="70">
                <a:moveTo>
                  <a:pt x="27" y="6"/>
                </a:moveTo>
                <a:cubicBezTo>
                  <a:pt x="23" y="13"/>
                  <a:pt x="23" y="13"/>
                  <a:pt x="23" y="13"/>
                </a:cubicBezTo>
                <a:cubicBezTo>
                  <a:pt x="21" y="20"/>
                  <a:pt x="21" y="20"/>
                  <a:pt x="21" y="20"/>
                </a:cubicBezTo>
                <a:cubicBezTo>
                  <a:pt x="22" y="26"/>
                  <a:pt x="22" y="26"/>
                  <a:pt x="22" y="26"/>
                </a:cubicBezTo>
                <a:cubicBezTo>
                  <a:pt x="23" y="32"/>
                  <a:pt x="23" y="32"/>
                  <a:pt x="23" y="32"/>
                </a:cubicBezTo>
                <a:cubicBezTo>
                  <a:pt x="25" y="38"/>
                  <a:pt x="25" y="38"/>
                  <a:pt x="25" y="38"/>
                </a:cubicBezTo>
                <a:cubicBezTo>
                  <a:pt x="22" y="39"/>
                  <a:pt x="22" y="39"/>
                  <a:pt x="22" y="39"/>
                </a:cubicBezTo>
                <a:cubicBezTo>
                  <a:pt x="21" y="45"/>
                  <a:pt x="21" y="45"/>
                  <a:pt x="21" y="45"/>
                </a:cubicBezTo>
                <a:cubicBezTo>
                  <a:pt x="20" y="48"/>
                  <a:pt x="20" y="48"/>
                  <a:pt x="20" y="48"/>
                </a:cubicBezTo>
                <a:cubicBezTo>
                  <a:pt x="23" y="52"/>
                  <a:pt x="23" y="52"/>
                  <a:pt x="23" y="52"/>
                </a:cubicBezTo>
                <a:cubicBezTo>
                  <a:pt x="23" y="54"/>
                  <a:pt x="23" y="54"/>
                  <a:pt x="23" y="54"/>
                </a:cubicBezTo>
                <a:cubicBezTo>
                  <a:pt x="17" y="51"/>
                  <a:pt x="17" y="51"/>
                  <a:pt x="17" y="51"/>
                </a:cubicBezTo>
                <a:cubicBezTo>
                  <a:pt x="11" y="48"/>
                  <a:pt x="11" y="48"/>
                  <a:pt x="11" y="48"/>
                </a:cubicBezTo>
                <a:cubicBezTo>
                  <a:pt x="6" y="48"/>
                  <a:pt x="6" y="48"/>
                  <a:pt x="6" y="48"/>
                </a:cubicBezTo>
                <a:cubicBezTo>
                  <a:pt x="6" y="52"/>
                  <a:pt x="6" y="52"/>
                  <a:pt x="6" y="52"/>
                </a:cubicBezTo>
                <a:cubicBezTo>
                  <a:pt x="0" y="53"/>
                  <a:pt x="0" y="53"/>
                  <a:pt x="0" y="53"/>
                </a:cubicBezTo>
                <a:cubicBezTo>
                  <a:pt x="0" y="64"/>
                  <a:pt x="0" y="64"/>
                  <a:pt x="0" y="64"/>
                </a:cubicBezTo>
                <a:cubicBezTo>
                  <a:pt x="2" y="68"/>
                  <a:pt x="2" y="68"/>
                  <a:pt x="2" y="68"/>
                </a:cubicBezTo>
                <a:cubicBezTo>
                  <a:pt x="6" y="68"/>
                  <a:pt x="6" y="68"/>
                  <a:pt x="6" y="68"/>
                </a:cubicBezTo>
                <a:cubicBezTo>
                  <a:pt x="8" y="69"/>
                  <a:pt x="8" y="69"/>
                  <a:pt x="8" y="69"/>
                </a:cubicBezTo>
                <a:cubicBezTo>
                  <a:pt x="7" y="69"/>
                  <a:pt x="7" y="69"/>
                  <a:pt x="7" y="69"/>
                </a:cubicBezTo>
                <a:cubicBezTo>
                  <a:pt x="9" y="70"/>
                  <a:pt x="9" y="70"/>
                  <a:pt x="9" y="70"/>
                </a:cubicBezTo>
                <a:cubicBezTo>
                  <a:pt x="11" y="69"/>
                  <a:pt x="11" y="69"/>
                  <a:pt x="11" y="69"/>
                </a:cubicBezTo>
                <a:cubicBezTo>
                  <a:pt x="11" y="69"/>
                  <a:pt x="14" y="70"/>
                  <a:pt x="15" y="70"/>
                </a:cubicBezTo>
                <a:cubicBezTo>
                  <a:pt x="15" y="70"/>
                  <a:pt x="18" y="67"/>
                  <a:pt x="18" y="67"/>
                </a:cubicBezTo>
                <a:cubicBezTo>
                  <a:pt x="22" y="63"/>
                  <a:pt x="22" y="63"/>
                  <a:pt x="22" y="63"/>
                </a:cubicBezTo>
                <a:cubicBezTo>
                  <a:pt x="25" y="62"/>
                  <a:pt x="25" y="62"/>
                  <a:pt x="25" y="62"/>
                </a:cubicBezTo>
                <a:cubicBezTo>
                  <a:pt x="24" y="62"/>
                  <a:pt x="24" y="62"/>
                  <a:pt x="24" y="62"/>
                </a:cubicBezTo>
                <a:cubicBezTo>
                  <a:pt x="24" y="61"/>
                  <a:pt x="24" y="61"/>
                  <a:pt x="24" y="61"/>
                </a:cubicBezTo>
                <a:cubicBezTo>
                  <a:pt x="33" y="57"/>
                  <a:pt x="33" y="57"/>
                  <a:pt x="33" y="57"/>
                </a:cubicBezTo>
                <a:cubicBezTo>
                  <a:pt x="37" y="59"/>
                  <a:pt x="37" y="59"/>
                  <a:pt x="37" y="59"/>
                </a:cubicBezTo>
                <a:cubicBezTo>
                  <a:pt x="39" y="62"/>
                  <a:pt x="39" y="62"/>
                  <a:pt x="39" y="62"/>
                </a:cubicBezTo>
                <a:cubicBezTo>
                  <a:pt x="40" y="64"/>
                  <a:pt x="40" y="64"/>
                  <a:pt x="40" y="64"/>
                </a:cubicBezTo>
                <a:cubicBezTo>
                  <a:pt x="43" y="62"/>
                  <a:pt x="43" y="62"/>
                  <a:pt x="43" y="62"/>
                </a:cubicBezTo>
                <a:cubicBezTo>
                  <a:pt x="43" y="59"/>
                  <a:pt x="43" y="59"/>
                  <a:pt x="43" y="59"/>
                </a:cubicBezTo>
                <a:cubicBezTo>
                  <a:pt x="40" y="54"/>
                  <a:pt x="40" y="54"/>
                  <a:pt x="40" y="54"/>
                </a:cubicBezTo>
                <a:cubicBezTo>
                  <a:pt x="40" y="49"/>
                  <a:pt x="40" y="49"/>
                  <a:pt x="40" y="49"/>
                </a:cubicBezTo>
                <a:cubicBezTo>
                  <a:pt x="41" y="49"/>
                  <a:pt x="41" y="49"/>
                  <a:pt x="41" y="49"/>
                </a:cubicBezTo>
                <a:cubicBezTo>
                  <a:pt x="39" y="44"/>
                  <a:pt x="39" y="44"/>
                  <a:pt x="39" y="44"/>
                </a:cubicBezTo>
                <a:cubicBezTo>
                  <a:pt x="38" y="42"/>
                  <a:pt x="38" y="42"/>
                  <a:pt x="38" y="42"/>
                </a:cubicBezTo>
                <a:cubicBezTo>
                  <a:pt x="38" y="42"/>
                  <a:pt x="33" y="41"/>
                  <a:pt x="33" y="41"/>
                </a:cubicBezTo>
                <a:cubicBezTo>
                  <a:pt x="32" y="41"/>
                  <a:pt x="28" y="39"/>
                  <a:pt x="28" y="39"/>
                </a:cubicBezTo>
                <a:cubicBezTo>
                  <a:pt x="26" y="34"/>
                  <a:pt x="26" y="34"/>
                  <a:pt x="26" y="34"/>
                </a:cubicBezTo>
                <a:cubicBezTo>
                  <a:pt x="24" y="26"/>
                  <a:pt x="24" y="26"/>
                  <a:pt x="24" y="26"/>
                </a:cubicBezTo>
                <a:cubicBezTo>
                  <a:pt x="26" y="23"/>
                  <a:pt x="26" y="23"/>
                  <a:pt x="26" y="23"/>
                </a:cubicBezTo>
                <a:cubicBezTo>
                  <a:pt x="25" y="16"/>
                  <a:pt x="25" y="16"/>
                  <a:pt x="25" y="16"/>
                </a:cubicBezTo>
                <a:cubicBezTo>
                  <a:pt x="30" y="16"/>
                  <a:pt x="30" y="16"/>
                  <a:pt x="30" y="16"/>
                </a:cubicBezTo>
                <a:cubicBezTo>
                  <a:pt x="32" y="20"/>
                  <a:pt x="32" y="20"/>
                  <a:pt x="32" y="20"/>
                </a:cubicBezTo>
                <a:cubicBezTo>
                  <a:pt x="36" y="20"/>
                  <a:pt x="36" y="20"/>
                  <a:pt x="36" y="20"/>
                </a:cubicBezTo>
                <a:cubicBezTo>
                  <a:pt x="36" y="17"/>
                  <a:pt x="36" y="17"/>
                  <a:pt x="36" y="17"/>
                </a:cubicBezTo>
                <a:cubicBezTo>
                  <a:pt x="37" y="15"/>
                  <a:pt x="37" y="15"/>
                  <a:pt x="37" y="15"/>
                </a:cubicBezTo>
                <a:cubicBezTo>
                  <a:pt x="38" y="16"/>
                  <a:pt x="38" y="16"/>
                  <a:pt x="38" y="16"/>
                </a:cubicBezTo>
                <a:cubicBezTo>
                  <a:pt x="37" y="10"/>
                  <a:pt x="37" y="10"/>
                  <a:pt x="37" y="10"/>
                </a:cubicBezTo>
                <a:cubicBezTo>
                  <a:pt x="39" y="6"/>
                  <a:pt x="39" y="6"/>
                  <a:pt x="39" y="6"/>
                </a:cubicBezTo>
                <a:cubicBezTo>
                  <a:pt x="39" y="2"/>
                  <a:pt x="39" y="2"/>
                  <a:pt x="39" y="2"/>
                </a:cubicBezTo>
                <a:cubicBezTo>
                  <a:pt x="37" y="0"/>
                  <a:pt x="37" y="0"/>
                  <a:pt x="37" y="0"/>
                </a:cubicBezTo>
                <a:cubicBezTo>
                  <a:pt x="35" y="0"/>
                  <a:pt x="35" y="0"/>
                  <a:pt x="35" y="0"/>
                </a:cubicBezTo>
                <a:cubicBezTo>
                  <a:pt x="28" y="1"/>
                  <a:pt x="28" y="1"/>
                  <a:pt x="28" y="1"/>
                </a:cubicBezTo>
                <a:cubicBezTo>
                  <a:pt x="27" y="0"/>
                  <a:pt x="27" y="0"/>
                  <a:pt x="27" y="0"/>
                </a:cubicBezTo>
                <a:cubicBezTo>
                  <a:pt x="27" y="5"/>
                  <a:pt x="27" y="5"/>
                  <a:pt x="27" y="5"/>
                </a:cubicBezTo>
                <a:lnTo>
                  <a:pt x="27" y="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08" name="Freeform 382"/>
          <p:cNvSpPr>
            <a:spLocks/>
          </p:cNvSpPr>
          <p:nvPr/>
        </p:nvSpPr>
        <p:spPr bwMode="auto">
          <a:xfrm>
            <a:off x="4379386" y="4275669"/>
            <a:ext cx="188383" cy="14181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2147483646 w 144"/>
              <a:gd name="T39" fmla="*/ 2147483646 h 10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lnTo>
                  <a:pt x="114" y="79"/>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09" name="Freeform 383"/>
          <p:cNvSpPr>
            <a:spLocks/>
          </p:cNvSpPr>
          <p:nvPr/>
        </p:nvSpPr>
        <p:spPr bwMode="auto">
          <a:xfrm>
            <a:off x="4379386" y="4275669"/>
            <a:ext cx="188383" cy="141817"/>
          </a:xfrm>
          <a:custGeom>
            <a:avLst/>
            <a:gdLst>
              <a:gd name="T0" fmla="*/ 2147483646 w 144"/>
              <a:gd name="T1" fmla="*/ 2147483646 h 109"/>
              <a:gd name="T2" fmla="*/ 2147483646 w 144"/>
              <a:gd name="T3" fmla="*/ 2147483646 h 109"/>
              <a:gd name="T4" fmla="*/ 2147483646 w 144"/>
              <a:gd name="T5" fmla="*/ 2147483646 h 109"/>
              <a:gd name="T6" fmla="*/ 2147483646 w 144"/>
              <a:gd name="T7" fmla="*/ 2147483646 h 109"/>
              <a:gd name="T8" fmla="*/ 2147483646 w 144"/>
              <a:gd name="T9" fmla="*/ 2147483646 h 109"/>
              <a:gd name="T10" fmla="*/ 2147483646 w 144"/>
              <a:gd name="T11" fmla="*/ 2147483646 h 109"/>
              <a:gd name="T12" fmla="*/ 2147483646 w 144"/>
              <a:gd name="T13" fmla="*/ 0 h 109"/>
              <a:gd name="T14" fmla="*/ 2147483646 w 144"/>
              <a:gd name="T15" fmla="*/ 0 h 109"/>
              <a:gd name="T16" fmla="*/ 2147483646 w 144"/>
              <a:gd name="T17" fmla="*/ 2147483646 h 109"/>
              <a:gd name="T18" fmla="*/ 2147483646 w 144"/>
              <a:gd name="T19" fmla="*/ 2147483646 h 109"/>
              <a:gd name="T20" fmla="*/ 2147483646 w 144"/>
              <a:gd name="T21" fmla="*/ 2147483646 h 109"/>
              <a:gd name="T22" fmla="*/ 0 w 144"/>
              <a:gd name="T23" fmla="*/ 2147483646 h 109"/>
              <a:gd name="T24" fmla="*/ 0 w 144"/>
              <a:gd name="T25" fmla="*/ 2147483646 h 109"/>
              <a:gd name="T26" fmla="*/ 2147483646 w 144"/>
              <a:gd name="T27" fmla="*/ 2147483646 h 109"/>
              <a:gd name="T28" fmla="*/ 2147483646 w 144"/>
              <a:gd name="T29" fmla="*/ 2147483646 h 109"/>
              <a:gd name="T30" fmla="*/ 2147483646 w 144"/>
              <a:gd name="T31" fmla="*/ 2147483646 h 109"/>
              <a:gd name="T32" fmla="*/ 2147483646 w 144"/>
              <a:gd name="T33" fmla="*/ 2147483646 h 109"/>
              <a:gd name="T34" fmla="*/ 2147483646 w 144"/>
              <a:gd name="T35" fmla="*/ 2147483646 h 109"/>
              <a:gd name="T36" fmla="*/ 2147483646 w 144"/>
              <a:gd name="T37" fmla="*/ 2147483646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4" h="109">
                <a:moveTo>
                  <a:pt x="114" y="79"/>
                </a:moveTo>
                <a:lnTo>
                  <a:pt x="120" y="79"/>
                </a:lnTo>
                <a:lnTo>
                  <a:pt x="138" y="55"/>
                </a:lnTo>
                <a:lnTo>
                  <a:pt x="144" y="49"/>
                </a:lnTo>
                <a:lnTo>
                  <a:pt x="132" y="49"/>
                </a:lnTo>
                <a:lnTo>
                  <a:pt x="108" y="25"/>
                </a:lnTo>
                <a:lnTo>
                  <a:pt x="96" y="0"/>
                </a:lnTo>
                <a:lnTo>
                  <a:pt x="90" y="0"/>
                </a:lnTo>
                <a:lnTo>
                  <a:pt x="54" y="19"/>
                </a:lnTo>
                <a:lnTo>
                  <a:pt x="24" y="43"/>
                </a:lnTo>
                <a:lnTo>
                  <a:pt x="6" y="67"/>
                </a:lnTo>
                <a:lnTo>
                  <a:pt x="0" y="85"/>
                </a:lnTo>
                <a:lnTo>
                  <a:pt x="0" y="97"/>
                </a:lnTo>
                <a:lnTo>
                  <a:pt x="6" y="109"/>
                </a:lnTo>
                <a:lnTo>
                  <a:pt x="36" y="103"/>
                </a:lnTo>
                <a:lnTo>
                  <a:pt x="36" y="109"/>
                </a:lnTo>
                <a:lnTo>
                  <a:pt x="42" y="85"/>
                </a:lnTo>
                <a:lnTo>
                  <a:pt x="72" y="85"/>
                </a:lnTo>
                <a:lnTo>
                  <a:pt x="96" y="85"/>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10" name="Freeform 384"/>
          <p:cNvSpPr>
            <a:spLocks/>
          </p:cNvSpPr>
          <p:nvPr/>
        </p:nvSpPr>
        <p:spPr bwMode="auto">
          <a:xfrm>
            <a:off x="4504267" y="4379384"/>
            <a:ext cx="23284" cy="6349"/>
          </a:xfrm>
          <a:custGeom>
            <a:avLst/>
            <a:gdLst>
              <a:gd name="T0" fmla="*/ 0 w 18"/>
              <a:gd name="T1" fmla="*/ 2147483646 h 6"/>
              <a:gd name="T2" fmla="*/ 2147483646 w 18"/>
              <a:gd name="T3" fmla="*/ 2147483646 h 6"/>
              <a:gd name="T4" fmla="*/ 2147483646 w 18"/>
              <a:gd name="T5" fmla="*/ 0 h 6"/>
              <a:gd name="T6" fmla="*/ 0 w 18"/>
              <a:gd name="T7" fmla="*/ 2147483646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8" h="6">
                <a:moveTo>
                  <a:pt x="0" y="6"/>
                </a:moveTo>
                <a:lnTo>
                  <a:pt x="6" y="6"/>
                </a:lnTo>
                <a:lnTo>
                  <a:pt x="18" y="0"/>
                </a:lnTo>
                <a:lnTo>
                  <a:pt x="0" y="6"/>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11" name="Freeform 385"/>
          <p:cNvSpPr>
            <a:spLocks/>
          </p:cNvSpPr>
          <p:nvPr/>
        </p:nvSpPr>
        <p:spPr bwMode="auto">
          <a:xfrm>
            <a:off x="4504267" y="4379384"/>
            <a:ext cx="23284" cy="6349"/>
          </a:xfrm>
          <a:custGeom>
            <a:avLst/>
            <a:gdLst>
              <a:gd name="T0" fmla="*/ 0 w 18"/>
              <a:gd name="T1" fmla="*/ 2147483646 h 6"/>
              <a:gd name="T2" fmla="*/ 2147483646 w 18"/>
              <a:gd name="T3" fmla="*/ 2147483646 h 6"/>
              <a:gd name="T4" fmla="*/ 2147483646 w 18"/>
              <a:gd name="T5" fmla="*/ 0 h 6"/>
              <a:gd name="T6" fmla="*/ 0 60000 65536"/>
              <a:gd name="T7" fmla="*/ 0 60000 65536"/>
              <a:gd name="T8" fmla="*/ 0 60000 65536"/>
            </a:gdLst>
            <a:ahLst/>
            <a:cxnLst>
              <a:cxn ang="T6">
                <a:pos x="T0" y="T1"/>
              </a:cxn>
              <a:cxn ang="T7">
                <a:pos x="T2" y="T3"/>
              </a:cxn>
              <a:cxn ang="T8">
                <a:pos x="T4" y="T5"/>
              </a:cxn>
            </a:cxnLst>
            <a:rect l="0" t="0" r="r" b="b"/>
            <a:pathLst>
              <a:path w="18" h="6">
                <a:moveTo>
                  <a:pt x="0" y="6"/>
                </a:moveTo>
                <a:lnTo>
                  <a:pt x="6" y="6"/>
                </a:lnTo>
                <a:lnTo>
                  <a:pt x="18" y="0"/>
                </a:lnTo>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12" name="Freeform 386"/>
          <p:cNvSpPr>
            <a:spLocks/>
          </p:cNvSpPr>
          <p:nvPr/>
        </p:nvSpPr>
        <p:spPr bwMode="auto">
          <a:xfrm>
            <a:off x="4425951" y="4385736"/>
            <a:ext cx="101600" cy="131233"/>
          </a:xfrm>
          <a:custGeom>
            <a:avLst/>
            <a:gdLst>
              <a:gd name="T0" fmla="*/ 2147483646 w 78"/>
              <a:gd name="T1" fmla="*/ 2147483646 h 102"/>
              <a:gd name="T2" fmla="*/ 2147483646 w 78"/>
              <a:gd name="T3" fmla="*/ 0 h 102"/>
              <a:gd name="T4" fmla="*/ 2147483646 w 78"/>
              <a:gd name="T5" fmla="*/ 0 h 102"/>
              <a:gd name="T6" fmla="*/ 2147483646 w 78"/>
              <a:gd name="T7" fmla="*/ 0 h 102"/>
              <a:gd name="T8" fmla="*/ 0 w 78"/>
              <a:gd name="T9" fmla="*/ 2147483646 h 102"/>
              <a:gd name="T10" fmla="*/ 2147483646 w 78"/>
              <a:gd name="T11" fmla="*/ 2147483646 h 102"/>
              <a:gd name="T12" fmla="*/ 0 w 78"/>
              <a:gd name="T13" fmla="*/ 2147483646 h 102"/>
              <a:gd name="T14" fmla="*/ 0 w 78"/>
              <a:gd name="T15" fmla="*/ 2147483646 h 102"/>
              <a:gd name="T16" fmla="*/ 2147483646 w 78"/>
              <a:gd name="T17" fmla="*/ 2147483646 h 102"/>
              <a:gd name="T18" fmla="*/ 2147483646 w 78"/>
              <a:gd name="T19" fmla="*/ 2147483646 h 102"/>
              <a:gd name="T20" fmla="*/ 2147483646 w 78"/>
              <a:gd name="T21" fmla="*/ 2147483646 h 102"/>
              <a:gd name="T22" fmla="*/ 2147483646 w 78"/>
              <a:gd name="T23" fmla="*/ 2147483646 h 102"/>
              <a:gd name="T24" fmla="*/ 2147483646 w 78"/>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8" h="102">
                <a:moveTo>
                  <a:pt x="60" y="6"/>
                </a:moveTo>
                <a:lnTo>
                  <a:pt x="60" y="0"/>
                </a:lnTo>
                <a:lnTo>
                  <a:pt x="36" y="0"/>
                </a:lnTo>
                <a:lnTo>
                  <a:pt x="6" y="0"/>
                </a:lnTo>
                <a:lnTo>
                  <a:pt x="0" y="24"/>
                </a:lnTo>
                <a:lnTo>
                  <a:pt x="12" y="42"/>
                </a:lnTo>
                <a:lnTo>
                  <a:pt x="0" y="66"/>
                </a:lnTo>
                <a:lnTo>
                  <a:pt x="0" y="84"/>
                </a:lnTo>
                <a:lnTo>
                  <a:pt x="6" y="102"/>
                </a:lnTo>
                <a:lnTo>
                  <a:pt x="36" y="102"/>
                </a:lnTo>
                <a:lnTo>
                  <a:pt x="78" y="90"/>
                </a:lnTo>
                <a:lnTo>
                  <a:pt x="60" y="36"/>
                </a:lnTo>
                <a:lnTo>
                  <a:pt x="60" y="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13" name="Freeform 387"/>
          <p:cNvSpPr>
            <a:spLocks/>
          </p:cNvSpPr>
          <p:nvPr/>
        </p:nvSpPr>
        <p:spPr bwMode="auto">
          <a:xfrm>
            <a:off x="4576233" y="4282019"/>
            <a:ext cx="298451" cy="266700"/>
          </a:xfrm>
          <a:custGeom>
            <a:avLst/>
            <a:gdLst>
              <a:gd name="T0" fmla="*/ 2147483646 w 228"/>
              <a:gd name="T1" fmla="*/ 2147483646 h 205"/>
              <a:gd name="T2" fmla="*/ 2147483646 w 228"/>
              <a:gd name="T3" fmla="*/ 2147483646 h 205"/>
              <a:gd name="T4" fmla="*/ 2147483646 w 228"/>
              <a:gd name="T5" fmla="*/ 2147483646 h 205"/>
              <a:gd name="T6" fmla="*/ 2147483646 w 228"/>
              <a:gd name="T7" fmla="*/ 2147483646 h 205"/>
              <a:gd name="T8" fmla="*/ 2147483646 w 228"/>
              <a:gd name="T9" fmla="*/ 2147483646 h 205"/>
              <a:gd name="T10" fmla="*/ 2147483646 w 228"/>
              <a:gd name="T11" fmla="*/ 2147483646 h 205"/>
              <a:gd name="T12" fmla="*/ 2147483646 w 228"/>
              <a:gd name="T13" fmla="*/ 2147483646 h 205"/>
              <a:gd name="T14" fmla="*/ 2147483646 w 228"/>
              <a:gd name="T15" fmla="*/ 2147483646 h 205"/>
              <a:gd name="T16" fmla="*/ 2147483646 w 228"/>
              <a:gd name="T17" fmla="*/ 2147483646 h 205"/>
              <a:gd name="T18" fmla="*/ 2147483646 w 228"/>
              <a:gd name="T19" fmla="*/ 0 h 205"/>
              <a:gd name="T20" fmla="*/ 2147483646 w 228"/>
              <a:gd name="T21" fmla="*/ 2147483646 h 205"/>
              <a:gd name="T22" fmla="*/ 2147483646 w 228"/>
              <a:gd name="T23" fmla="*/ 2147483646 h 205"/>
              <a:gd name="T24" fmla="*/ 2147483646 w 228"/>
              <a:gd name="T25" fmla="*/ 2147483646 h 205"/>
              <a:gd name="T26" fmla="*/ 2147483646 w 228"/>
              <a:gd name="T27" fmla="*/ 2147483646 h 205"/>
              <a:gd name="T28" fmla="*/ 2147483646 w 228"/>
              <a:gd name="T29" fmla="*/ 2147483646 h 205"/>
              <a:gd name="T30" fmla="*/ 2147483646 w 228"/>
              <a:gd name="T31" fmla="*/ 2147483646 h 205"/>
              <a:gd name="T32" fmla="*/ 2147483646 w 228"/>
              <a:gd name="T33" fmla="*/ 2147483646 h 205"/>
              <a:gd name="T34" fmla="*/ 2147483646 w 228"/>
              <a:gd name="T35" fmla="*/ 2147483646 h 205"/>
              <a:gd name="T36" fmla="*/ 2147483646 w 228"/>
              <a:gd name="T37" fmla="*/ 2147483646 h 205"/>
              <a:gd name="T38" fmla="*/ 0 w 228"/>
              <a:gd name="T39" fmla="*/ 2147483646 h 205"/>
              <a:gd name="T40" fmla="*/ 0 w 228"/>
              <a:gd name="T41" fmla="*/ 2147483646 h 205"/>
              <a:gd name="T42" fmla="*/ 2147483646 w 228"/>
              <a:gd name="T43" fmla="*/ 2147483646 h 205"/>
              <a:gd name="T44" fmla="*/ 2147483646 w 228"/>
              <a:gd name="T45" fmla="*/ 2147483646 h 205"/>
              <a:gd name="T46" fmla="*/ 2147483646 w 228"/>
              <a:gd name="T47" fmla="*/ 2147483646 h 205"/>
              <a:gd name="T48" fmla="*/ 2147483646 w 228"/>
              <a:gd name="T49" fmla="*/ 2147483646 h 205"/>
              <a:gd name="T50" fmla="*/ 2147483646 w 228"/>
              <a:gd name="T51" fmla="*/ 2147483646 h 205"/>
              <a:gd name="T52" fmla="*/ 2147483646 w 228"/>
              <a:gd name="T53" fmla="*/ 2147483646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8" h="205">
                <a:moveTo>
                  <a:pt x="120" y="151"/>
                </a:moveTo>
                <a:lnTo>
                  <a:pt x="150" y="163"/>
                </a:lnTo>
                <a:lnTo>
                  <a:pt x="180" y="121"/>
                </a:lnTo>
                <a:lnTo>
                  <a:pt x="198" y="73"/>
                </a:lnTo>
                <a:lnTo>
                  <a:pt x="204" y="55"/>
                </a:lnTo>
                <a:lnTo>
                  <a:pt x="222" y="49"/>
                </a:lnTo>
                <a:lnTo>
                  <a:pt x="228" y="31"/>
                </a:lnTo>
                <a:lnTo>
                  <a:pt x="210" y="25"/>
                </a:lnTo>
                <a:lnTo>
                  <a:pt x="198" y="7"/>
                </a:lnTo>
                <a:lnTo>
                  <a:pt x="204" y="0"/>
                </a:lnTo>
                <a:lnTo>
                  <a:pt x="174" y="25"/>
                </a:lnTo>
                <a:lnTo>
                  <a:pt x="144" y="31"/>
                </a:lnTo>
                <a:lnTo>
                  <a:pt x="108" y="31"/>
                </a:lnTo>
                <a:lnTo>
                  <a:pt x="84" y="43"/>
                </a:lnTo>
                <a:lnTo>
                  <a:pt x="48" y="31"/>
                </a:lnTo>
                <a:lnTo>
                  <a:pt x="24" y="31"/>
                </a:lnTo>
                <a:lnTo>
                  <a:pt x="12" y="49"/>
                </a:lnTo>
                <a:lnTo>
                  <a:pt x="12" y="67"/>
                </a:lnTo>
                <a:lnTo>
                  <a:pt x="12" y="91"/>
                </a:lnTo>
                <a:lnTo>
                  <a:pt x="0" y="133"/>
                </a:lnTo>
                <a:lnTo>
                  <a:pt x="0" y="163"/>
                </a:lnTo>
                <a:lnTo>
                  <a:pt x="24" y="163"/>
                </a:lnTo>
                <a:lnTo>
                  <a:pt x="48" y="193"/>
                </a:lnTo>
                <a:lnTo>
                  <a:pt x="72" y="199"/>
                </a:lnTo>
                <a:lnTo>
                  <a:pt x="96" y="205"/>
                </a:lnTo>
                <a:lnTo>
                  <a:pt x="102" y="175"/>
                </a:lnTo>
                <a:lnTo>
                  <a:pt x="120" y="151"/>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14" name="Freeform 388"/>
          <p:cNvSpPr>
            <a:spLocks/>
          </p:cNvSpPr>
          <p:nvPr/>
        </p:nvSpPr>
        <p:spPr bwMode="auto">
          <a:xfrm>
            <a:off x="4866217" y="4385733"/>
            <a:ext cx="319616" cy="186267"/>
          </a:xfrm>
          <a:custGeom>
            <a:avLst/>
            <a:gdLst>
              <a:gd name="T0" fmla="*/ 2147483646 w 246"/>
              <a:gd name="T1" fmla="*/ 2147483646 h 144"/>
              <a:gd name="T2" fmla="*/ 2147483646 w 246"/>
              <a:gd name="T3" fmla="*/ 2147483646 h 144"/>
              <a:gd name="T4" fmla="*/ 2147483646 w 246"/>
              <a:gd name="T5" fmla="*/ 2147483646 h 144"/>
              <a:gd name="T6" fmla="*/ 2147483646 w 246"/>
              <a:gd name="T7" fmla="*/ 2147483646 h 144"/>
              <a:gd name="T8" fmla="*/ 0 w 246"/>
              <a:gd name="T9" fmla="*/ 2147483646 h 144"/>
              <a:gd name="T10" fmla="*/ 2147483646 w 246"/>
              <a:gd name="T11" fmla="*/ 2147483646 h 144"/>
              <a:gd name="T12" fmla="*/ 2147483646 w 246"/>
              <a:gd name="T13" fmla="*/ 2147483646 h 144"/>
              <a:gd name="T14" fmla="*/ 2147483646 w 246"/>
              <a:gd name="T15" fmla="*/ 2147483646 h 144"/>
              <a:gd name="T16" fmla="*/ 2147483646 w 246"/>
              <a:gd name="T17" fmla="*/ 2147483646 h 144"/>
              <a:gd name="T18" fmla="*/ 2147483646 w 246"/>
              <a:gd name="T19" fmla="*/ 2147483646 h 144"/>
              <a:gd name="T20" fmla="*/ 2147483646 w 246"/>
              <a:gd name="T21" fmla="*/ 2147483646 h 144"/>
              <a:gd name="T22" fmla="*/ 2147483646 w 246"/>
              <a:gd name="T23" fmla="*/ 2147483646 h 144"/>
              <a:gd name="T24" fmla="*/ 2147483646 w 246"/>
              <a:gd name="T25" fmla="*/ 2147483646 h 144"/>
              <a:gd name="T26" fmla="*/ 2147483646 w 246"/>
              <a:gd name="T27" fmla="*/ 2147483646 h 144"/>
              <a:gd name="T28" fmla="*/ 2147483646 w 246"/>
              <a:gd name="T29" fmla="*/ 2147483646 h 144"/>
              <a:gd name="T30" fmla="*/ 2147483646 w 246"/>
              <a:gd name="T31" fmla="*/ 2147483646 h 144"/>
              <a:gd name="T32" fmla="*/ 2147483646 w 246"/>
              <a:gd name="T33" fmla="*/ 2147483646 h 144"/>
              <a:gd name="T34" fmla="*/ 2147483646 w 246"/>
              <a:gd name="T35" fmla="*/ 2147483646 h 144"/>
              <a:gd name="T36" fmla="*/ 2147483646 w 246"/>
              <a:gd name="T37" fmla="*/ 2147483646 h 144"/>
              <a:gd name="T38" fmla="*/ 2147483646 w 246"/>
              <a:gd name="T39" fmla="*/ 0 h 144"/>
              <a:gd name="T40" fmla="*/ 2147483646 w 246"/>
              <a:gd name="T41" fmla="*/ 2147483646 h 144"/>
              <a:gd name="T42" fmla="*/ 2147483646 w 246"/>
              <a:gd name="T43" fmla="*/ 2147483646 h 1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 h="144">
                <a:moveTo>
                  <a:pt x="78" y="36"/>
                </a:moveTo>
                <a:lnTo>
                  <a:pt x="72" y="48"/>
                </a:lnTo>
                <a:lnTo>
                  <a:pt x="36" y="60"/>
                </a:lnTo>
                <a:lnTo>
                  <a:pt x="12" y="66"/>
                </a:lnTo>
                <a:lnTo>
                  <a:pt x="0" y="102"/>
                </a:lnTo>
                <a:lnTo>
                  <a:pt x="12" y="132"/>
                </a:lnTo>
                <a:lnTo>
                  <a:pt x="18" y="144"/>
                </a:lnTo>
                <a:lnTo>
                  <a:pt x="42" y="132"/>
                </a:lnTo>
                <a:lnTo>
                  <a:pt x="66" y="132"/>
                </a:lnTo>
                <a:lnTo>
                  <a:pt x="78" y="138"/>
                </a:lnTo>
                <a:lnTo>
                  <a:pt x="78" y="114"/>
                </a:lnTo>
                <a:lnTo>
                  <a:pt x="114" y="108"/>
                </a:lnTo>
                <a:lnTo>
                  <a:pt x="144" y="120"/>
                </a:lnTo>
                <a:lnTo>
                  <a:pt x="198" y="108"/>
                </a:lnTo>
                <a:lnTo>
                  <a:pt x="246" y="102"/>
                </a:lnTo>
                <a:lnTo>
                  <a:pt x="210" y="66"/>
                </a:lnTo>
                <a:lnTo>
                  <a:pt x="186" y="54"/>
                </a:lnTo>
                <a:lnTo>
                  <a:pt x="168" y="24"/>
                </a:lnTo>
                <a:lnTo>
                  <a:pt x="156" y="0"/>
                </a:lnTo>
                <a:lnTo>
                  <a:pt x="108" y="30"/>
                </a:lnTo>
                <a:lnTo>
                  <a:pt x="78" y="3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15" name="Freeform 389"/>
          <p:cNvSpPr>
            <a:spLocks/>
          </p:cNvSpPr>
          <p:nvPr/>
        </p:nvSpPr>
        <p:spPr bwMode="auto">
          <a:xfrm>
            <a:off x="4773084" y="4557184"/>
            <a:ext cx="194733" cy="234949"/>
          </a:xfrm>
          <a:custGeom>
            <a:avLst/>
            <a:gdLst>
              <a:gd name="T0" fmla="*/ 2147483646 w 150"/>
              <a:gd name="T1" fmla="*/ 2147483646 h 180"/>
              <a:gd name="T2" fmla="*/ 2147483646 w 150"/>
              <a:gd name="T3" fmla="*/ 2147483646 h 180"/>
              <a:gd name="T4" fmla="*/ 2147483646 w 150"/>
              <a:gd name="T5" fmla="*/ 2147483646 h 180"/>
              <a:gd name="T6" fmla="*/ 2147483646 w 150"/>
              <a:gd name="T7" fmla="*/ 2147483646 h 180"/>
              <a:gd name="T8" fmla="*/ 2147483646 w 150"/>
              <a:gd name="T9" fmla="*/ 2147483646 h 180"/>
              <a:gd name="T10" fmla="*/ 2147483646 w 150"/>
              <a:gd name="T11" fmla="*/ 0 h 180"/>
              <a:gd name="T12" fmla="*/ 2147483646 w 150"/>
              <a:gd name="T13" fmla="*/ 0 h 180"/>
              <a:gd name="T14" fmla="*/ 2147483646 w 150"/>
              <a:gd name="T15" fmla="*/ 2147483646 h 180"/>
              <a:gd name="T16" fmla="*/ 2147483646 w 150"/>
              <a:gd name="T17" fmla="*/ 2147483646 h 180"/>
              <a:gd name="T18" fmla="*/ 2147483646 w 150"/>
              <a:gd name="T19" fmla="*/ 2147483646 h 180"/>
              <a:gd name="T20" fmla="*/ 2147483646 w 150"/>
              <a:gd name="T21" fmla="*/ 2147483646 h 180"/>
              <a:gd name="T22" fmla="*/ 2147483646 w 150"/>
              <a:gd name="T23" fmla="*/ 2147483646 h 180"/>
              <a:gd name="T24" fmla="*/ 2147483646 w 150"/>
              <a:gd name="T25" fmla="*/ 2147483646 h 180"/>
              <a:gd name="T26" fmla="*/ 2147483646 w 150"/>
              <a:gd name="T27" fmla="*/ 2147483646 h 180"/>
              <a:gd name="T28" fmla="*/ 2147483646 w 150"/>
              <a:gd name="T29" fmla="*/ 2147483646 h 180"/>
              <a:gd name="T30" fmla="*/ 2147483646 w 150"/>
              <a:gd name="T31" fmla="*/ 2147483646 h 180"/>
              <a:gd name="T32" fmla="*/ 2147483646 w 150"/>
              <a:gd name="T33" fmla="*/ 2147483646 h 180"/>
              <a:gd name="T34" fmla="*/ 0 w 150"/>
              <a:gd name="T35" fmla="*/ 2147483646 h 180"/>
              <a:gd name="T36" fmla="*/ 2147483646 w 150"/>
              <a:gd name="T37" fmla="*/ 2147483646 h 180"/>
              <a:gd name="T38" fmla="*/ 2147483646 w 150"/>
              <a:gd name="T39" fmla="*/ 2147483646 h 180"/>
              <a:gd name="T40" fmla="*/ 2147483646 w 150"/>
              <a:gd name="T41" fmla="*/ 2147483646 h 180"/>
              <a:gd name="T42" fmla="*/ 2147483646 w 150"/>
              <a:gd name="T43" fmla="*/ 2147483646 h 1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50" h="180">
                <a:moveTo>
                  <a:pt x="66" y="162"/>
                </a:moveTo>
                <a:lnTo>
                  <a:pt x="90" y="144"/>
                </a:lnTo>
                <a:lnTo>
                  <a:pt x="114" y="96"/>
                </a:lnTo>
                <a:lnTo>
                  <a:pt x="132" y="78"/>
                </a:lnTo>
                <a:lnTo>
                  <a:pt x="150" y="6"/>
                </a:lnTo>
                <a:lnTo>
                  <a:pt x="138" y="0"/>
                </a:lnTo>
                <a:lnTo>
                  <a:pt x="114" y="0"/>
                </a:lnTo>
                <a:lnTo>
                  <a:pt x="90" y="12"/>
                </a:lnTo>
                <a:lnTo>
                  <a:pt x="72" y="18"/>
                </a:lnTo>
                <a:lnTo>
                  <a:pt x="60" y="30"/>
                </a:lnTo>
                <a:lnTo>
                  <a:pt x="48" y="36"/>
                </a:lnTo>
                <a:lnTo>
                  <a:pt x="48" y="48"/>
                </a:lnTo>
                <a:lnTo>
                  <a:pt x="60" y="54"/>
                </a:lnTo>
                <a:lnTo>
                  <a:pt x="54" y="84"/>
                </a:lnTo>
                <a:lnTo>
                  <a:pt x="48" y="114"/>
                </a:lnTo>
                <a:lnTo>
                  <a:pt x="30" y="114"/>
                </a:lnTo>
                <a:lnTo>
                  <a:pt x="12" y="126"/>
                </a:lnTo>
                <a:lnTo>
                  <a:pt x="0" y="138"/>
                </a:lnTo>
                <a:lnTo>
                  <a:pt x="18" y="156"/>
                </a:lnTo>
                <a:lnTo>
                  <a:pt x="24" y="180"/>
                </a:lnTo>
                <a:lnTo>
                  <a:pt x="42" y="162"/>
                </a:lnTo>
                <a:lnTo>
                  <a:pt x="66" y="16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16" name="Freeform 390"/>
          <p:cNvSpPr>
            <a:spLocks/>
          </p:cNvSpPr>
          <p:nvPr/>
        </p:nvSpPr>
        <p:spPr bwMode="auto">
          <a:xfrm>
            <a:off x="4732869" y="4605868"/>
            <a:ext cx="116417" cy="129117"/>
          </a:xfrm>
          <a:custGeom>
            <a:avLst/>
            <a:gdLst>
              <a:gd name="T0" fmla="*/ 2147483646 w 90"/>
              <a:gd name="T1" fmla="*/ 2147483646 h 102"/>
              <a:gd name="T2" fmla="*/ 2147483646 w 90"/>
              <a:gd name="T3" fmla="*/ 2147483646 h 102"/>
              <a:gd name="T4" fmla="*/ 2147483646 w 90"/>
              <a:gd name="T5" fmla="*/ 2147483646 h 102"/>
              <a:gd name="T6" fmla="*/ 2147483646 w 90"/>
              <a:gd name="T7" fmla="*/ 2147483646 h 102"/>
              <a:gd name="T8" fmla="*/ 2147483646 w 90"/>
              <a:gd name="T9" fmla="*/ 2147483646 h 102"/>
              <a:gd name="T10" fmla="*/ 2147483646 w 90"/>
              <a:gd name="T11" fmla="*/ 0 h 102"/>
              <a:gd name="T12" fmla="*/ 2147483646 w 90"/>
              <a:gd name="T13" fmla="*/ 0 h 102"/>
              <a:gd name="T14" fmla="*/ 0 w 90"/>
              <a:gd name="T15" fmla="*/ 0 h 102"/>
              <a:gd name="T16" fmla="*/ 0 w 90"/>
              <a:gd name="T17" fmla="*/ 2147483646 h 102"/>
              <a:gd name="T18" fmla="*/ 0 w 90"/>
              <a:gd name="T19" fmla="*/ 2147483646 h 102"/>
              <a:gd name="T20" fmla="*/ 2147483646 w 90"/>
              <a:gd name="T21" fmla="*/ 2147483646 h 102"/>
              <a:gd name="T22" fmla="*/ 2147483646 w 90"/>
              <a:gd name="T23" fmla="*/ 2147483646 h 102"/>
              <a:gd name="T24" fmla="*/ 2147483646 w 90"/>
              <a:gd name="T25" fmla="*/ 2147483646 h 10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102">
                <a:moveTo>
                  <a:pt x="60" y="78"/>
                </a:moveTo>
                <a:lnTo>
                  <a:pt x="78" y="78"/>
                </a:lnTo>
                <a:lnTo>
                  <a:pt x="84" y="48"/>
                </a:lnTo>
                <a:lnTo>
                  <a:pt x="90" y="18"/>
                </a:lnTo>
                <a:lnTo>
                  <a:pt x="78" y="12"/>
                </a:lnTo>
                <a:lnTo>
                  <a:pt x="78" y="0"/>
                </a:lnTo>
                <a:lnTo>
                  <a:pt x="48" y="0"/>
                </a:lnTo>
                <a:lnTo>
                  <a:pt x="0" y="0"/>
                </a:lnTo>
                <a:lnTo>
                  <a:pt x="0" y="18"/>
                </a:lnTo>
                <a:lnTo>
                  <a:pt x="0" y="54"/>
                </a:lnTo>
                <a:lnTo>
                  <a:pt x="30" y="102"/>
                </a:lnTo>
                <a:lnTo>
                  <a:pt x="42" y="90"/>
                </a:lnTo>
                <a:lnTo>
                  <a:pt x="60" y="7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17" name="Freeform 391"/>
          <p:cNvSpPr>
            <a:spLocks/>
          </p:cNvSpPr>
          <p:nvPr/>
        </p:nvSpPr>
        <p:spPr bwMode="auto">
          <a:xfrm>
            <a:off x="4701117" y="4347636"/>
            <a:ext cx="186267" cy="25823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2147483646 w 144"/>
              <a:gd name="T43" fmla="*/ 2147483646 h 1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lnTo>
                  <a:pt x="144" y="174"/>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18" name="Freeform 392"/>
          <p:cNvSpPr>
            <a:spLocks/>
          </p:cNvSpPr>
          <p:nvPr/>
        </p:nvSpPr>
        <p:spPr bwMode="auto">
          <a:xfrm>
            <a:off x="4701117" y="4347636"/>
            <a:ext cx="186267" cy="258233"/>
          </a:xfrm>
          <a:custGeom>
            <a:avLst/>
            <a:gdLst>
              <a:gd name="T0" fmla="*/ 2147483646 w 144"/>
              <a:gd name="T1" fmla="*/ 2147483646 h 198"/>
              <a:gd name="T2" fmla="*/ 2147483646 w 144"/>
              <a:gd name="T3" fmla="*/ 2147483646 h 198"/>
              <a:gd name="T4" fmla="*/ 2147483646 w 144"/>
              <a:gd name="T5" fmla="*/ 2147483646 h 198"/>
              <a:gd name="T6" fmla="*/ 2147483646 w 144"/>
              <a:gd name="T7" fmla="*/ 2147483646 h 198"/>
              <a:gd name="T8" fmla="*/ 2147483646 w 144"/>
              <a:gd name="T9" fmla="*/ 2147483646 h 198"/>
              <a:gd name="T10" fmla="*/ 2147483646 w 144"/>
              <a:gd name="T11" fmla="*/ 2147483646 h 198"/>
              <a:gd name="T12" fmla="*/ 2147483646 w 144"/>
              <a:gd name="T13" fmla="*/ 2147483646 h 198"/>
              <a:gd name="T14" fmla="*/ 2147483646 w 144"/>
              <a:gd name="T15" fmla="*/ 2147483646 h 198"/>
              <a:gd name="T16" fmla="*/ 2147483646 w 144"/>
              <a:gd name="T17" fmla="*/ 0 h 198"/>
              <a:gd name="T18" fmla="*/ 2147483646 w 144"/>
              <a:gd name="T19" fmla="*/ 0 h 198"/>
              <a:gd name="T20" fmla="*/ 2147483646 w 144"/>
              <a:gd name="T21" fmla="*/ 2147483646 h 198"/>
              <a:gd name="T22" fmla="*/ 2147483646 w 144"/>
              <a:gd name="T23" fmla="*/ 2147483646 h 198"/>
              <a:gd name="T24" fmla="*/ 2147483646 w 144"/>
              <a:gd name="T25" fmla="*/ 2147483646 h 198"/>
              <a:gd name="T26" fmla="*/ 2147483646 w 144"/>
              <a:gd name="T27" fmla="*/ 2147483646 h 198"/>
              <a:gd name="T28" fmla="*/ 2147483646 w 144"/>
              <a:gd name="T29" fmla="*/ 2147483646 h 198"/>
              <a:gd name="T30" fmla="*/ 2147483646 w 144"/>
              <a:gd name="T31" fmla="*/ 2147483646 h 198"/>
              <a:gd name="T32" fmla="*/ 0 w 144"/>
              <a:gd name="T33" fmla="*/ 2147483646 h 198"/>
              <a:gd name="T34" fmla="*/ 2147483646 w 144"/>
              <a:gd name="T35" fmla="*/ 2147483646 h 198"/>
              <a:gd name="T36" fmla="*/ 2147483646 w 144"/>
              <a:gd name="T37" fmla="*/ 2147483646 h 198"/>
              <a:gd name="T38" fmla="*/ 2147483646 w 144"/>
              <a:gd name="T39" fmla="*/ 2147483646 h 198"/>
              <a:gd name="T40" fmla="*/ 2147483646 w 144"/>
              <a:gd name="T41" fmla="*/ 2147483646 h 1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4" h="198">
                <a:moveTo>
                  <a:pt x="144" y="174"/>
                </a:moveTo>
                <a:lnTo>
                  <a:pt x="138" y="162"/>
                </a:lnTo>
                <a:lnTo>
                  <a:pt x="126" y="132"/>
                </a:lnTo>
                <a:lnTo>
                  <a:pt x="138" y="96"/>
                </a:lnTo>
                <a:lnTo>
                  <a:pt x="132" y="96"/>
                </a:lnTo>
                <a:lnTo>
                  <a:pt x="114" y="66"/>
                </a:lnTo>
                <a:lnTo>
                  <a:pt x="114" y="48"/>
                </a:lnTo>
                <a:lnTo>
                  <a:pt x="138" y="42"/>
                </a:lnTo>
                <a:lnTo>
                  <a:pt x="126" y="0"/>
                </a:lnTo>
                <a:lnTo>
                  <a:pt x="108" y="6"/>
                </a:lnTo>
                <a:lnTo>
                  <a:pt x="102" y="24"/>
                </a:lnTo>
                <a:lnTo>
                  <a:pt x="84" y="72"/>
                </a:lnTo>
                <a:lnTo>
                  <a:pt x="54" y="114"/>
                </a:lnTo>
                <a:lnTo>
                  <a:pt x="24" y="102"/>
                </a:lnTo>
                <a:lnTo>
                  <a:pt x="6" y="126"/>
                </a:lnTo>
                <a:lnTo>
                  <a:pt x="0" y="156"/>
                </a:lnTo>
                <a:lnTo>
                  <a:pt x="18" y="156"/>
                </a:lnTo>
                <a:lnTo>
                  <a:pt x="24" y="198"/>
                </a:lnTo>
                <a:lnTo>
                  <a:pt x="72" y="198"/>
                </a:lnTo>
                <a:lnTo>
                  <a:pt x="102" y="198"/>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19" name="Freeform 393"/>
          <p:cNvSpPr>
            <a:spLocks/>
          </p:cNvSpPr>
          <p:nvPr/>
        </p:nvSpPr>
        <p:spPr bwMode="auto">
          <a:xfrm>
            <a:off x="4527551" y="4337053"/>
            <a:ext cx="63500" cy="156633"/>
          </a:xfrm>
          <a:custGeom>
            <a:avLst/>
            <a:gdLst>
              <a:gd name="T0" fmla="*/ 2147483646 w 48"/>
              <a:gd name="T1" fmla="*/ 2147483646 h 120"/>
              <a:gd name="T2" fmla="*/ 2147483646 w 48"/>
              <a:gd name="T3" fmla="*/ 2147483646 h 120"/>
              <a:gd name="T4" fmla="*/ 2147483646 w 48"/>
              <a:gd name="T5" fmla="*/ 2147483646 h 120"/>
              <a:gd name="T6" fmla="*/ 2147483646 w 48"/>
              <a:gd name="T7" fmla="*/ 2147483646 h 120"/>
              <a:gd name="T8" fmla="*/ 2147483646 w 48"/>
              <a:gd name="T9" fmla="*/ 0 h 120"/>
              <a:gd name="T10" fmla="*/ 2147483646 w 48"/>
              <a:gd name="T11" fmla="*/ 2147483646 h 120"/>
              <a:gd name="T12" fmla="*/ 2147483646 w 48"/>
              <a:gd name="T13" fmla="*/ 2147483646 h 120"/>
              <a:gd name="T14" fmla="*/ 0 w 48"/>
              <a:gd name="T15" fmla="*/ 2147483646 h 120"/>
              <a:gd name="T16" fmla="*/ 0 w 48"/>
              <a:gd name="T17" fmla="*/ 2147483646 h 120"/>
              <a:gd name="T18" fmla="*/ 2147483646 w 48"/>
              <a:gd name="T19" fmla="*/ 2147483646 h 120"/>
              <a:gd name="T20" fmla="*/ 2147483646 w 48"/>
              <a:gd name="T21" fmla="*/ 2147483646 h 120"/>
              <a:gd name="T22" fmla="*/ 2147483646 w 48"/>
              <a:gd name="T23" fmla="*/ 2147483646 h 120"/>
              <a:gd name="T24" fmla="*/ 2147483646 w 48"/>
              <a:gd name="T25" fmla="*/ 2147483646 h 120"/>
              <a:gd name="T26" fmla="*/ 2147483646 w 48"/>
              <a:gd name="T27" fmla="*/ 2147483646 h 120"/>
              <a:gd name="T28" fmla="*/ 2147483646 w 48"/>
              <a:gd name="T29" fmla="*/ 2147483646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120">
                <a:moveTo>
                  <a:pt x="48" y="48"/>
                </a:moveTo>
                <a:lnTo>
                  <a:pt x="48" y="24"/>
                </a:lnTo>
                <a:lnTo>
                  <a:pt x="48" y="6"/>
                </a:lnTo>
                <a:lnTo>
                  <a:pt x="42" y="6"/>
                </a:lnTo>
                <a:lnTo>
                  <a:pt x="30" y="0"/>
                </a:lnTo>
                <a:lnTo>
                  <a:pt x="24" y="6"/>
                </a:lnTo>
                <a:lnTo>
                  <a:pt x="6" y="30"/>
                </a:lnTo>
                <a:lnTo>
                  <a:pt x="0" y="30"/>
                </a:lnTo>
                <a:lnTo>
                  <a:pt x="0" y="48"/>
                </a:lnTo>
                <a:lnTo>
                  <a:pt x="6" y="90"/>
                </a:lnTo>
                <a:lnTo>
                  <a:pt x="24" y="120"/>
                </a:lnTo>
                <a:lnTo>
                  <a:pt x="36" y="120"/>
                </a:lnTo>
                <a:lnTo>
                  <a:pt x="36" y="90"/>
                </a:lnTo>
                <a:lnTo>
                  <a:pt x="48" y="4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20" name="Freeform 394"/>
          <p:cNvSpPr>
            <a:spLocks/>
          </p:cNvSpPr>
          <p:nvPr/>
        </p:nvSpPr>
        <p:spPr bwMode="auto">
          <a:xfrm>
            <a:off x="4504269" y="4379386"/>
            <a:ext cx="55033" cy="122767"/>
          </a:xfrm>
          <a:custGeom>
            <a:avLst/>
            <a:gdLst>
              <a:gd name="T0" fmla="*/ 2147483646 w 42"/>
              <a:gd name="T1" fmla="*/ 2147483646 h 96"/>
              <a:gd name="T2" fmla="*/ 2147483646 w 42"/>
              <a:gd name="T3" fmla="*/ 0 h 96"/>
              <a:gd name="T4" fmla="*/ 2147483646 w 42"/>
              <a:gd name="T5" fmla="*/ 2147483646 h 96"/>
              <a:gd name="T6" fmla="*/ 0 w 42"/>
              <a:gd name="T7" fmla="*/ 2147483646 h 96"/>
              <a:gd name="T8" fmla="*/ 0 w 42"/>
              <a:gd name="T9" fmla="*/ 2147483646 h 96"/>
              <a:gd name="T10" fmla="*/ 0 w 42"/>
              <a:gd name="T11" fmla="*/ 2147483646 h 96"/>
              <a:gd name="T12" fmla="*/ 2147483646 w 42"/>
              <a:gd name="T13" fmla="*/ 2147483646 h 96"/>
              <a:gd name="T14" fmla="*/ 2147483646 w 42"/>
              <a:gd name="T15" fmla="*/ 2147483646 h 96"/>
              <a:gd name="T16" fmla="*/ 2147483646 w 42"/>
              <a:gd name="T17" fmla="*/ 2147483646 h 96"/>
              <a:gd name="T18" fmla="*/ 2147483646 w 42"/>
              <a:gd name="T19" fmla="*/ 2147483646 h 9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2" h="96">
                <a:moveTo>
                  <a:pt x="18" y="18"/>
                </a:moveTo>
                <a:lnTo>
                  <a:pt x="18" y="0"/>
                </a:lnTo>
                <a:lnTo>
                  <a:pt x="6" y="6"/>
                </a:lnTo>
                <a:lnTo>
                  <a:pt x="0" y="6"/>
                </a:lnTo>
                <a:lnTo>
                  <a:pt x="0" y="12"/>
                </a:lnTo>
                <a:lnTo>
                  <a:pt x="0" y="42"/>
                </a:lnTo>
                <a:lnTo>
                  <a:pt x="18" y="96"/>
                </a:lnTo>
                <a:lnTo>
                  <a:pt x="42" y="90"/>
                </a:lnTo>
                <a:lnTo>
                  <a:pt x="24" y="60"/>
                </a:lnTo>
                <a:lnTo>
                  <a:pt x="18" y="1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21" name="Freeform 395"/>
          <p:cNvSpPr>
            <a:spLocks/>
          </p:cNvSpPr>
          <p:nvPr/>
        </p:nvSpPr>
        <p:spPr bwMode="auto">
          <a:xfrm>
            <a:off x="4796369" y="5073653"/>
            <a:ext cx="319617" cy="325967"/>
          </a:xfrm>
          <a:custGeom>
            <a:avLst/>
            <a:gdLst>
              <a:gd name="T0" fmla="*/ 2147483646 w 246"/>
              <a:gd name="T1" fmla="*/ 2147483646 h 252"/>
              <a:gd name="T2" fmla="*/ 2147483646 w 246"/>
              <a:gd name="T3" fmla="*/ 2147483646 h 252"/>
              <a:gd name="T4" fmla="*/ 2147483646 w 246"/>
              <a:gd name="T5" fmla="*/ 2147483646 h 252"/>
              <a:gd name="T6" fmla="*/ 2147483646 w 246"/>
              <a:gd name="T7" fmla="*/ 2147483646 h 252"/>
              <a:gd name="T8" fmla="*/ 2147483646 w 246"/>
              <a:gd name="T9" fmla="*/ 2147483646 h 252"/>
              <a:gd name="T10" fmla="*/ 2147483646 w 246"/>
              <a:gd name="T11" fmla="*/ 2147483646 h 252"/>
              <a:gd name="T12" fmla="*/ 2147483646 w 246"/>
              <a:gd name="T13" fmla="*/ 2147483646 h 252"/>
              <a:gd name="T14" fmla="*/ 2147483646 w 246"/>
              <a:gd name="T15" fmla="*/ 2147483646 h 252"/>
              <a:gd name="T16" fmla="*/ 2147483646 w 246"/>
              <a:gd name="T17" fmla="*/ 2147483646 h 252"/>
              <a:gd name="T18" fmla="*/ 2147483646 w 246"/>
              <a:gd name="T19" fmla="*/ 2147483646 h 252"/>
              <a:gd name="T20" fmla="*/ 2147483646 w 246"/>
              <a:gd name="T21" fmla="*/ 2147483646 h 252"/>
              <a:gd name="T22" fmla="*/ 2147483646 w 246"/>
              <a:gd name="T23" fmla="*/ 2147483646 h 252"/>
              <a:gd name="T24" fmla="*/ 2147483646 w 246"/>
              <a:gd name="T25" fmla="*/ 2147483646 h 252"/>
              <a:gd name="T26" fmla="*/ 2147483646 w 246"/>
              <a:gd name="T27" fmla="*/ 2147483646 h 252"/>
              <a:gd name="T28" fmla="*/ 2147483646 w 246"/>
              <a:gd name="T29" fmla="*/ 2147483646 h 252"/>
              <a:gd name="T30" fmla="*/ 2147483646 w 246"/>
              <a:gd name="T31" fmla="*/ 2147483646 h 252"/>
              <a:gd name="T32" fmla="*/ 2147483646 w 246"/>
              <a:gd name="T33" fmla="*/ 2147483646 h 252"/>
              <a:gd name="T34" fmla="*/ 2147483646 w 246"/>
              <a:gd name="T35" fmla="*/ 2147483646 h 252"/>
              <a:gd name="T36" fmla="*/ 2147483646 w 246"/>
              <a:gd name="T37" fmla="*/ 2147483646 h 252"/>
              <a:gd name="T38" fmla="*/ 2147483646 w 246"/>
              <a:gd name="T39" fmla="*/ 0 h 252"/>
              <a:gd name="T40" fmla="*/ 2147483646 w 246"/>
              <a:gd name="T41" fmla="*/ 2147483646 h 252"/>
              <a:gd name="T42" fmla="*/ 0 w 246"/>
              <a:gd name="T43" fmla="*/ 2147483646 h 252"/>
              <a:gd name="T44" fmla="*/ 2147483646 w 246"/>
              <a:gd name="T45" fmla="*/ 2147483646 h 252"/>
              <a:gd name="T46" fmla="*/ 2147483646 w 246"/>
              <a:gd name="T47" fmla="*/ 2147483646 h 252"/>
              <a:gd name="T48" fmla="*/ 2147483646 w 246"/>
              <a:gd name="T49" fmla="*/ 2147483646 h 252"/>
              <a:gd name="T50" fmla="*/ 2147483646 w 246"/>
              <a:gd name="T51" fmla="*/ 2147483646 h 252"/>
              <a:gd name="T52" fmla="*/ 2147483646 w 246"/>
              <a:gd name="T53" fmla="*/ 2147483646 h 252"/>
              <a:gd name="T54" fmla="*/ 2147483646 w 246"/>
              <a:gd name="T55" fmla="*/ 2147483646 h 25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6" h="252">
                <a:moveTo>
                  <a:pt x="126" y="252"/>
                </a:moveTo>
                <a:lnTo>
                  <a:pt x="144" y="246"/>
                </a:lnTo>
                <a:lnTo>
                  <a:pt x="156" y="162"/>
                </a:lnTo>
                <a:lnTo>
                  <a:pt x="156" y="108"/>
                </a:lnTo>
                <a:lnTo>
                  <a:pt x="168" y="102"/>
                </a:lnTo>
                <a:lnTo>
                  <a:pt x="174" y="36"/>
                </a:lnTo>
                <a:lnTo>
                  <a:pt x="222" y="24"/>
                </a:lnTo>
                <a:lnTo>
                  <a:pt x="240" y="18"/>
                </a:lnTo>
                <a:lnTo>
                  <a:pt x="246" y="18"/>
                </a:lnTo>
                <a:lnTo>
                  <a:pt x="234" y="12"/>
                </a:lnTo>
                <a:lnTo>
                  <a:pt x="210" y="12"/>
                </a:lnTo>
                <a:lnTo>
                  <a:pt x="216" y="18"/>
                </a:lnTo>
                <a:lnTo>
                  <a:pt x="210" y="12"/>
                </a:lnTo>
                <a:lnTo>
                  <a:pt x="174" y="18"/>
                </a:lnTo>
                <a:lnTo>
                  <a:pt x="126" y="18"/>
                </a:lnTo>
                <a:lnTo>
                  <a:pt x="114" y="12"/>
                </a:lnTo>
                <a:lnTo>
                  <a:pt x="30" y="12"/>
                </a:lnTo>
                <a:lnTo>
                  <a:pt x="18" y="0"/>
                </a:lnTo>
                <a:lnTo>
                  <a:pt x="6" y="6"/>
                </a:lnTo>
                <a:lnTo>
                  <a:pt x="0" y="42"/>
                </a:lnTo>
                <a:lnTo>
                  <a:pt x="42" y="126"/>
                </a:lnTo>
                <a:lnTo>
                  <a:pt x="48" y="144"/>
                </a:lnTo>
                <a:lnTo>
                  <a:pt x="60" y="222"/>
                </a:lnTo>
                <a:lnTo>
                  <a:pt x="90" y="252"/>
                </a:lnTo>
                <a:lnTo>
                  <a:pt x="96" y="240"/>
                </a:lnTo>
                <a:lnTo>
                  <a:pt x="126" y="25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22" name="Freeform 396"/>
          <p:cNvSpPr>
            <a:spLocks/>
          </p:cNvSpPr>
          <p:nvPr/>
        </p:nvSpPr>
        <p:spPr bwMode="auto">
          <a:xfrm>
            <a:off x="4527553" y="4182535"/>
            <a:ext cx="80433" cy="93133"/>
          </a:xfrm>
          <a:custGeom>
            <a:avLst/>
            <a:gdLst>
              <a:gd name="T0" fmla="*/ 0 w 10"/>
              <a:gd name="T1" fmla="*/ 2147483646 h 12"/>
              <a:gd name="T2" fmla="*/ 2147483646 w 10"/>
              <a:gd name="T3" fmla="*/ 2147483646 h 12"/>
              <a:gd name="T4" fmla="*/ 2147483646 w 10"/>
              <a:gd name="T5" fmla="*/ 2147483646 h 12"/>
              <a:gd name="T6" fmla="*/ 2147483646 w 10"/>
              <a:gd name="T7" fmla="*/ 2147483646 h 12"/>
              <a:gd name="T8" fmla="*/ 2147483646 w 10"/>
              <a:gd name="T9" fmla="*/ 0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 h="12">
                <a:moveTo>
                  <a:pt x="0" y="12"/>
                </a:moveTo>
                <a:cubicBezTo>
                  <a:pt x="4" y="11"/>
                  <a:pt x="4" y="11"/>
                  <a:pt x="4" y="11"/>
                </a:cubicBezTo>
                <a:cubicBezTo>
                  <a:pt x="9" y="10"/>
                  <a:pt x="9" y="10"/>
                  <a:pt x="9" y="10"/>
                </a:cubicBezTo>
                <a:cubicBezTo>
                  <a:pt x="9" y="10"/>
                  <a:pt x="10" y="8"/>
                  <a:pt x="10" y="8"/>
                </a:cubicBezTo>
                <a:cubicBezTo>
                  <a:pt x="10" y="7"/>
                  <a:pt x="10" y="0"/>
                  <a:pt x="10" y="0"/>
                </a:cubicBez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23" name="Freeform 397"/>
          <p:cNvSpPr>
            <a:spLocks/>
          </p:cNvSpPr>
          <p:nvPr/>
        </p:nvSpPr>
        <p:spPr bwMode="auto">
          <a:xfrm>
            <a:off x="220133" y="2108201"/>
            <a:ext cx="677333" cy="922867"/>
          </a:xfrm>
          <a:custGeom>
            <a:avLst/>
            <a:gdLst>
              <a:gd name="T0" fmla="*/ 2147483646 w 516"/>
              <a:gd name="T1" fmla="*/ 2147483646 h 709"/>
              <a:gd name="T2" fmla="*/ 2147483646 w 516"/>
              <a:gd name="T3" fmla="*/ 2147483646 h 709"/>
              <a:gd name="T4" fmla="*/ 2147483646 w 516"/>
              <a:gd name="T5" fmla="*/ 2147483646 h 709"/>
              <a:gd name="T6" fmla="*/ 2147483646 w 516"/>
              <a:gd name="T7" fmla="*/ 2147483646 h 709"/>
              <a:gd name="T8" fmla="*/ 2147483646 w 516"/>
              <a:gd name="T9" fmla="*/ 2147483646 h 709"/>
              <a:gd name="T10" fmla="*/ 2147483646 w 516"/>
              <a:gd name="T11" fmla="*/ 2147483646 h 709"/>
              <a:gd name="T12" fmla="*/ 2147483646 w 516"/>
              <a:gd name="T13" fmla="*/ 2147483646 h 709"/>
              <a:gd name="T14" fmla="*/ 2147483646 w 516"/>
              <a:gd name="T15" fmla="*/ 0 h 709"/>
              <a:gd name="T16" fmla="*/ 2147483646 w 516"/>
              <a:gd name="T17" fmla="*/ 2147483646 h 709"/>
              <a:gd name="T18" fmla="*/ 2147483646 w 516"/>
              <a:gd name="T19" fmla="*/ 2147483646 h 709"/>
              <a:gd name="T20" fmla="*/ 2147483646 w 516"/>
              <a:gd name="T21" fmla="*/ 2147483646 h 709"/>
              <a:gd name="T22" fmla="*/ 2147483646 w 516"/>
              <a:gd name="T23" fmla="*/ 2147483646 h 709"/>
              <a:gd name="T24" fmla="*/ 2147483646 w 516"/>
              <a:gd name="T25" fmla="*/ 2147483646 h 709"/>
              <a:gd name="T26" fmla="*/ 2147483646 w 516"/>
              <a:gd name="T27" fmla="*/ 2147483646 h 709"/>
              <a:gd name="T28" fmla="*/ 2147483646 w 516"/>
              <a:gd name="T29" fmla="*/ 2147483646 h 709"/>
              <a:gd name="T30" fmla="*/ 2147483646 w 516"/>
              <a:gd name="T31" fmla="*/ 2147483646 h 709"/>
              <a:gd name="T32" fmla="*/ 2147483646 w 516"/>
              <a:gd name="T33" fmla="*/ 2147483646 h 709"/>
              <a:gd name="T34" fmla="*/ 2147483646 w 516"/>
              <a:gd name="T35" fmla="*/ 2147483646 h 709"/>
              <a:gd name="T36" fmla="*/ 2147483646 w 516"/>
              <a:gd name="T37" fmla="*/ 2147483646 h 709"/>
              <a:gd name="T38" fmla="*/ 0 w 516"/>
              <a:gd name="T39" fmla="*/ 2147483646 h 709"/>
              <a:gd name="T40" fmla="*/ 2147483646 w 516"/>
              <a:gd name="T41" fmla="*/ 2147483646 h 709"/>
              <a:gd name="T42" fmla="*/ 2147483646 w 516"/>
              <a:gd name="T43" fmla="*/ 2147483646 h 709"/>
              <a:gd name="T44" fmla="*/ 2147483646 w 516"/>
              <a:gd name="T45" fmla="*/ 2147483646 h 709"/>
              <a:gd name="T46" fmla="*/ 2147483646 w 516"/>
              <a:gd name="T47" fmla="*/ 2147483646 h 709"/>
              <a:gd name="T48" fmla="*/ 2147483646 w 516"/>
              <a:gd name="T49" fmla="*/ 2147483646 h 709"/>
              <a:gd name="T50" fmla="*/ 2147483646 w 516"/>
              <a:gd name="T51" fmla="*/ 2147483646 h 709"/>
              <a:gd name="T52" fmla="*/ 2147483646 w 516"/>
              <a:gd name="T53" fmla="*/ 2147483646 h 709"/>
              <a:gd name="T54" fmla="*/ 2147483646 w 516"/>
              <a:gd name="T55" fmla="*/ 2147483646 h 709"/>
              <a:gd name="T56" fmla="*/ 2147483646 w 516"/>
              <a:gd name="T57" fmla="*/ 2147483646 h 709"/>
              <a:gd name="T58" fmla="*/ 2147483646 w 516"/>
              <a:gd name="T59" fmla="*/ 2147483646 h 709"/>
              <a:gd name="T60" fmla="*/ 2147483646 w 516"/>
              <a:gd name="T61" fmla="*/ 2147483646 h 709"/>
              <a:gd name="T62" fmla="*/ 2147483646 w 516"/>
              <a:gd name="T63" fmla="*/ 2147483646 h 709"/>
              <a:gd name="T64" fmla="*/ 2147483646 w 516"/>
              <a:gd name="T65" fmla="*/ 2147483646 h 709"/>
              <a:gd name="T66" fmla="*/ 2147483646 w 516"/>
              <a:gd name="T67" fmla="*/ 2147483646 h 709"/>
              <a:gd name="T68" fmla="*/ 2147483646 w 516"/>
              <a:gd name="T69" fmla="*/ 2147483646 h 709"/>
              <a:gd name="T70" fmla="*/ 2147483646 w 516"/>
              <a:gd name="T71" fmla="*/ 2147483646 h 709"/>
              <a:gd name="T72" fmla="*/ 2147483646 w 516"/>
              <a:gd name="T73" fmla="*/ 2147483646 h 709"/>
              <a:gd name="T74" fmla="*/ 2147483646 w 516"/>
              <a:gd name="T75" fmla="*/ 2147483646 h 709"/>
              <a:gd name="T76" fmla="*/ 2147483646 w 516"/>
              <a:gd name="T77" fmla="*/ 2147483646 h 709"/>
              <a:gd name="T78" fmla="*/ 2147483646 w 516"/>
              <a:gd name="T79" fmla="*/ 2147483646 h 709"/>
              <a:gd name="T80" fmla="*/ 2147483646 w 516"/>
              <a:gd name="T81" fmla="*/ 2147483646 h 709"/>
              <a:gd name="T82" fmla="*/ 2147483646 w 516"/>
              <a:gd name="T83" fmla="*/ 2147483646 h 709"/>
              <a:gd name="T84" fmla="*/ 2147483646 w 516"/>
              <a:gd name="T85" fmla="*/ 2147483646 h 709"/>
              <a:gd name="T86" fmla="*/ 2147483646 w 516"/>
              <a:gd name="T87" fmla="*/ 2147483646 h 709"/>
              <a:gd name="T88" fmla="*/ 2147483646 w 516"/>
              <a:gd name="T89" fmla="*/ 2147483646 h 709"/>
              <a:gd name="T90" fmla="*/ 2147483646 w 516"/>
              <a:gd name="T91" fmla="*/ 2147483646 h 709"/>
              <a:gd name="T92" fmla="*/ 2147483646 w 516"/>
              <a:gd name="T93" fmla="*/ 2147483646 h 709"/>
              <a:gd name="T94" fmla="*/ 2147483646 w 516"/>
              <a:gd name="T95" fmla="*/ 2147483646 h 7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6" h="709">
                <a:moveTo>
                  <a:pt x="504" y="96"/>
                </a:moveTo>
                <a:lnTo>
                  <a:pt x="486" y="78"/>
                </a:lnTo>
                <a:lnTo>
                  <a:pt x="432" y="84"/>
                </a:lnTo>
                <a:lnTo>
                  <a:pt x="354" y="48"/>
                </a:lnTo>
                <a:lnTo>
                  <a:pt x="318" y="54"/>
                </a:lnTo>
                <a:lnTo>
                  <a:pt x="288" y="36"/>
                </a:lnTo>
                <a:lnTo>
                  <a:pt x="282" y="18"/>
                </a:lnTo>
                <a:lnTo>
                  <a:pt x="228" y="0"/>
                </a:lnTo>
                <a:lnTo>
                  <a:pt x="198" y="24"/>
                </a:lnTo>
                <a:lnTo>
                  <a:pt x="150" y="42"/>
                </a:lnTo>
                <a:lnTo>
                  <a:pt x="114" y="66"/>
                </a:lnTo>
                <a:lnTo>
                  <a:pt x="90" y="126"/>
                </a:lnTo>
                <a:lnTo>
                  <a:pt x="42" y="138"/>
                </a:lnTo>
                <a:lnTo>
                  <a:pt x="42" y="174"/>
                </a:lnTo>
                <a:lnTo>
                  <a:pt x="78" y="222"/>
                </a:lnTo>
                <a:lnTo>
                  <a:pt x="114" y="240"/>
                </a:lnTo>
                <a:lnTo>
                  <a:pt x="114" y="264"/>
                </a:lnTo>
                <a:lnTo>
                  <a:pt x="90" y="276"/>
                </a:lnTo>
                <a:lnTo>
                  <a:pt x="60" y="264"/>
                </a:lnTo>
                <a:lnTo>
                  <a:pt x="0" y="306"/>
                </a:lnTo>
                <a:lnTo>
                  <a:pt x="18" y="324"/>
                </a:lnTo>
                <a:lnTo>
                  <a:pt x="42" y="348"/>
                </a:lnTo>
                <a:lnTo>
                  <a:pt x="96" y="348"/>
                </a:lnTo>
                <a:lnTo>
                  <a:pt x="138" y="354"/>
                </a:lnTo>
                <a:lnTo>
                  <a:pt x="120" y="396"/>
                </a:lnTo>
                <a:lnTo>
                  <a:pt x="72" y="414"/>
                </a:lnTo>
                <a:lnTo>
                  <a:pt x="36" y="438"/>
                </a:lnTo>
                <a:lnTo>
                  <a:pt x="30" y="468"/>
                </a:lnTo>
                <a:lnTo>
                  <a:pt x="72" y="498"/>
                </a:lnTo>
                <a:lnTo>
                  <a:pt x="78" y="529"/>
                </a:lnTo>
                <a:lnTo>
                  <a:pt x="108" y="541"/>
                </a:lnTo>
                <a:lnTo>
                  <a:pt x="114" y="583"/>
                </a:lnTo>
                <a:lnTo>
                  <a:pt x="156" y="577"/>
                </a:lnTo>
                <a:lnTo>
                  <a:pt x="210" y="577"/>
                </a:lnTo>
                <a:lnTo>
                  <a:pt x="180" y="631"/>
                </a:lnTo>
                <a:lnTo>
                  <a:pt x="90" y="709"/>
                </a:lnTo>
                <a:lnTo>
                  <a:pt x="192" y="655"/>
                </a:lnTo>
                <a:lnTo>
                  <a:pt x="270" y="571"/>
                </a:lnTo>
                <a:lnTo>
                  <a:pt x="264" y="553"/>
                </a:lnTo>
                <a:lnTo>
                  <a:pt x="312" y="492"/>
                </a:lnTo>
                <a:lnTo>
                  <a:pt x="324" y="517"/>
                </a:lnTo>
                <a:lnTo>
                  <a:pt x="330" y="547"/>
                </a:lnTo>
                <a:lnTo>
                  <a:pt x="366" y="517"/>
                </a:lnTo>
                <a:lnTo>
                  <a:pt x="408" y="492"/>
                </a:lnTo>
                <a:lnTo>
                  <a:pt x="426" y="505"/>
                </a:lnTo>
                <a:lnTo>
                  <a:pt x="516" y="523"/>
                </a:lnTo>
                <a:lnTo>
                  <a:pt x="516" y="96"/>
                </a:lnTo>
                <a:lnTo>
                  <a:pt x="504" y="9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24" name="Freeform 398"/>
          <p:cNvSpPr>
            <a:spLocks/>
          </p:cNvSpPr>
          <p:nvPr/>
        </p:nvSpPr>
        <p:spPr bwMode="auto">
          <a:xfrm>
            <a:off x="897467" y="2070102"/>
            <a:ext cx="2118784" cy="1452033"/>
          </a:xfrm>
          <a:custGeom>
            <a:avLst/>
            <a:gdLst>
              <a:gd name="T0" fmla="*/ 2147483646 w 1622"/>
              <a:gd name="T1" fmla="*/ 2147483646 h 1117"/>
              <a:gd name="T2" fmla="*/ 2147483646 w 1622"/>
              <a:gd name="T3" fmla="*/ 2147483646 h 1117"/>
              <a:gd name="T4" fmla="*/ 2147483646 w 1622"/>
              <a:gd name="T5" fmla="*/ 2147483646 h 1117"/>
              <a:gd name="T6" fmla="*/ 2147483646 w 1622"/>
              <a:gd name="T7" fmla="*/ 2147483646 h 1117"/>
              <a:gd name="T8" fmla="*/ 2147483646 w 1622"/>
              <a:gd name="T9" fmla="*/ 2147483646 h 1117"/>
              <a:gd name="T10" fmla="*/ 2147483646 w 1622"/>
              <a:gd name="T11" fmla="*/ 2147483646 h 1117"/>
              <a:gd name="T12" fmla="*/ 2147483646 w 1622"/>
              <a:gd name="T13" fmla="*/ 2147483646 h 1117"/>
              <a:gd name="T14" fmla="*/ 2147483646 w 1622"/>
              <a:gd name="T15" fmla="*/ 2147483646 h 1117"/>
              <a:gd name="T16" fmla="*/ 2147483646 w 1622"/>
              <a:gd name="T17" fmla="*/ 2147483646 h 1117"/>
              <a:gd name="T18" fmla="*/ 2147483646 w 1622"/>
              <a:gd name="T19" fmla="*/ 2147483646 h 1117"/>
              <a:gd name="T20" fmla="*/ 2147483646 w 1622"/>
              <a:gd name="T21" fmla="*/ 2147483646 h 1117"/>
              <a:gd name="T22" fmla="*/ 2147483646 w 1622"/>
              <a:gd name="T23" fmla="*/ 2147483646 h 1117"/>
              <a:gd name="T24" fmla="*/ 2147483646 w 1622"/>
              <a:gd name="T25" fmla="*/ 2147483646 h 1117"/>
              <a:gd name="T26" fmla="*/ 2147483646 w 1622"/>
              <a:gd name="T27" fmla="*/ 2147483646 h 1117"/>
              <a:gd name="T28" fmla="*/ 2147483646 w 1622"/>
              <a:gd name="T29" fmla="*/ 2147483646 h 1117"/>
              <a:gd name="T30" fmla="*/ 2147483646 w 1622"/>
              <a:gd name="T31" fmla="*/ 2147483646 h 1117"/>
              <a:gd name="T32" fmla="*/ 2147483646 w 1622"/>
              <a:gd name="T33" fmla="*/ 2147483646 h 1117"/>
              <a:gd name="T34" fmla="*/ 2147483646 w 1622"/>
              <a:gd name="T35" fmla="*/ 2147483646 h 1117"/>
              <a:gd name="T36" fmla="*/ 2147483646 w 1622"/>
              <a:gd name="T37" fmla="*/ 2147483646 h 1117"/>
              <a:gd name="T38" fmla="*/ 2147483646 w 1622"/>
              <a:gd name="T39" fmla="*/ 2147483646 h 1117"/>
              <a:gd name="T40" fmla="*/ 2147483646 w 1622"/>
              <a:gd name="T41" fmla="*/ 2147483646 h 1117"/>
              <a:gd name="T42" fmla="*/ 2147483646 w 1622"/>
              <a:gd name="T43" fmla="*/ 2147483646 h 1117"/>
              <a:gd name="T44" fmla="*/ 2147483646 w 1622"/>
              <a:gd name="T45" fmla="*/ 2147483646 h 1117"/>
              <a:gd name="T46" fmla="*/ 2147483646 w 1622"/>
              <a:gd name="T47" fmla="*/ 2147483646 h 1117"/>
              <a:gd name="T48" fmla="*/ 2147483646 w 1622"/>
              <a:gd name="T49" fmla="*/ 2147483646 h 1117"/>
              <a:gd name="T50" fmla="*/ 2147483646 w 1622"/>
              <a:gd name="T51" fmla="*/ 2147483646 h 1117"/>
              <a:gd name="T52" fmla="*/ 2147483646 w 1622"/>
              <a:gd name="T53" fmla="*/ 2147483646 h 1117"/>
              <a:gd name="T54" fmla="*/ 2147483646 w 1622"/>
              <a:gd name="T55" fmla="*/ 2147483646 h 1117"/>
              <a:gd name="T56" fmla="*/ 2147483646 w 1622"/>
              <a:gd name="T57" fmla="*/ 2147483646 h 1117"/>
              <a:gd name="T58" fmla="*/ 2147483646 w 1622"/>
              <a:gd name="T59" fmla="*/ 2147483646 h 1117"/>
              <a:gd name="T60" fmla="*/ 2147483646 w 1622"/>
              <a:gd name="T61" fmla="*/ 2147483646 h 1117"/>
              <a:gd name="T62" fmla="*/ 2147483646 w 1622"/>
              <a:gd name="T63" fmla="*/ 2147483646 h 1117"/>
              <a:gd name="T64" fmla="*/ 2147483646 w 1622"/>
              <a:gd name="T65" fmla="*/ 2147483646 h 1117"/>
              <a:gd name="T66" fmla="*/ 2147483646 w 1622"/>
              <a:gd name="T67" fmla="*/ 2147483646 h 1117"/>
              <a:gd name="T68" fmla="*/ 2147483646 w 1622"/>
              <a:gd name="T69" fmla="*/ 2147483646 h 1117"/>
              <a:gd name="T70" fmla="*/ 2147483646 w 1622"/>
              <a:gd name="T71" fmla="*/ 2147483646 h 1117"/>
              <a:gd name="T72" fmla="*/ 2147483646 w 1622"/>
              <a:gd name="T73" fmla="*/ 2147483646 h 1117"/>
              <a:gd name="T74" fmla="*/ 2147483646 w 1622"/>
              <a:gd name="T75" fmla="*/ 2147483646 h 1117"/>
              <a:gd name="T76" fmla="*/ 2147483646 w 1622"/>
              <a:gd name="T77" fmla="*/ 2147483646 h 1117"/>
              <a:gd name="T78" fmla="*/ 2147483646 w 1622"/>
              <a:gd name="T79" fmla="*/ 2147483646 h 1117"/>
              <a:gd name="T80" fmla="*/ 2147483646 w 1622"/>
              <a:gd name="T81" fmla="*/ 0 h 1117"/>
              <a:gd name="T82" fmla="*/ 2147483646 w 1622"/>
              <a:gd name="T83" fmla="*/ 2147483646 h 1117"/>
              <a:gd name="T84" fmla="*/ 2147483646 w 1622"/>
              <a:gd name="T85" fmla="*/ 2147483646 h 1117"/>
              <a:gd name="T86" fmla="*/ 2147483646 w 1622"/>
              <a:gd name="T87" fmla="*/ 2147483646 h 1117"/>
              <a:gd name="T88" fmla="*/ 2147483646 w 1622"/>
              <a:gd name="T89" fmla="*/ 2147483646 h 1117"/>
              <a:gd name="T90" fmla="*/ 2147483646 w 1622"/>
              <a:gd name="T91" fmla="*/ 2147483646 h 1117"/>
              <a:gd name="T92" fmla="*/ 2147483646 w 1622"/>
              <a:gd name="T93" fmla="*/ 2147483646 h 1117"/>
              <a:gd name="T94" fmla="*/ 2147483646 w 1622"/>
              <a:gd name="T95" fmla="*/ 2147483646 h 1117"/>
              <a:gd name="T96" fmla="*/ 2147483646 w 1622"/>
              <a:gd name="T97" fmla="*/ 2147483646 h 1117"/>
              <a:gd name="T98" fmla="*/ 2147483646 w 1622"/>
              <a:gd name="T99" fmla="*/ 2147483646 h 1117"/>
              <a:gd name="T100" fmla="*/ 2147483646 w 1622"/>
              <a:gd name="T101" fmla="*/ 2147483646 h 1117"/>
              <a:gd name="T102" fmla="*/ 2147483646 w 1622"/>
              <a:gd name="T103" fmla="*/ 2147483646 h 1117"/>
              <a:gd name="T104" fmla="*/ 2147483646 w 1622"/>
              <a:gd name="T105" fmla="*/ 2147483646 h 1117"/>
              <a:gd name="T106" fmla="*/ 2147483646 w 1622"/>
              <a:gd name="T107" fmla="*/ 2147483646 h 1117"/>
              <a:gd name="T108" fmla="*/ 2147483646 w 1622"/>
              <a:gd name="T109" fmla="*/ 2147483646 h 1117"/>
              <a:gd name="T110" fmla="*/ 0 w 1622"/>
              <a:gd name="T111" fmla="*/ 2147483646 h 1117"/>
              <a:gd name="T112" fmla="*/ 2147483646 w 1622"/>
              <a:gd name="T113" fmla="*/ 2147483646 h 1117"/>
              <a:gd name="T114" fmla="*/ 2147483646 w 1622"/>
              <a:gd name="T115" fmla="*/ 2147483646 h 1117"/>
              <a:gd name="T116" fmla="*/ 2147483646 w 1622"/>
              <a:gd name="T117" fmla="*/ 2147483646 h 1117"/>
              <a:gd name="T118" fmla="*/ 2147483646 w 1622"/>
              <a:gd name="T119" fmla="*/ 2147483646 h 1117"/>
              <a:gd name="T120" fmla="*/ 2147483646 w 1622"/>
              <a:gd name="T121" fmla="*/ 2147483646 h 1117"/>
              <a:gd name="T122" fmla="*/ 2147483646 w 1622"/>
              <a:gd name="T123" fmla="*/ 2147483646 h 11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22" h="1117">
                <a:moveTo>
                  <a:pt x="931" y="943"/>
                </a:moveTo>
                <a:lnTo>
                  <a:pt x="973" y="955"/>
                </a:lnTo>
                <a:lnTo>
                  <a:pt x="1075" y="1003"/>
                </a:lnTo>
                <a:lnTo>
                  <a:pt x="1111" y="1081"/>
                </a:lnTo>
                <a:lnTo>
                  <a:pt x="1111" y="1117"/>
                </a:lnTo>
                <a:lnTo>
                  <a:pt x="1190" y="1093"/>
                </a:lnTo>
                <a:lnTo>
                  <a:pt x="1232" y="1057"/>
                </a:lnTo>
                <a:lnTo>
                  <a:pt x="1262" y="1051"/>
                </a:lnTo>
                <a:lnTo>
                  <a:pt x="1322" y="1039"/>
                </a:lnTo>
                <a:lnTo>
                  <a:pt x="1370" y="979"/>
                </a:lnTo>
                <a:lnTo>
                  <a:pt x="1394" y="985"/>
                </a:lnTo>
                <a:lnTo>
                  <a:pt x="1406" y="1045"/>
                </a:lnTo>
                <a:lnTo>
                  <a:pt x="1430" y="1027"/>
                </a:lnTo>
                <a:lnTo>
                  <a:pt x="1448" y="1033"/>
                </a:lnTo>
                <a:lnTo>
                  <a:pt x="1436" y="1051"/>
                </a:lnTo>
                <a:lnTo>
                  <a:pt x="1448" y="1075"/>
                </a:lnTo>
                <a:lnTo>
                  <a:pt x="1502" y="1033"/>
                </a:lnTo>
                <a:lnTo>
                  <a:pt x="1520" y="1009"/>
                </a:lnTo>
                <a:lnTo>
                  <a:pt x="1466" y="1003"/>
                </a:lnTo>
                <a:lnTo>
                  <a:pt x="1442" y="967"/>
                </a:lnTo>
                <a:lnTo>
                  <a:pt x="1460" y="949"/>
                </a:lnTo>
                <a:lnTo>
                  <a:pt x="1466" y="925"/>
                </a:lnTo>
                <a:lnTo>
                  <a:pt x="1382" y="943"/>
                </a:lnTo>
                <a:lnTo>
                  <a:pt x="1340" y="979"/>
                </a:lnTo>
                <a:lnTo>
                  <a:pt x="1358" y="937"/>
                </a:lnTo>
                <a:lnTo>
                  <a:pt x="1400" y="913"/>
                </a:lnTo>
                <a:lnTo>
                  <a:pt x="1424" y="889"/>
                </a:lnTo>
                <a:lnTo>
                  <a:pt x="1496" y="895"/>
                </a:lnTo>
                <a:lnTo>
                  <a:pt x="1550" y="889"/>
                </a:lnTo>
                <a:lnTo>
                  <a:pt x="1592" y="859"/>
                </a:lnTo>
                <a:lnTo>
                  <a:pt x="1622" y="835"/>
                </a:lnTo>
                <a:lnTo>
                  <a:pt x="1598" y="775"/>
                </a:lnTo>
                <a:lnTo>
                  <a:pt x="1592" y="745"/>
                </a:lnTo>
                <a:lnTo>
                  <a:pt x="1514" y="703"/>
                </a:lnTo>
                <a:lnTo>
                  <a:pt x="1514" y="679"/>
                </a:lnTo>
                <a:lnTo>
                  <a:pt x="1448" y="553"/>
                </a:lnTo>
                <a:lnTo>
                  <a:pt x="1430" y="607"/>
                </a:lnTo>
                <a:lnTo>
                  <a:pt x="1388" y="619"/>
                </a:lnTo>
                <a:lnTo>
                  <a:pt x="1376" y="607"/>
                </a:lnTo>
                <a:lnTo>
                  <a:pt x="1358" y="607"/>
                </a:lnTo>
                <a:lnTo>
                  <a:pt x="1358" y="522"/>
                </a:lnTo>
                <a:lnTo>
                  <a:pt x="1322" y="516"/>
                </a:lnTo>
                <a:lnTo>
                  <a:pt x="1292" y="474"/>
                </a:lnTo>
                <a:lnTo>
                  <a:pt x="1262" y="480"/>
                </a:lnTo>
                <a:lnTo>
                  <a:pt x="1226" y="468"/>
                </a:lnTo>
                <a:lnTo>
                  <a:pt x="1202" y="474"/>
                </a:lnTo>
                <a:lnTo>
                  <a:pt x="1202" y="504"/>
                </a:lnTo>
                <a:lnTo>
                  <a:pt x="1202" y="535"/>
                </a:lnTo>
                <a:lnTo>
                  <a:pt x="1196" y="601"/>
                </a:lnTo>
                <a:lnTo>
                  <a:pt x="1190" y="625"/>
                </a:lnTo>
                <a:lnTo>
                  <a:pt x="1226" y="697"/>
                </a:lnTo>
                <a:lnTo>
                  <a:pt x="1166" y="751"/>
                </a:lnTo>
                <a:lnTo>
                  <a:pt x="1178" y="841"/>
                </a:lnTo>
                <a:lnTo>
                  <a:pt x="1154" y="859"/>
                </a:lnTo>
                <a:lnTo>
                  <a:pt x="1130" y="847"/>
                </a:lnTo>
                <a:lnTo>
                  <a:pt x="1117" y="739"/>
                </a:lnTo>
                <a:lnTo>
                  <a:pt x="1057" y="733"/>
                </a:lnTo>
                <a:lnTo>
                  <a:pt x="943" y="667"/>
                </a:lnTo>
                <a:lnTo>
                  <a:pt x="919" y="667"/>
                </a:lnTo>
                <a:lnTo>
                  <a:pt x="901" y="613"/>
                </a:lnTo>
                <a:lnTo>
                  <a:pt x="883" y="595"/>
                </a:lnTo>
                <a:lnTo>
                  <a:pt x="931" y="450"/>
                </a:lnTo>
                <a:lnTo>
                  <a:pt x="961" y="420"/>
                </a:lnTo>
                <a:lnTo>
                  <a:pt x="991" y="402"/>
                </a:lnTo>
                <a:lnTo>
                  <a:pt x="1009" y="402"/>
                </a:lnTo>
                <a:lnTo>
                  <a:pt x="1027" y="342"/>
                </a:lnTo>
                <a:lnTo>
                  <a:pt x="1039" y="294"/>
                </a:lnTo>
                <a:lnTo>
                  <a:pt x="1099" y="282"/>
                </a:lnTo>
                <a:lnTo>
                  <a:pt x="1130" y="258"/>
                </a:lnTo>
                <a:lnTo>
                  <a:pt x="1111" y="204"/>
                </a:lnTo>
                <a:lnTo>
                  <a:pt x="1124" y="168"/>
                </a:lnTo>
                <a:lnTo>
                  <a:pt x="1099" y="138"/>
                </a:lnTo>
                <a:lnTo>
                  <a:pt x="1063" y="132"/>
                </a:lnTo>
                <a:lnTo>
                  <a:pt x="1051" y="192"/>
                </a:lnTo>
                <a:lnTo>
                  <a:pt x="1015" y="246"/>
                </a:lnTo>
                <a:lnTo>
                  <a:pt x="1003" y="180"/>
                </a:lnTo>
                <a:lnTo>
                  <a:pt x="985" y="156"/>
                </a:lnTo>
                <a:lnTo>
                  <a:pt x="961" y="186"/>
                </a:lnTo>
                <a:lnTo>
                  <a:pt x="949" y="156"/>
                </a:lnTo>
                <a:lnTo>
                  <a:pt x="925" y="114"/>
                </a:lnTo>
                <a:lnTo>
                  <a:pt x="913" y="60"/>
                </a:lnTo>
                <a:lnTo>
                  <a:pt x="877" y="0"/>
                </a:lnTo>
                <a:lnTo>
                  <a:pt x="847" y="84"/>
                </a:lnTo>
                <a:lnTo>
                  <a:pt x="847" y="114"/>
                </a:lnTo>
                <a:lnTo>
                  <a:pt x="889" y="150"/>
                </a:lnTo>
                <a:lnTo>
                  <a:pt x="895" y="186"/>
                </a:lnTo>
                <a:lnTo>
                  <a:pt x="865" y="216"/>
                </a:lnTo>
                <a:lnTo>
                  <a:pt x="847" y="204"/>
                </a:lnTo>
                <a:lnTo>
                  <a:pt x="823" y="204"/>
                </a:lnTo>
                <a:lnTo>
                  <a:pt x="811" y="234"/>
                </a:lnTo>
                <a:lnTo>
                  <a:pt x="769" y="222"/>
                </a:lnTo>
                <a:lnTo>
                  <a:pt x="709" y="222"/>
                </a:lnTo>
                <a:lnTo>
                  <a:pt x="673" y="198"/>
                </a:lnTo>
                <a:lnTo>
                  <a:pt x="619" y="210"/>
                </a:lnTo>
                <a:lnTo>
                  <a:pt x="625" y="228"/>
                </a:lnTo>
                <a:lnTo>
                  <a:pt x="631" y="264"/>
                </a:lnTo>
                <a:lnTo>
                  <a:pt x="613" y="258"/>
                </a:lnTo>
                <a:lnTo>
                  <a:pt x="583" y="222"/>
                </a:lnTo>
                <a:lnTo>
                  <a:pt x="517" y="234"/>
                </a:lnTo>
                <a:lnTo>
                  <a:pt x="487" y="210"/>
                </a:lnTo>
                <a:lnTo>
                  <a:pt x="499" y="186"/>
                </a:lnTo>
                <a:lnTo>
                  <a:pt x="457" y="174"/>
                </a:lnTo>
                <a:lnTo>
                  <a:pt x="409" y="150"/>
                </a:lnTo>
                <a:lnTo>
                  <a:pt x="343" y="132"/>
                </a:lnTo>
                <a:lnTo>
                  <a:pt x="301" y="144"/>
                </a:lnTo>
                <a:lnTo>
                  <a:pt x="259" y="96"/>
                </a:lnTo>
                <a:lnTo>
                  <a:pt x="145" y="150"/>
                </a:lnTo>
                <a:lnTo>
                  <a:pt x="115" y="180"/>
                </a:lnTo>
                <a:lnTo>
                  <a:pt x="67" y="168"/>
                </a:lnTo>
                <a:lnTo>
                  <a:pt x="37" y="138"/>
                </a:lnTo>
                <a:lnTo>
                  <a:pt x="0" y="126"/>
                </a:lnTo>
                <a:lnTo>
                  <a:pt x="0" y="553"/>
                </a:lnTo>
                <a:lnTo>
                  <a:pt x="61" y="583"/>
                </a:lnTo>
                <a:lnTo>
                  <a:pt x="109" y="559"/>
                </a:lnTo>
                <a:lnTo>
                  <a:pt x="175" y="679"/>
                </a:lnTo>
                <a:lnTo>
                  <a:pt x="217" y="709"/>
                </a:lnTo>
                <a:lnTo>
                  <a:pt x="211" y="757"/>
                </a:lnTo>
                <a:lnTo>
                  <a:pt x="229" y="793"/>
                </a:lnTo>
                <a:lnTo>
                  <a:pt x="277" y="859"/>
                </a:lnTo>
                <a:lnTo>
                  <a:pt x="343" y="901"/>
                </a:lnTo>
                <a:lnTo>
                  <a:pt x="349" y="931"/>
                </a:lnTo>
                <a:lnTo>
                  <a:pt x="871" y="931"/>
                </a:lnTo>
                <a:lnTo>
                  <a:pt x="931" y="943"/>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25" name="Freeform 399"/>
          <p:cNvSpPr>
            <a:spLocks/>
          </p:cNvSpPr>
          <p:nvPr/>
        </p:nvSpPr>
        <p:spPr bwMode="auto">
          <a:xfrm>
            <a:off x="1297519" y="3280836"/>
            <a:ext cx="1435100" cy="740833"/>
          </a:xfrm>
          <a:custGeom>
            <a:avLst/>
            <a:gdLst>
              <a:gd name="T0" fmla="*/ 2147483646 w 1099"/>
              <a:gd name="T1" fmla="*/ 2147483646 h 571"/>
              <a:gd name="T2" fmla="*/ 2147483646 w 1099"/>
              <a:gd name="T3" fmla="*/ 2147483646 h 571"/>
              <a:gd name="T4" fmla="*/ 2147483646 w 1099"/>
              <a:gd name="T5" fmla="*/ 2147483646 h 571"/>
              <a:gd name="T6" fmla="*/ 2147483646 w 1099"/>
              <a:gd name="T7" fmla="*/ 2147483646 h 571"/>
              <a:gd name="T8" fmla="*/ 2147483646 w 1099"/>
              <a:gd name="T9" fmla="*/ 2147483646 h 571"/>
              <a:gd name="T10" fmla="*/ 2147483646 w 1099"/>
              <a:gd name="T11" fmla="*/ 2147483646 h 571"/>
              <a:gd name="T12" fmla="*/ 2147483646 w 1099"/>
              <a:gd name="T13" fmla="*/ 2147483646 h 571"/>
              <a:gd name="T14" fmla="*/ 2147483646 w 1099"/>
              <a:gd name="T15" fmla="*/ 2147483646 h 571"/>
              <a:gd name="T16" fmla="*/ 2147483646 w 1099"/>
              <a:gd name="T17" fmla="*/ 2147483646 h 571"/>
              <a:gd name="T18" fmla="*/ 2147483646 w 1099"/>
              <a:gd name="T19" fmla="*/ 2147483646 h 571"/>
              <a:gd name="T20" fmla="*/ 2147483646 w 1099"/>
              <a:gd name="T21" fmla="*/ 2147483646 h 571"/>
              <a:gd name="T22" fmla="*/ 2147483646 w 1099"/>
              <a:gd name="T23" fmla="*/ 2147483646 h 571"/>
              <a:gd name="T24" fmla="*/ 2147483646 w 1099"/>
              <a:gd name="T25" fmla="*/ 2147483646 h 571"/>
              <a:gd name="T26" fmla="*/ 2147483646 w 1099"/>
              <a:gd name="T27" fmla="*/ 2147483646 h 571"/>
              <a:gd name="T28" fmla="*/ 2147483646 w 1099"/>
              <a:gd name="T29" fmla="*/ 2147483646 h 571"/>
              <a:gd name="T30" fmla="*/ 2147483646 w 1099"/>
              <a:gd name="T31" fmla="*/ 2147483646 h 571"/>
              <a:gd name="T32" fmla="*/ 2147483646 w 1099"/>
              <a:gd name="T33" fmla="*/ 2147483646 h 571"/>
              <a:gd name="T34" fmla="*/ 2147483646 w 1099"/>
              <a:gd name="T35" fmla="*/ 2147483646 h 571"/>
              <a:gd name="T36" fmla="*/ 2147483646 w 1099"/>
              <a:gd name="T37" fmla="*/ 2147483646 h 571"/>
              <a:gd name="T38" fmla="*/ 2147483646 w 1099"/>
              <a:gd name="T39" fmla="*/ 2147483646 h 571"/>
              <a:gd name="T40" fmla="*/ 2147483646 w 1099"/>
              <a:gd name="T41" fmla="*/ 2147483646 h 571"/>
              <a:gd name="T42" fmla="*/ 2147483646 w 1099"/>
              <a:gd name="T43" fmla="*/ 2147483646 h 571"/>
              <a:gd name="T44" fmla="*/ 2147483646 w 1099"/>
              <a:gd name="T45" fmla="*/ 2147483646 h 571"/>
              <a:gd name="T46" fmla="*/ 2147483646 w 1099"/>
              <a:gd name="T47" fmla="*/ 2147483646 h 571"/>
              <a:gd name="T48" fmla="*/ 2147483646 w 1099"/>
              <a:gd name="T49" fmla="*/ 2147483646 h 571"/>
              <a:gd name="T50" fmla="*/ 2147483646 w 1099"/>
              <a:gd name="T51" fmla="*/ 0 h 571"/>
              <a:gd name="T52" fmla="*/ 2147483646 w 1099"/>
              <a:gd name="T53" fmla="*/ 2147483646 h 571"/>
              <a:gd name="T54" fmla="*/ 2147483646 w 1099"/>
              <a:gd name="T55" fmla="*/ 2147483646 h 571"/>
              <a:gd name="T56" fmla="*/ 2147483646 w 1099"/>
              <a:gd name="T57" fmla="*/ 2147483646 h 571"/>
              <a:gd name="T58" fmla="*/ 0 w 1099"/>
              <a:gd name="T59" fmla="*/ 2147483646 h 571"/>
              <a:gd name="T60" fmla="*/ 2147483646 w 1099"/>
              <a:gd name="T61" fmla="*/ 2147483646 h 571"/>
              <a:gd name="T62" fmla="*/ 2147483646 w 1099"/>
              <a:gd name="T63" fmla="*/ 2147483646 h 571"/>
              <a:gd name="T64" fmla="*/ 2147483646 w 1099"/>
              <a:gd name="T65" fmla="*/ 2147483646 h 571"/>
              <a:gd name="T66" fmla="*/ 2147483646 w 1099"/>
              <a:gd name="T67" fmla="*/ 2147483646 h 5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9" h="571">
                <a:moveTo>
                  <a:pt x="252" y="439"/>
                </a:moveTo>
                <a:lnTo>
                  <a:pt x="300" y="439"/>
                </a:lnTo>
                <a:lnTo>
                  <a:pt x="318" y="427"/>
                </a:lnTo>
                <a:lnTo>
                  <a:pt x="348" y="433"/>
                </a:lnTo>
                <a:lnTo>
                  <a:pt x="396" y="487"/>
                </a:lnTo>
                <a:lnTo>
                  <a:pt x="432" y="475"/>
                </a:lnTo>
                <a:lnTo>
                  <a:pt x="456" y="493"/>
                </a:lnTo>
                <a:lnTo>
                  <a:pt x="474" y="523"/>
                </a:lnTo>
                <a:lnTo>
                  <a:pt x="498" y="547"/>
                </a:lnTo>
                <a:lnTo>
                  <a:pt x="528" y="553"/>
                </a:lnTo>
                <a:lnTo>
                  <a:pt x="528" y="511"/>
                </a:lnTo>
                <a:lnTo>
                  <a:pt x="552" y="487"/>
                </a:lnTo>
                <a:lnTo>
                  <a:pt x="570" y="469"/>
                </a:lnTo>
                <a:lnTo>
                  <a:pt x="630" y="475"/>
                </a:lnTo>
                <a:lnTo>
                  <a:pt x="666" y="475"/>
                </a:lnTo>
                <a:lnTo>
                  <a:pt x="714" y="463"/>
                </a:lnTo>
                <a:lnTo>
                  <a:pt x="744" y="463"/>
                </a:lnTo>
                <a:lnTo>
                  <a:pt x="774" y="457"/>
                </a:lnTo>
                <a:lnTo>
                  <a:pt x="780" y="487"/>
                </a:lnTo>
                <a:lnTo>
                  <a:pt x="792" y="529"/>
                </a:lnTo>
                <a:lnTo>
                  <a:pt x="829" y="565"/>
                </a:lnTo>
                <a:lnTo>
                  <a:pt x="847" y="571"/>
                </a:lnTo>
                <a:lnTo>
                  <a:pt x="841" y="511"/>
                </a:lnTo>
                <a:lnTo>
                  <a:pt x="817" y="445"/>
                </a:lnTo>
                <a:lnTo>
                  <a:pt x="847" y="409"/>
                </a:lnTo>
                <a:lnTo>
                  <a:pt x="877" y="397"/>
                </a:lnTo>
                <a:lnTo>
                  <a:pt x="931" y="343"/>
                </a:lnTo>
                <a:lnTo>
                  <a:pt x="925" y="307"/>
                </a:lnTo>
                <a:lnTo>
                  <a:pt x="919" y="271"/>
                </a:lnTo>
                <a:lnTo>
                  <a:pt x="937" y="283"/>
                </a:lnTo>
                <a:lnTo>
                  <a:pt x="943" y="277"/>
                </a:lnTo>
                <a:lnTo>
                  <a:pt x="937" y="253"/>
                </a:lnTo>
                <a:lnTo>
                  <a:pt x="949" y="253"/>
                </a:lnTo>
                <a:lnTo>
                  <a:pt x="967" y="247"/>
                </a:lnTo>
                <a:lnTo>
                  <a:pt x="979" y="217"/>
                </a:lnTo>
                <a:lnTo>
                  <a:pt x="1003" y="211"/>
                </a:lnTo>
                <a:lnTo>
                  <a:pt x="1039" y="193"/>
                </a:lnTo>
                <a:lnTo>
                  <a:pt x="1039" y="144"/>
                </a:lnTo>
                <a:lnTo>
                  <a:pt x="1099" y="114"/>
                </a:lnTo>
                <a:lnTo>
                  <a:pt x="1087" y="54"/>
                </a:lnTo>
                <a:lnTo>
                  <a:pt x="1063" y="48"/>
                </a:lnTo>
                <a:lnTo>
                  <a:pt x="1015" y="108"/>
                </a:lnTo>
                <a:lnTo>
                  <a:pt x="955" y="120"/>
                </a:lnTo>
                <a:lnTo>
                  <a:pt x="925" y="126"/>
                </a:lnTo>
                <a:lnTo>
                  <a:pt x="883" y="162"/>
                </a:lnTo>
                <a:lnTo>
                  <a:pt x="804" y="186"/>
                </a:lnTo>
                <a:lnTo>
                  <a:pt x="804" y="150"/>
                </a:lnTo>
                <a:lnTo>
                  <a:pt x="768" y="72"/>
                </a:lnTo>
                <a:lnTo>
                  <a:pt x="666" y="24"/>
                </a:lnTo>
                <a:lnTo>
                  <a:pt x="624" y="12"/>
                </a:lnTo>
                <a:lnTo>
                  <a:pt x="564" y="0"/>
                </a:lnTo>
                <a:lnTo>
                  <a:pt x="42" y="0"/>
                </a:lnTo>
                <a:lnTo>
                  <a:pt x="48" y="36"/>
                </a:lnTo>
                <a:lnTo>
                  <a:pt x="30" y="48"/>
                </a:lnTo>
                <a:lnTo>
                  <a:pt x="36" y="24"/>
                </a:lnTo>
                <a:lnTo>
                  <a:pt x="0" y="12"/>
                </a:lnTo>
                <a:lnTo>
                  <a:pt x="18" y="78"/>
                </a:lnTo>
                <a:lnTo>
                  <a:pt x="12" y="126"/>
                </a:lnTo>
                <a:lnTo>
                  <a:pt x="0" y="174"/>
                </a:lnTo>
                <a:lnTo>
                  <a:pt x="12" y="211"/>
                </a:lnTo>
                <a:lnTo>
                  <a:pt x="12" y="235"/>
                </a:lnTo>
                <a:lnTo>
                  <a:pt x="42" y="295"/>
                </a:lnTo>
                <a:lnTo>
                  <a:pt x="66" y="337"/>
                </a:lnTo>
                <a:lnTo>
                  <a:pt x="84" y="367"/>
                </a:lnTo>
                <a:lnTo>
                  <a:pt x="138" y="403"/>
                </a:lnTo>
                <a:lnTo>
                  <a:pt x="144" y="415"/>
                </a:lnTo>
                <a:lnTo>
                  <a:pt x="192" y="409"/>
                </a:lnTo>
                <a:lnTo>
                  <a:pt x="252" y="439"/>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26" name="Freeform 400"/>
          <p:cNvSpPr>
            <a:spLocks/>
          </p:cNvSpPr>
          <p:nvPr/>
        </p:nvSpPr>
        <p:spPr bwMode="auto">
          <a:xfrm>
            <a:off x="2214033" y="4286253"/>
            <a:ext cx="110067" cy="112183"/>
          </a:xfrm>
          <a:custGeom>
            <a:avLst/>
            <a:gdLst>
              <a:gd name="T0" fmla="*/ 2147483646 w 14"/>
              <a:gd name="T1" fmla="*/ 2147483646 h 14"/>
              <a:gd name="T2" fmla="*/ 2147483646 w 14"/>
              <a:gd name="T3" fmla="*/ 2147483646 h 14"/>
              <a:gd name="T4" fmla="*/ 2147483646 w 14"/>
              <a:gd name="T5" fmla="*/ 0 h 14"/>
              <a:gd name="T6" fmla="*/ 2147483646 w 14"/>
              <a:gd name="T7" fmla="*/ 2147483646 h 14"/>
              <a:gd name="T8" fmla="*/ 0 w 14"/>
              <a:gd name="T9" fmla="*/ 2147483646 h 14"/>
              <a:gd name="T10" fmla="*/ 2147483646 w 14"/>
              <a:gd name="T11" fmla="*/ 2147483646 h 14"/>
              <a:gd name="T12" fmla="*/ 2147483646 w 14"/>
              <a:gd name="T13" fmla="*/ 2147483646 h 14"/>
              <a:gd name="T14" fmla="*/ 2147483646 w 14"/>
              <a:gd name="T15" fmla="*/ 2147483646 h 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4">
                <a:moveTo>
                  <a:pt x="14" y="14"/>
                </a:moveTo>
                <a:cubicBezTo>
                  <a:pt x="14" y="12"/>
                  <a:pt x="13" y="11"/>
                  <a:pt x="13" y="11"/>
                </a:cubicBezTo>
                <a:cubicBezTo>
                  <a:pt x="14" y="0"/>
                  <a:pt x="14" y="0"/>
                  <a:pt x="14" y="0"/>
                </a:cubicBezTo>
                <a:cubicBezTo>
                  <a:pt x="7" y="3"/>
                  <a:pt x="7" y="3"/>
                  <a:pt x="7" y="3"/>
                </a:cubicBezTo>
                <a:cubicBezTo>
                  <a:pt x="0" y="6"/>
                  <a:pt x="0" y="6"/>
                  <a:pt x="0" y="6"/>
                </a:cubicBezTo>
                <a:cubicBezTo>
                  <a:pt x="5" y="14"/>
                  <a:pt x="5" y="14"/>
                  <a:pt x="5" y="14"/>
                </a:cubicBezTo>
                <a:cubicBezTo>
                  <a:pt x="9" y="13"/>
                  <a:pt x="9" y="13"/>
                  <a:pt x="9" y="13"/>
                </a:cubicBezTo>
                <a:lnTo>
                  <a:pt x="14" y="14"/>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27" name="Freeform 401"/>
          <p:cNvSpPr>
            <a:spLocks/>
          </p:cNvSpPr>
          <p:nvPr/>
        </p:nvSpPr>
        <p:spPr bwMode="auto">
          <a:xfrm>
            <a:off x="2252133" y="4389968"/>
            <a:ext cx="95251" cy="69851"/>
          </a:xfrm>
          <a:custGeom>
            <a:avLst/>
            <a:gdLst>
              <a:gd name="T0" fmla="*/ 2147483646 w 12"/>
              <a:gd name="T1" fmla="*/ 2147483646 h 9"/>
              <a:gd name="T2" fmla="*/ 2147483646 w 12"/>
              <a:gd name="T3" fmla="*/ 0 h 9"/>
              <a:gd name="T4" fmla="*/ 0 w 12"/>
              <a:gd name="T5" fmla="*/ 2147483646 h 9"/>
              <a:gd name="T6" fmla="*/ 2147483646 w 12"/>
              <a:gd name="T7" fmla="*/ 2147483646 h 9"/>
              <a:gd name="T8" fmla="*/ 2147483646 w 12"/>
              <a:gd name="T9" fmla="*/ 2147483646 h 9"/>
              <a:gd name="T10" fmla="*/ 2147483646 w 12"/>
              <a:gd name="T11" fmla="*/ 2147483646 h 9"/>
              <a:gd name="T12" fmla="*/ 2147483646 w 12"/>
              <a:gd name="T13" fmla="*/ 2147483646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9">
                <a:moveTo>
                  <a:pt x="9" y="1"/>
                </a:moveTo>
                <a:cubicBezTo>
                  <a:pt x="4" y="0"/>
                  <a:pt x="4" y="0"/>
                  <a:pt x="4" y="0"/>
                </a:cubicBezTo>
                <a:cubicBezTo>
                  <a:pt x="0" y="1"/>
                  <a:pt x="0" y="1"/>
                  <a:pt x="0" y="1"/>
                </a:cubicBezTo>
                <a:cubicBezTo>
                  <a:pt x="2" y="3"/>
                  <a:pt x="2" y="3"/>
                  <a:pt x="2" y="3"/>
                </a:cubicBezTo>
                <a:cubicBezTo>
                  <a:pt x="11" y="9"/>
                  <a:pt x="11" y="9"/>
                  <a:pt x="11" y="9"/>
                </a:cubicBezTo>
                <a:cubicBezTo>
                  <a:pt x="12" y="5"/>
                  <a:pt x="12" y="5"/>
                  <a:pt x="12" y="5"/>
                </a:cubicBezTo>
                <a:cubicBezTo>
                  <a:pt x="11" y="4"/>
                  <a:pt x="10" y="2"/>
                  <a:pt x="9" y="1"/>
                </a:cubicBez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28" name="Freeform 402"/>
          <p:cNvSpPr>
            <a:spLocks/>
          </p:cNvSpPr>
          <p:nvPr/>
        </p:nvSpPr>
        <p:spPr bwMode="auto">
          <a:xfrm>
            <a:off x="2338917" y="4430185"/>
            <a:ext cx="141816" cy="59267"/>
          </a:xfrm>
          <a:custGeom>
            <a:avLst/>
            <a:gdLst>
              <a:gd name="T0" fmla="*/ 2147483646 w 18"/>
              <a:gd name="T1" fmla="*/ 2147483646 h 8"/>
              <a:gd name="T2" fmla="*/ 2147483646 w 18"/>
              <a:gd name="T3" fmla="*/ 2147483646 h 8"/>
              <a:gd name="T4" fmla="*/ 2147483646 w 18"/>
              <a:gd name="T5" fmla="*/ 2147483646 h 8"/>
              <a:gd name="T6" fmla="*/ 2147483646 w 18"/>
              <a:gd name="T7" fmla="*/ 0 h 8"/>
              <a:gd name="T8" fmla="*/ 0 w 18"/>
              <a:gd name="T9" fmla="*/ 2147483646 h 8"/>
              <a:gd name="T10" fmla="*/ 2147483646 w 18"/>
              <a:gd name="T11" fmla="*/ 2147483646 h 8"/>
              <a:gd name="T12" fmla="*/ 2147483646 w 18"/>
              <a:gd name="T13" fmla="*/ 2147483646 h 8"/>
              <a:gd name="T14" fmla="*/ 2147483646 w 18"/>
              <a:gd name="T15" fmla="*/ 2147483646 h 8"/>
              <a:gd name="T16" fmla="*/ 2147483646 w 18"/>
              <a:gd name="T17" fmla="*/ 2147483646 h 8"/>
              <a:gd name="T18" fmla="*/ 2147483646 w 18"/>
              <a:gd name="T19" fmla="*/ 2147483646 h 8"/>
              <a:gd name="T20" fmla="*/ 2147483646 w 18"/>
              <a:gd name="T21" fmla="*/ 2147483646 h 8"/>
              <a:gd name="T22" fmla="*/ 2147483646 w 18"/>
              <a:gd name="T23" fmla="*/ 2147483646 h 8"/>
              <a:gd name="T24" fmla="*/ 2147483646 w 18"/>
              <a:gd name="T25" fmla="*/ 2147483646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8">
                <a:moveTo>
                  <a:pt x="14" y="1"/>
                </a:moveTo>
                <a:cubicBezTo>
                  <a:pt x="9" y="1"/>
                  <a:pt x="9" y="1"/>
                  <a:pt x="9" y="1"/>
                </a:cubicBezTo>
                <a:cubicBezTo>
                  <a:pt x="9" y="1"/>
                  <a:pt x="3" y="2"/>
                  <a:pt x="2" y="1"/>
                </a:cubicBezTo>
                <a:cubicBezTo>
                  <a:pt x="1" y="1"/>
                  <a:pt x="1" y="1"/>
                  <a:pt x="1" y="0"/>
                </a:cubicBezTo>
                <a:cubicBezTo>
                  <a:pt x="0" y="4"/>
                  <a:pt x="0" y="4"/>
                  <a:pt x="0" y="4"/>
                </a:cubicBezTo>
                <a:cubicBezTo>
                  <a:pt x="0" y="4"/>
                  <a:pt x="3" y="7"/>
                  <a:pt x="4" y="8"/>
                </a:cubicBezTo>
                <a:cubicBezTo>
                  <a:pt x="5" y="8"/>
                  <a:pt x="6" y="8"/>
                  <a:pt x="6" y="8"/>
                </a:cubicBezTo>
                <a:cubicBezTo>
                  <a:pt x="7" y="6"/>
                  <a:pt x="7" y="6"/>
                  <a:pt x="7" y="6"/>
                </a:cubicBezTo>
                <a:cubicBezTo>
                  <a:pt x="10" y="3"/>
                  <a:pt x="10" y="3"/>
                  <a:pt x="10" y="3"/>
                </a:cubicBezTo>
                <a:cubicBezTo>
                  <a:pt x="14" y="4"/>
                  <a:pt x="14" y="4"/>
                  <a:pt x="14" y="4"/>
                </a:cubicBezTo>
                <a:cubicBezTo>
                  <a:pt x="15" y="7"/>
                  <a:pt x="15" y="7"/>
                  <a:pt x="15" y="7"/>
                </a:cubicBezTo>
                <a:cubicBezTo>
                  <a:pt x="18" y="4"/>
                  <a:pt x="18" y="4"/>
                  <a:pt x="18" y="4"/>
                </a:cubicBezTo>
                <a:lnTo>
                  <a:pt x="14" y="1"/>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29" name="Freeform 403"/>
          <p:cNvSpPr>
            <a:spLocks/>
          </p:cNvSpPr>
          <p:nvPr/>
        </p:nvSpPr>
        <p:spPr bwMode="auto">
          <a:xfrm>
            <a:off x="2434167" y="4358217"/>
            <a:ext cx="289984" cy="319616"/>
          </a:xfrm>
          <a:custGeom>
            <a:avLst/>
            <a:gdLst>
              <a:gd name="T0" fmla="*/ 2147483646 w 37"/>
              <a:gd name="T1" fmla="*/ 2147483646 h 41"/>
              <a:gd name="T2" fmla="*/ 2147483646 w 37"/>
              <a:gd name="T3" fmla="*/ 2147483646 h 41"/>
              <a:gd name="T4" fmla="*/ 2147483646 w 37"/>
              <a:gd name="T5" fmla="*/ 2147483646 h 41"/>
              <a:gd name="T6" fmla="*/ 2147483646 w 37"/>
              <a:gd name="T7" fmla="*/ 2147483646 h 41"/>
              <a:gd name="T8" fmla="*/ 2147483646 w 37"/>
              <a:gd name="T9" fmla="*/ 2147483646 h 41"/>
              <a:gd name="T10" fmla="*/ 2147483646 w 37"/>
              <a:gd name="T11" fmla="*/ 2147483646 h 41"/>
              <a:gd name="T12" fmla="*/ 2147483646 w 37"/>
              <a:gd name="T13" fmla="*/ 2147483646 h 41"/>
              <a:gd name="T14" fmla="*/ 2147483646 w 37"/>
              <a:gd name="T15" fmla="*/ 2147483646 h 41"/>
              <a:gd name="T16" fmla="*/ 2147483646 w 37"/>
              <a:gd name="T17" fmla="*/ 2147483646 h 41"/>
              <a:gd name="T18" fmla="*/ 2147483646 w 37"/>
              <a:gd name="T19" fmla="*/ 2147483646 h 41"/>
              <a:gd name="T20" fmla="*/ 2147483646 w 37"/>
              <a:gd name="T21" fmla="*/ 0 h 41"/>
              <a:gd name="T22" fmla="*/ 2147483646 w 37"/>
              <a:gd name="T23" fmla="*/ 2147483646 h 41"/>
              <a:gd name="T24" fmla="*/ 2147483646 w 37"/>
              <a:gd name="T25" fmla="*/ 2147483646 h 41"/>
              <a:gd name="T26" fmla="*/ 2147483646 w 37"/>
              <a:gd name="T27" fmla="*/ 2147483646 h 41"/>
              <a:gd name="T28" fmla="*/ 2147483646 w 37"/>
              <a:gd name="T29" fmla="*/ 2147483646 h 41"/>
              <a:gd name="T30" fmla="*/ 2147483646 w 37"/>
              <a:gd name="T31" fmla="*/ 2147483646 h 41"/>
              <a:gd name="T32" fmla="*/ 2147483646 w 37"/>
              <a:gd name="T33" fmla="*/ 2147483646 h 41"/>
              <a:gd name="T34" fmla="*/ 2147483646 w 37"/>
              <a:gd name="T35" fmla="*/ 2147483646 h 41"/>
              <a:gd name="T36" fmla="*/ 2147483646 w 37"/>
              <a:gd name="T37" fmla="*/ 2147483646 h 41"/>
              <a:gd name="T38" fmla="*/ 2147483646 w 37"/>
              <a:gd name="T39" fmla="*/ 2147483646 h 41"/>
              <a:gd name="T40" fmla="*/ 2147483646 w 37"/>
              <a:gd name="T41" fmla="*/ 2147483646 h 41"/>
              <a:gd name="T42" fmla="*/ 2147483646 w 37"/>
              <a:gd name="T43" fmla="*/ 2147483646 h 41"/>
              <a:gd name="T44" fmla="*/ 0 w 37"/>
              <a:gd name="T45" fmla="*/ 2147483646 h 41"/>
              <a:gd name="T46" fmla="*/ 2147483646 w 37"/>
              <a:gd name="T47" fmla="*/ 2147483646 h 41"/>
              <a:gd name="T48" fmla="*/ 2147483646 w 37"/>
              <a:gd name="T49" fmla="*/ 2147483646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7" h="41">
                <a:moveTo>
                  <a:pt x="37" y="34"/>
                </a:moveTo>
                <a:cubicBezTo>
                  <a:pt x="37" y="34"/>
                  <a:pt x="37" y="34"/>
                  <a:pt x="37" y="34"/>
                </a:cubicBezTo>
                <a:cubicBezTo>
                  <a:pt x="37" y="27"/>
                  <a:pt x="37" y="27"/>
                  <a:pt x="37" y="27"/>
                </a:cubicBezTo>
                <a:cubicBezTo>
                  <a:pt x="35" y="23"/>
                  <a:pt x="35" y="23"/>
                  <a:pt x="35" y="23"/>
                </a:cubicBezTo>
                <a:cubicBezTo>
                  <a:pt x="36" y="21"/>
                  <a:pt x="36" y="21"/>
                  <a:pt x="36" y="21"/>
                </a:cubicBezTo>
                <a:cubicBezTo>
                  <a:pt x="31" y="20"/>
                  <a:pt x="31" y="20"/>
                  <a:pt x="31" y="20"/>
                </a:cubicBezTo>
                <a:cubicBezTo>
                  <a:pt x="21" y="16"/>
                  <a:pt x="21" y="16"/>
                  <a:pt x="21" y="16"/>
                </a:cubicBezTo>
                <a:cubicBezTo>
                  <a:pt x="19" y="11"/>
                  <a:pt x="19" y="11"/>
                  <a:pt x="19" y="11"/>
                </a:cubicBezTo>
                <a:cubicBezTo>
                  <a:pt x="20" y="3"/>
                  <a:pt x="20" y="3"/>
                  <a:pt x="20" y="3"/>
                </a:cubicBezTo>
                <a:cubicBezTo>
                  <a:pt x="24" y="1"/>
                  <a:pt x="24" y="1"/>
                  <a:pt x="24" y="1"/>
                </a:cubicBezTo>
                <a:cubicBezTo>
                  <a:pt x="24" y="0"/>
                  <a:pt x="24" y="0"/>
                  <a:pt x="24" y="0"/>
                </a:cubicBezTo>
                <a:cubicBezTo>
                  <a:pt x="17" y="2"/>
                  <a:pt x="17" y="2"/>
                  <a:pt x="17" y="2"/>
                </a:cubicBezTo>
                <a:cubicBezTo>
                  <a:pt x="13" y="4"/>
                  <a:pt x="13" y="4"/>
                  <a:pt x="13" y="4"/>
                </a:cubicBezTo>
                <a:cubicBezTo>
                  <a:pt x="11" y="9"/>
                  <a:pt x="11" y="9"/>
                  <a:pt x="11" y="9"/>
                </a:cubicBezTo>
                <a:cubicBezTo>
                  <a:pt x="9" y="10"/>
                  <a:pt x="9" y="10"/>
                  <a:pt x="9" y="10"/>
                </a:cubicBezTo>
                <a:cubicBezTo>
                  <a:pt x="6" y="13"/>
                  <a:pt x="6" y="13"/>
                  <a:pt x="6" y="13"/>
                </a:cubicBezTo>
                <a:cubicBezTo>
                  <a:pt x="3" y="16"/>
                  <a:pt x="3" y="16"/>
                  <a:pt x="3" y="16"/>
                </a:cubicBezTo>
                <a:cubicBezTo>
                  <a:pt x="4" y="18"/>
                  <a:pt x="4" y="18"/>
                  <a:pt x="4" y="18"/>
                </a:cubicBezTo>
                <a:cubicBezTo>
                  <a:pt x="5" y="23"/>
                  <a:pt x="5" y="23"/>
                  <a:pt x="5" y="23"/>
                </a:cubicBezTo>
                <a:cubicBezTo>
                  <a:pt x="5" y="26"/>
                  <a:pt x="5" y="26"/>
                  <a:pt x="5" y="26"/>
                </a:cubicBezTo>
                <a:cubicBezTo>
                  <a:pt x="6" y="30"/>
                  <a:pt x="6" y="30"/>
                  <a:pt x="6" y="30"/>
                </a:cubicBezTo>
                <a:cubicBezTo>
                  <a:pt x="2" y="33"/>
                  <a:pt x="2" y="33"/>
                  <a:pt x="2" y="33"/>
                </a:cubicBezTo>
                <a:cubicBezTo>
                  <a:pt x="0" y="35"/>
                  <a:pt x="0" y="35"/>
                  <a:pt x="0" y="35"/>
                </a:cubicBezTo>
                <a:cubicBezTo>
                  <a:pt x="8" y="38"/>
                  <a:pt x="8" y="38"/>
                  <a:pt x="8" y="38"/>
                </a:cubicBezTo>
                <a:cubicBezTo>
                  <a:pt x="12" y="41"/>
                  <a:pt x="12" y="41"/>
                  <a:pt x="12" y="41"/>
                </a:cubicBez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30" name="Freeform 422"/>
          <p:cNvSpPr>
            <a:spLocks/>
          </p:cNvSpPr>
          <p:nvPr/>
        </p:nvSpPr>
        <p:spPr bwMode="auto">
          <a:xfrm>
            <a:off x="2173817" y="4265086"/>
            <a:ext cx="150283" cy="69849"/>
          </a:xfrm>
          <a:custGeom>
            <a:avLst/>
            <a:gdLst>
              <a:gd name="T0" fmla="*/ 2147483646 w 19"/>
              <a:gd name="T1" fmla="*/ 2147483646 h 9"/>
              <a:gd name="T2" fmla="*/ 2147483646 w 19"/>
              <a:gd name="T3" fmla="*/ 2147483646 h 9"/>
              <a:gd name="T4" fmla="*/ 2147483646 w 19"/>
              <a:gd name="T5" fmla="*/ 0 h 9"/>
              <a:gd name="T6" fmla="*/ 2147483646 w 19"/>
              <a:gd name="T7" fmla="*/ 2147483646 h 9"/>
              <a:gd name="T8" fmla="*/ 0 w 19"/>
              <a:gd name="T9" fmla="*/ 2147483646 h 9"/>
              <a:gd name="T10" fmla="*/ 0 w 19"/>
              <a:gd name="T11" fmla="*/ 2147483646 h 9"/>
              <a:gd name="T12" fmla="*/ 2147483646 w 19"/>
              <a:gd name="T13" fmla="*/ 2147483646 h 9"/>
              <a:gd name="T14" fmla="*/ 2147483646 w 19"/>
              <a:gd name="T15" fmla="*/ 2147483646 h 9"/>
              <a:gd name="T16" fmla="*/ 2147483646 w 19"/>
              <a:gd name="T17" fmla="*/ 2147483646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9">
                <a:moveTo>
                  <a:pt x="19" y="3"/>
                </a:moveTo>
                <a:cubicBezTo>
                  <a:pt x="19" y="3"/>
                  <a:pt x="10" y="1"/>
                  <a:pt x="8" y="1"/>
                </a:cubicBezTo>
                <a:cubicBezTo>
                  <a:pt x="7" y="1"/>
                  <a:pt x="6" y="0"/>
                  <a:pt x="5" y="0"/>
                </a:cubicBezTo>
                <a:cubicBezTo>
                  <a:pt x="1" y="3"/>
                  <a:pt x="1" y="3"/>
                  <a:pt x="1" y="3"/>
                </a:cubicBezTo>
                <a:cubicBezTo>
                  <a:pt x="0" y="6"/>
                  <a:pt x="0" y="6"/>
                  <a:pt x="0" y="6"/>
                </a:cubicBezTo>
                <a:cubicBezTo>
                  <a:pt x="0" y="6"/>
                  <a:pt x="0" y="6"/>
                  <a:pt x="0" y="6"/>
                </a:cubicBezTo>
                <a:cubicBezTo>
                  <a:pt x="5" y="9"/>
                  <a:pt x="5" y="9"/>
                  <a:pt x="5" y="9"/>
                </a:cubicBezTo>
                <a:cubicBezTo>
                  <a:pt x="12" y="6"/>
                  <a:pt x="12" y="6"/>
                  <a:pt x="12" y="6"/>
                </a:cubicBezTo>
                <a:lnTo>
                  <a:pt x="19" y="3"/>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31" name="Freeform 423"/>
          <p:cNvSpPr>
            <a:spLocks/>
          </p:cNvSpPr>
          <p:nvPr/>
        </p:nvSpPr>
        <p:spPr bwMode="auto">
          <a:xfrm>
            <a:off x="2093386" y="4222752"/>
            <a:ext cx="120649" cy="99483"/>
          </a:xfrm>
          <a:custGeom>
            <a:avLst/>
            <a:gdLst>
              <a:gd name="T0" fmla="*/ 2147483646 w 15"/>
              <a:gd name="T1" fmla="*/ 2147483646 h 12"/>
              <a:gd name="T2" fmla="*/ 2147483646 w 15"/>
              <a:gd name="T3" fmla="*/ 2147483646 h 12"/>
              <a:gd name="T4" fmla="*/ 2147483646 w 15"/>
              <a:gd name="T5" fmla="*/ 0 h 12"/>
              <a:gd name="T6" fmla="*/ 2147483646 w 15"/>
              <a:gd name="T7" fmla="*/ 0 h 12"/>
              <a:gd name="T8" fmla="*/ 2147483646 w 15"/>
              <a:gd name="T9" fmla="*/ 2147483646 h 12"/>
              <a:gd name="T10" fmla="*/ 2147483646 w 15"/>
              <a:gd name="T11" fmla="*/ 2147483646 h 12"/>
              <a:gd name="T12" fmla="*/ 2147483646 w 15"/>
              <a:gd name="T13" fmla="*/ 2147483646 h 12"/>
              <a:gd name="T14" fmla="*/ 2147483646 w 15"/>
              <a:gd name="T15" fmla="*/ 2147483646 h 12"/>
              <a:gd name="T16" fmla="*/ 0 w 15"/>
              <a:gd name="T17" fmla="*/ 2147483646 h 12"/>
              <a:gd name="T18" fmla="*/ 2147483646 w 15"/>
              <a:gd name="T19" fmla="*/ 2147483646 h 12"/>
              <a:gd name="T20" fmla="*/ 2147483646 w 15"/>
              <a:gd name="T21" fmla="*/ 2147483646 h 12"/>
              <a:gd name="T22" fmla="*/ 2147483646 w 15"/>
              <a:gd name="T23" fmla="*/ 2147483646 h 12"/>
              <a:gd name="T24" fmla="*/ 2147483646 w 15"/>
              <a:gd name="T25" fmla="*/ 2147483646 h 12"/>
              <a:gd name="T26" fmla="*/ 2147483646 w 15"/>
              <a:gd name="T27" fmla="*/ 2147483646 h 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12">
                <a:moveTo>
                  <a:pt x="15" y="5"/>
                </a:moveTo>
                <a:cubicBezTo>
                  <a:pt x="13" y="5"/>
                  <a:pt x="11" y="4"/>
                  <a:pt x="11" y="4"/>
                </a:cubicBezTo>
                <a:cubicBezTo>
                  <a:pt x="11" y="0"/>
                  <a:pt x="11" y="0"/>
                  <a:pt x="11" y="0"/>
                </a:cubicBezTo>
                <a:cubicBezTo>
                  <a:pt x="6" y="0"/>
                  <a:pt x="6" y="0"/>
                  <a:pt x="6" y="0"/>
                </a:cubicBezTo>
                <a:cubicBezTo>
                  <a:pt x="4" y="1"/>
                  <a:pt x="4" y="1"/>
                  <a:pt x="4" y="1"/>
                </a:cubicBezTo>
                <a:cubicBezTo>
                  <a:pt x="6" y="5"/>
                  <a:pt x="6" y="5"/>
                  <a:pt x="6" y="5"/>
                </a:cubicBezTo>
                <a:cubicBezTo>
                  <a:pt x="3" y="5"/>
                  <a:pt x="3" y="5"/>
                  <a:pt x="3" y="5"/>
                </a:cubicBezTo>
                <a:cubicBezTo>
                  <a:pt x="1" y="8"/>
                  <a:pt x="1" y="8"/>
                  <a:pt x="1" y="8"/>
                </a:cubicBezTo>
                <a:cubicBezTo>
                  <a:pt x="0" y="10"/>
                  <a:pt x="0" y="10"/>
                  <a:pt x="0" y="10"/>
                </a:cubicBezTo>
                <a:cubicBezTo>
                  <a:pt x="1" y="11"/>
                  <a:pt x="1" y="11"/>
                  <a:pt x="1" y="11"/>
                </a:cubicBezTo>
                <a:cubicBezTo>
                  <a:pt x="7" y="12"/>
                  <a:pt x="7" y="12"/>
                  <a:pt x="7" y="12"/>
                </a:cubicBezTo>
                <a:cubicBezTo>
                  <a:pt x="10" y="11"/>
                  <a:pt x="10" y="11"/>
                  <a:pt x="10" y="11"/>
                </a:cubicBezTo>
                <a:cubicBezTo>
                  <a:pt x="11" y="8"/>
                  <a:pt x="11" y="8"/>
                  <a:pt x="11" y="8"/>
                </a:cubicBezTo>
                <a:lnTo>
                  <a:pt x="15" y="5"/>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32" name="Freeform 424"/>
          <p:cNvSpPr>
            <a:spLocks/>
          </p:cNvSpPr>
          <p:nvPr/>
        </p:nvSpPr>
        <p:spPr bwMode="auto">
          <a:xfrm>
            <a:off x="1483786" y="3810000"/>
            <a:ext cx="755649" cy="493184"/>
          </a:xfrm>
          <a:custGeom>
            <a:avLst/>
            <a:gdLst>
              <a:gd name="T0" fmla="*/ 2147483646 w 576"/>
              <a:gd name="T1" fmla="*/ 2147483646 h 379"/>
              <a:gd name="T2" fmla="*/ 2147483646 w 576"/>
              <a:gd name="T3" fmla="*/ 2147483646 h 379"/>
              <a:gd name="T4" fmla="*/ 2147483646 w 576"/>
              <a:gd name="T5" fmla="*/ 2147483646 h 379"/>
              <a:gd name="T6" fmla="*/ 2147483646 w 576"/>
              <a:gd name="T7" fmla="*/ 2147483646 h 379"/>
              <a:gd name="T8" fmla="*/ 2147483646 w 576"/>
              <a:gd name="T9" fmla="*/ 2147483646 h 379"/>
              <a:gd name="T10" fmla="*/ 2147483646 w 576"/>
              <a:gd name="T11" fmla="*/ 2147483646 h 379"/>
              <a:gd name="T12" fmla="*/ 2147483646 w 576"/>
              <a:gd name="T13" fmla="*/ 2147483646 h 379"/>
              <a:gd name="T14" fmla="*/ 2147483646 w 576"/>
              <a:gd name="T15" fmla="*/ 2147483646 h 379"/>
              <a:gd name="T16" fmla="*/ 2147483646 w 576"/>
              <a:gd name="T17" fmla="*/ 2147483646 h 379"/>
              <a:gd name="T18" fmla="*/ 2147483646 w 576"/>
              <a:gd name="T19" fmla="*/ 2147483646 h 379"/>
              <a:gd name="T20" fmla="*/ 2147483646 w 576"/>
              <a:gd name="T21" fmla="*/ 2147483646 h 379"/>
              <a:gd name="T22" fmla="*/ 2147483646 w 576"/>
              <a:gd name="T23" fmla="*/ 2147483646 h 379"/>
              <a:gd name="T24" fmla="*/ 2147483646 w 576"/>
              <a:gd name="T25" fmla="*/ 2147483646 h 379"/>
              <a:gd name="T26" fmla="*/ 2147483646 w 576"/>
              <a:gd name="T27" fmla="*/ 2147483646 h 379"/>
              <a:gd name="T28" fmla="*/ 2147483646 w 576"/>
              <a:gd name="T29" fmla="*/ 2147483646 h 379"/>
              <a:gd name="T30" fmla="*/ 2147483646 w 576"/>
              <a:gd name="T31" fmla="*/ 2147483646 h 379"/>
              <a:gd name="T32" fmla="*/ 2147483646 w 576"/>
              <a:gd name="T33" fmla="*/ 2147483646 h 379"/>
              <a:gd name="T34" fmla="*/ 2147483646 w 576"/>
              <a:gd name="T35" fmla="*/ 2147483646 h 379"/>
              <a:gd name="T36" fmla="*/ 2147483646 w 576"/>
              <a:gd name="T37" fmla="*/ 2147483646 h 379"/>
              <a:gd name="T38" fmla="*/ 2147483646 w 576"/>
              <a:gd name="T39" fmla="*/ 2147483646 h 379"/>
              <a:gd name="T40" fmla="*/ 2147483646 w 576"/>
              <a:gd name="T41" fmla="*/ 2147483646 h 379"/>
              <a:gd name="T42" fmla="*/ 2147483646 w 576"/>
              <a:gd name="T43" fmla="*/ 2147483646 h 379"/>
              <a:gd name="T44" fmla="*/ 2147483646 w 576"/>
              <a:gd name="T45" fmla="*/ 2147483646 h 379"/>
              <a:gd name="T46" fmla="*/ 2147483646 w 576"/>
              <a:gd name="T47" fmla="*/ 2147483646 h 379"/>
              <a:gd name="T48" fmla="*/ 2147483646 w 576"/>
              <a:gd name="T49" fmla="*/ 0 h 379"/>
              <a:gd name="T50" fmla="*/ 0 w 576"/>
              <a:gd name="T51" fmla="*/ 2147483646 h 379"/>
              <a:gd name="T52" fmla="*/ 2147483646 w 576"/>
              <a:gd name="T53" fmla="*/ 2147483646 h 379"/>
              <a:gd name="T54" fmla="*/ 2147483646 w 576"/>
              <a:gd name="T55" fmla="*/ 2147483646 h 379"/>
              <a:gd name="T56" fmla="*/ 2147483646 w 576"/>
              <a:gd name="T57" fmla="*/ 2147483646 h 379"/>
              <a:gd name="T58" fmla="*/ 2147483646 w 576"/>
              <a:gd name="T59" fmla="*/ 2147483646 h 379"/>
              <a:gd name="T60" fmla="*/ 2147483646 w 576"/>
              <a:gd name="T61" fmla="*/ 2147483646 h 379"/>
              <a:gd name="T62" fmla="*/ 2147483646 w 576"/>
              <a:gd name="T63" fmla="*/ 2147483646 h 379"/>
              <a:gd name="T64" fmla="*/ 2147483646 w 576"/>
              <a:gd name="T65" fmla="*/ 2147483646 h 379"/>
              <a:gd name="T66" fmla="*/ 2147483646 w 576"/>
              <a:gd name="T67" fmla="*/ 2147483646 h 379"/>
              <a:gd name="T68" fmla="*/ 2147483646 w 576"/>
              <a:gd name="T69" fmla="*/ 2147483646 h 379"/>
              <a:gd name="T70" fmla="*/ 2147483646 w 576"/>
              <a:gd name="T71" fmla="*/ 2147483646 h 379"/>
              <a:gd name="T72" fmla="*/ 2147483646 w 576"/>
              <a:gd name="T73" fmla="*/ 2147483646 h 379"/>
              <a:gd name="T74" fmla="*/ 2147483646 w 576"/>
              <a:gd name="T75" fmla="*/ 2147483646 h 379"/>
              <a:gd name="T76" fmla="*/ 2147483646 w 576"/>
              <a:gd name="T77" fmla="*/ 2147483646 h 379"/>
              <a:gd name="T78" fmla="*/ 2147483646 w 576"/>
              <a:gd name="T79" fmla="*/ 2147483646 h 379"/>
              <a:gd name="T80" fmla="*/ 2147483646 w 576"/>
              <a:gd name="T81" fmla="*/ 2147483646 h 379"/>
              <a:gd name="T82" fmla="*/ 2147483646 w 576"/>
              <a:gd name="T83" fmla="*/ 2147483646 h 379"/>
              <a:gd name="T84" fmla="*/ 2147483646 w 576"/>
              <a:gd name="T85" fmla="*/ 2147483646 h 379"/>
              <a:gd name="T86" fmla="*/ 2147483646 w 576"/>
              <a:gd name="T87" fmla="*/ 2147483646 h 379"/>
              <a:gd name="T88" fmla="*/ 2147483646 w 576"/>
              <a:gd name="T89" fmla="*/ 2147483646 h 379"/>
              <a:gd name="T90" fmla="*/ 2147483646 w 576"/>
              <a:gd name="T91" fmla="*/ 2147483646 h 379"/>
              <a:gd name="T92" fmla="*/ 2147483646 w 576"/>
              <a:gd name="T93" fmla="*/ 2147483646 h 379"/>
              <a:gd name="T94" fmla="*/ 2147483646 w 576"/>
              <a:gd name="T95" fmla="*/ 2147483646 h 379"/>
              <a:gd name="T96" fmla="*/ 2147483646 w 576"/>
              <a:gd name="T97" fmla="*/ 2147483646 h 379"/>
              <a:gd name="T98" fmla="*/ 2147483646 w 576"/>
              <a:gd name="T99" fmla="*/ 2147483646 h 379"/>
              <a:gd name="T100" fmla="*/ 2147483646 w 576"/>
              <a:gd name="T101" fmla="*/ 2147483646 h 379"/>
              <a:gd name="T102" fmla="*/ 2147483646 w 576"/>
              <a:gd name="T103" fmla="*/ 2147483646 h 379"/>
              <a:gd name="T104" fmla="*/ 2147483646 w 576"/>
              <a:gd name="T105" fmla="*/ 2147483646 h 379"/>
              <a:gd name="T106" fmla="*/ 2147483646 w 576"/>
              <a:gd name="T107" fmla="*/ 2147483646 h 379"/>
              <a:gd name="T108" fmla="*/ 2147483646 w 576"/>
              <a:gd name="T109" fmla="*/ 2147483646 h 379"/>
              <a:gd name="T110" fmla="*/ 2147483646 w 576"/>
              <a:gd name="T111" fmla="*/ 2147483646 h 3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76" h="379">
                <a:moveTo>
                  <a:pt x="486" y="348"/>
                </a:moveTo>
                <a:lnTo>
                  <a:pt x="504" y="348"/>
                </a:lnTo>
                <a:lnTo>
                  <a:pt x="492" y="324"/>
                </a:lnTo>
                <a:lnTo>
                  <a:pt x="504" y="318"/>
                </a:lnTo>
                <a:lnTo>
                  <a:pt x="534" y="318"/>
                </a:lnTo>
                <a:lnTo>
                  <a:pt x="528" y="312"/>
                </a:lnTo>
                <a:lnTo>
                  <a:pt x="546" y="300"/>
                </a:lnTo>
                <a:lnTo>
                  <a:pt x="564" y="288"/>
                </a:lnTo>
                <a:lnTo>
                  <a:pt x="576" y="240"/>
                </a:lnTo>
                <a:lnTo>
                  <a:pt x="504" y="252"/>
                </a:lnTo>
                <a:lnTo>
                  <a:pt x="474" y="294"/>
                </a:lnTo>
                <a:lnTo>
                  <a:pt x="426" y="300"/>
                </a:lnTo>
                <a:lnTo>
                  <a:pt x="378" y="240"/>
                </a:lnTo>
                <a:lnTo>
                  <a:pt x="372" y="162"/>
                </a:lnTo>
                <a:lnTo>
                  <a:pt x="384" y="144"/>
                </a:lnTo>
                <a:lnTo>
                  <a:pt x="354" y="138"/>
                </a:lnTo>
                <a:lnTo>
                  <a:pt x="330" y="114"/>
                </a:lnTo>
                <a:lnTo>
                  <a:pt x="312" y="84"/>
                </a:lnTo>
                <a:lnTo>
                  <a:pt x="288" y="66"/>
                </a:lnTo>
                <a:lnTo>
                  <a:pt x="252" y="78"/>
                </a:lnTo>
                <a:lnTo>
                  <a:pt x="204" y="24"/>
                </a:lnTo>
                <a:lnTo>
                  <a:pt x="174" y="18"/>
                </a:lnTo>
                <a:lnTo>
                  <a:pt x="156" y="30"/>
                </a:lnTo>
                <a:lnTo>
                  <a:pt x="108" y="30"/>
                </a:lnTo>
                <a:lnTo>
                  <a:pt x="48" y="0"/>
                </a:lnTo>
                <a:lnTo>
                  <a:pt x="0" y="6"/>
                </a:lnTo>
                <a:lnTo>
                  <a:pt x="36" y="72"/>
                </a:lnTo>
                <a:lnTo>
                  <a:pt x="60" y="108"/>
                </a:lnTo>
                <a:lnTo>
                  <a:pt x="54" y="120"/>
                </a:lnTo>
                <a:lnTo>
                  <a:pt x="96" y="150"/>
                </a:lnTo>
                <a:lnTo>
                  <a:pt x="102" y="180"/>
                </a:lnTo>
                <a:lnTo>
                  <a:pt x="120" y="192"/>
                </a:lnTo>
                <a:lnTo>
                  <a:pt x="144" y="216"/>
                </a:lnTo>
                <a:lnTo>
                  <a:pt x="150" y="198"/>
                </a:lnTo>
                <a:lnTo>
                  <a:pt x="126" y="180"/>
                </a:lnTo>
                <a:lnTo>
                  <a:pt x="102" y="126"/>
                </a:lnTo>
                <a:lnTo>
                  <a:pt x="60" y="66"/>
                </a:lnTo>
                <a:lnTo>
                  <a:pt x="48" y="30"/>
                </a:lnTo>
                <a:lnTo>
                  <a:pt x="78" y="42"/>
                </a:lnTo>
                <a:lnTo>
                  <a:pt x="108" y="102"/>
                </a:lnTo>
                <a:lnTo>
                  <a:pt x="120" y="120"/>
                </a:lnTo>
                <a:lnTo>
                  <a:pt x="150" y="138"/>
                </a:lnTo>
                <a:lnTo>
                  <a:pt x="150" y="156"/>
                </a:lnTo>
                <a:lnTo>
                  <a:pt x="174" y="168"/>
                </a:lnTo>
                <a:lnTo>
                  <a:pt x="186" y="186"/>
                </a:lnTo>
                <a:lnTo>
                  <a:pt x="216" y="216"/>
                </a:lnTo>
                <a:lnTo>
                  <a:pt x="222" y="258"/>
                </a:lnTo>
                <a:lnTo>
                  <a:pt x="222" y="276"/>
                </a:lnTo>
                <a:lnTo>
                  <a:pt x="300" y="324"/>
                </a:lnTo>
                <a:lnTo>
                  <a:pt x="336" y="342"/>
                </a:lnTo>
                <a:lnTo>
                  <a:pt x="402" y="360"/>
                </a:lnTo>
                <a:lnTo>
                  <a:pt x="420" y="354"/>
                </a:lnTo>
                <a:lnTo>
                  <a:pt x="438" y="354"/>
                </a:lnTo>
                <a:lnTo>
                  <a:pt x="468" y="379"/>
                </a:lnTo>
                <a:lnTo>
                  <a:pt x="474" y="366"/>
                </a:lnTo>
                <a:lnTo>
                  <a:pt x="486" y="34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33" name="Freeform 425"/>
          <p:cNvSpPr>
            <a:spLocks/>
          </p:cNvSpPr>
          <p:nvPr/>
        </p:nvSpPr>
        <p:spPr bwMode="auto">
          <a:xfrm rot="20747712">
            <a:off x="2717800" y="1833035"/>
            <a:ext cx="812800" cy="895351"/>
          </a:xfrm>
          <a:custGeom>
            <a:avLst/>
            <a:gdLst>
              <a:gd name="T0" fmla="*/ 2147483646 w 1125"/>
              <a:gd name="T1" fmla="*/ 2147483646 h 2047"/>
              <a:gd name="T2" fmla="*/ 2147483646 w 1125"/>
              <a:gd name="T3" fmla="*/ 2147483646 h 2047"/>
              <a:gd name="T4" fmla="*/ 2147483646 w 1125"/>
              <a:gd name="T5" fmla="*/ 2147483646 h 2047"/>
              <a:gd name="T6" fmla="*/ 2147483646 w 1125"/>
              <a:gd name="T7" fmla="*/ 2147483646 h 2047"/>
              <a:gd name="T8" fmla="*/ 2147483646 w 1125"/>
              <a:gd name="T9" fmla="*/ 2147483646 h 2047"/>
              <a:gd name="T10" fmla="*/ 2147483646 w 1125"/>
              <a:gd name="T11" fmla="*/ 2147483646 h 2047"/>
              <a:gd name="T12" fmla="*/ 2147483646 w 1125"/>
              <a:gd name="T13" fmla="*/ 2147483646 h 2047"/>
              <a:gd name="T14" fmla="*/ 2147483646 w 1125"/>
              <a:gd name="T15" fmla="*/ 2147483646 h 2047"/>
              <a:gd name="T16" fmla="*/ 2147483646 w 1125"/>
              <a:gd name="T17" fmla="*/ 2147483646 h 2047"/>
              <a:gd name="T18" fmla="*/ 2147483646 w 1125"/>
              <a:gd name="T19" fmla="*/ 2147483646 h 2047"/>
              <a:gd name="T20" fmla="*/ 2147483646 w 1125"/>
              <a:gd name="T21" fmla="*/ 2147483646 h 2047"/>
              <a:gd name="T22" fmla="*/ 2147483646 w 1125"/>
              <a:gd name="T23" fmla="*/ 2147483646 h 2047"/>
              <a:gd name="T24" fmla="*/ 2147483646 w 1125"/>
              <a:gd name="T25" fmla="*/ 2147483646 h 2047"/>
              <a:gd name="T26" fmla="*/ 2147483646 w 1125"/>
              <a:gd name="T27" fmla="*/ 2147483646 h 2047"/>
              <a:gd name="T28" fmla="*/ 2147483646 w 1125"/>
              <a:gd name="T29" fmla="*/ 2147483646 h 2047"/>
              <a:gd name="T30" fmla="*/ 2147483646 w 1125"/>
              <a:gd name="T31" fmla="*/ 2147483646 h 2047"/>
              <a:gd name="T32" fmla="*/ 2147483646 w 1125"/>
              <a:gd name="T33" fmla="*/ 2147483646 h 2047"/>
              <a:gd name="T34" fmla="*/ 2147483646 w 1125"/>
              <a:gd name="T35" fmla="*/ 2147483646 h 2047"/>
              <a:gd name="T36" fmla="*/ 2147483646 w 1125"/>
              <a:gd name="T37" fmla="*/ 2147483646 h 2047"/>
              <a:gd name="T38" fmla="*/ 2147483646 w 1125"/>
              <a:gd name="T39" fmla="*/ 2147483646 h 2047"/>
              <a:gd name="T40" fmla="*/ 2147483646 w 1125"/>
              <a:gd name="T41" fmla="*/ 2147483646 h 2047"/>
              <a:gd name="T42" fmla="*/ 2147483646 w 1125"/>
              <a:gd name="T43" fmla="*/ 2147483646 h 2047"/>
              <a:gd name="T44" fmla="*/ 2147483646 w 1125"/>
              <a:gd name="T45" fmla="*/ 2147483646 h 2047"/>
              <a:gd name="T46" fmla="*/ 2147483646 w 1125"/>
              <a:gd name="T47" fmla="*/ 2147483646 h 2047"/>
              <a:gd name="T48" fmla="*/ 2147483646 w 1125"/>
              <a:gd name="T49" fmla="*/ 2147483646 h 2047"/>
              <a:gd name="T50" fmla="*/ 2147483646 w 1125"/>
              <a:gd name="T51" fmla="*/ 2147483646 h 2047"/>
              <a:gd name="T52" fmla="*/ 2147483646 w 1125"/>
              <a:gd name="T53" fmla="*/ 2147483646 h 2047"/>
              <a:gd name="T54" fmla="*/ 2147483646 w 1125"/>
              <a:gd name="T55" fmla="*/ 2147483646 h 2047"/>
              <a:gd name="T56" fmla="*/ 2147483646 w 1125"/>
              <a:gd name="T57" fmla="*/ 2147483646 h 2047"/>
              <a:gd name="T58" fmla="*/ 2147483646 w 1125"/>
              <a:gd name="T59" fmla="*/ 2147483646 h 2047"/>
              <a:gd name="T60" fmla="*/ 2147483646 w 1125"/>
              <a:gd name="T61" fmla="*/ 2147483646 h 2047"/>
              <a:gd name="T62" fmla="*/ 2147483646 w 1125"/>
              <a:gd name="T63" fmla="*/ 2147483646 h 2047"/>
              <a:gd name="T64" fmla="*/ 2147483646 w 1125"/>
              <a:gd name="T65" fmla="*/ 2147483646 h 2047"/>
              <a:gd name="T66" fmla="*/ 2147483646 w 1125"/>
              <a:gd name="T67" fmla="*/ 2147483646 h 2047"/>
              <a:gd name="T68" fmla="*/ 2147483646 w 1125"/>
              <a:gd name="T69" fmla="*/ 2147483646 h 2047"/>
              <a:gd name="T70" fmla="*/ 2147483646 w 1125"/>
              <a:gd name="T71" fmla="*/ 2147483646 h 2047"/>
              <a:gd name="T72" fmla="*/ 2147483646 w 1125"/>
              <a:gd name="T73" fmla="*/ 2147483646 h 2047"/>
              <a:gd name="T74" fmla="*/ 2147483646 w 1125"/>
              <a:gd name="T75" fmla="*/ 2147483646 h 2047"/>
              <a:gd name="T76" fmla="*/ 2147483646 w 1125"/>
              <a:gd name="T77" fmla="*/ 2147483646 h 2047"/>
              <a:gd name="T78" fmla="*/ 2147483646 w 1125"/>
              <a:gd name="T79" fmla="*/ 2147483646 h 2047"/>
              <a:gd name="T80" fmla="*/ 2147483646 w 1125"/>
              <a:gd name="T81" fmla="*/ 2147483646 h 2047"/>
              <a:gd name="T82" fmla="*/ 2147483646 w 1125"/>
              <a:gd name="T83" fmla="*/ 2147483646 h 2047"/>
              <a:gd name="T84" fmla="*/ 2147483646 w 1125"/>
              <a:gd name="T85" fmla="*/ 2147483646 h 2047"/>
              <a:gd name="T86" fmla="*/ 2147483646 w 1125"/>
              <a:gd name="T87" fmla="*/ 2147483646 h 2047"/>
              <a:gd name="T88" fmla="*/ 2147483646 w 1125"/>
              <a:gd name="T89" fmla="*/ 2147483646 h 2047"/>
              <a:gd name="T90" fmla="*/ 2147483646 w 1125"/>
              <a:gd name="T91" fmla="*/ 2147483646 h 2047"/>
              <a:gd name="T92" fmla="*/ 2147483646 w 1125"/>
              <a:gd name="T93" fmla="*/ 2147483646 h 2047"/>
              <a:gd name="T94" fmla="*/ 2147483646 w 1125"/>
              <a:gd name="T95" fmla="*/ 2147483646 h 2047"/>
              <a:gd name="T96" fmla="*/ 2147483646 w 1125"/>
              <a:gd name="T97" fmla="*/ 2147483646 h 2047"/>
              <a:gd name="T98" fmla="*/ 2147483646 w 1125"/>
              <a:gd name="T99" fmla="*/ 2147483646 h 2047"/>
              <a:gd name="T100" fmla="*/ 2147483646 w 1125"/>
              <a:gd name="T101" fmla="*/ 2147483646 h 2047"/>
              <a:gd name="T102" fmla="*/ 2147483646 w 1125"/>
              <a:gd name="T103" fmla="*/ 2147483646 h 2047"/>
              <a:gd name="T104" fmla="*/ 2147483646 w 1125"/>
              <a:gd name="T105" fmla="*/ 2147483646 h 2047"/>
              <a:gd name="T106" fmla="*/ 2147483646 w 1125"/>
              <a:gd name="T107" fmla="*/ 2147483646 h 2047"/>
              <a:gd name="T108" fmla="*/ 2147483646 w 1125"/>
              <a:gd name="T109" fmla="*/ 2147483646 h 2047"/>
              <a:gd name="T110" fmla="*/ 2147483646 w 1125"/>
              <a:gd name="T111" fmla="*/ 2147483646 h 2047"/>
              <a:gd name="T112" fmla="*/ 2147483646 w 1125"/>
              <a:gd name="T113" fmla="*/ 2147483646 h 2047"/>
              <a:gd name="T114" fmla="*/ 2147483646 w 1125"/>
              <a:gd name="T115" fmla="*/ 2147483646 h 2047"/>
              <a:gd name="T116" fmla="*/ 2147483646 w 1125"/>
              <a:gd name="T117" fmla="*/ 2147483646 h 2047"/>
              <a:gd name="T118" fmla="*/ 2147483646 w 1125"/>
              <a:gd name="T119" fmla="*/ 2147483646 h 2047"/>
              <a:gd name="T120" fmla="*/ 2147483646 w 1125"/>
              <a:gd name="T121" fmla="*/ 2147483646 h 2047"/>
              <a:gd name="T122" fmla="*/ 2147483646 w 1125"/>
              <a:gd name="T123" fmla="*/ 2147483646 h 2047"/>
              <a:gd name="T124" fmla="*/ 2147483646 w 1125"/>
              <a:gd name="T125" fmla="*/ 2147483646 h 204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25" h="2047">
                <a:moveTo>
                  <a:pt x="718" y="105"/>
                </a:moveTo>
                <a:lnTo>
                  <a:pt x="722" y="102"/>
                </a:lnTo>
                <a:lnTo>
                  <a:pt x="730" y="95"/>
                </a:lnTo>
                <a:lnTo>
                  <a:pt x="740" y="83"/>
                </a:lnTo>
                <a:lnTo>
                  <a:pt x="751" y="70"/>
                </a:lnTo>
                <a:lnTo>
                  <a:pt x="760" y="58"/>
                </a:lnTo>
                <a:lnTo>
                  <a:pt x="764" y="46"/>
                </a:lnTo>
                <a:lnTo>
                  <a:pt x="761" y="37"/>
                </a:lnTo>
                <a:lnTo>
                  <a:pt x="748" y="32"/>
                </a:lnTo>
                <a:lnTo>
                  <a:pt x="735" y="30"/>
                </a:lnTo>
                <a:lnTo>
                  <a:pt x="725" y="27"/>
                </a:lnTo>
                <a:lnTo>
                  <a:pt x="716" y="22"/>
                </a:lnTo>
                <a:lnTo>
                  <a:pt x="708" y="17"/>
                </a:lnTo>
                <a:lnTo>
                  <a:pt x="700" y="13"/>
                </a:lnTo>
                <a:lnTo>
                  <a:pt x="693" y="8"/>
                </a:lnTo>
                <a:lnTo>
                  <a:pt x="686" y="4"/>
                </a:lnTo>
                <a:lnTo>
                  <a:pt x="678" y="1"/>
                </a:lnTo>
                <a:lnTo>
                  <a:pt x="672" y="0"/>
                </a:lnTo>
                <a:lnTo>
                  <a:pt x="665" y="0"/>
                </a:lnTo>
                <a:lnTo>
                  <a:pt x="658" y="0"/>
                </a:lnTo>
                <a:lnTo>
                  <a:pt x="651" y="2"/>
                </a:lnTo>
                <a:lnTo>
                  <a:pt x="633" y="7"/>
                </a:lnTo>
                <a:lnTo>
                  <a:pt x="610" y="13"/>
                </a:lnTo>
                <a:lnTo>
                  <a:pt x="583" y="19"/>
                </a:lnTo>
                <a:lnTo>
                  <a:pt x="558" y="25"/>
                </a:lnTo>
                <a:lnTo>
                  <a:pt x="534" y="34"/>
                </a:lnTo>
                <a:lnTo>
                  <a:pt x="512" y="42"/>
                </a:lnTo>
                <a:lnTo>
                  <a:pt x="496" y="52"/>
                </a:lnTo>
                <a:lnTo>
                  <a:pt x="487" y="62"/>
                </a:lnTo>
                <a:lnTo>
                  <a:pt x="483" y="74"/>
                </a:lnTo>
                <a:lnTo>
                  <a:pt x="478" y="84"/>
                </a:lnTo>
                <a:lnTo>
                  <a:pt x="474" y="93"/>
                </a:lnTo>
                <a:lnTo>
                  <a:pt x="468" y="102"/>
                </a:lnTo>
                <a:lnTo>
                  <a:pt x="461" y="107"/>
                </a:lnTo>
                <a:lnTo>
                  <a:pt x="452" y="110"/>
                </a:lnTo>
                <a:lnTo>
                  <a:pt x="440" y="110"/>
                </a:lnTo>
                <a:lnTo>
                  <a:pt x="426" y="105"/>
                </a:lnTo>
                <a:lnTo>
                  <a:pt x="409" y="100"/>
                </a:lnTo>
                <a:lnTo>
                  <a:pt x="391" y="98"/>
                </a:lnTo>
                <a:lnTo>
                  <a:pt x="371" y="100"/>
                </a:lnTo>
                <a:lnTo>
                  <a:pt x="351" y="105"/>
                </a:lnTo>
                <a:lnTo>
                  <a:pt x="334" y="112"/>
                </a:lnTo>
                <a:lnTo>
                  <a:pt x="319" y="120"/>
                </a:lnTo>
                <a:lnTo>
                  <a:pt x="306" y="130"/>
                </a:lnTo>
                <a:lnTo>
                  <a:pt x="300" y="141"/>
                </a:lnTo>
                <a:lnTo>
                  <a:pt x="291" y="151"/>
                </a:lnTo>
                <a:lnTo>
                  <a:pt x="278" y="161"/>
                </a:lnTo>
                <a:lnTo>
                  <a:pt x="260" y="172"/>
                </a:lnTo>
                <a:lnTo>
                  <a:pt x="241" y="182"/>
                </a:lnTo>
                <a:lnTo>
                  <a:pt x="221" y="194"/>
                </a:lnTo>
                <a:lnTo>
                  <a:pt x="204" y="208"/>
                </a:lnTo>
                <a:lnTo>
                  <a:pt x="191" y="224"/>
                </a:lnTo>
                <a:lnTo>
                  <a:pt x="184" y="242"/>
                </a:lnTo>
                <a:lnTo>
                  <a:pt x="180" y="261"/>
                </a:lnTo>
                <a:lnTo>
                  <a:pt x="172" y="277"/>
                </a:lnTo>
                <a:lnTo>
                  <a:pt x="160" y="289"/>
                </a:lnTo>
                <a:lnTo>
                  <a:pt x="146" y="299"/>
                </a:lnTo>
                <a:lnTo>
                  <a:pt x="130" y="305"/>
                </a:lnTo>
                <a:lnTo>
                  <a:pt x="113" y="311"/>
                </a:lnTo>
                <a:lnTo>
                  <a:pt x="94" y="314"/>
                </a:lnTo>
                <a:lnTo>
                  <a:pt x="76" y="315"/>
                </a:lnTo>
                <a:lnTo>
                  <a:pt x="59" y="316"/>
                </a:lnTo>
                <a:lnTo>
                  <a:pt x="44" y="319"/>
                </a:lnTo>
                <a:lnTo>
                  <a:pt x="31" y="325"/>
                </a:lnTo>
                <a:lnTo>
                  <a:pt x="22" y="332"/>
                </a:lnTo>
                <a:lnTo>
                  <a:pt x="16" y="342"/>
                </a:lnTo>
                <a:lnTo>
                  <a:pt x="13" y="355"/>
                </a:lnTo>
                <a:lnTo>
                  <a:pt x="11" y="369"/>
                </a:lnTo>
                <a:lnTo>
                  <a:pt x="15" y="386"/>
                </a:lnTo>
                <a:lnTo>
                  <a:pt x="17" y="402"/>
                </a:lnTo>
                <a:lnTo>
                  <a:pt x="16" y="415"/>
                </a:lnTo>
                <a:lnTo>
                  <a:pt x="13" y="425"/>
                </a:lnTo>
                <a:lnTo>
                  <a:pt x="9" y="434"/>
                </a:lnTo>
                <a:lnTo>
                  <a:pt x="4" y="444"/>
                </a:lnTo>
                <a:lnTo>
                  <a:pt x="1" y="454"/>
                </a:lnTo>
                <a:lnTo>
                  <a:pt x="0" y="466"/>
                </a:lnTo>
                <a:lnTo>
                  <a:pt x="2" y="482"/>
                </a:lnTo>
                <a:lnTo>
                  <a:pt x="7" y="499"/>
                </a:lnTo>
                <a:lnTo>
                  <a:pt x="13" y="515"/>
                </a:lnTo>
                <a:lnTo>
                  <a:pt x="18" y="530"/>
                </a:lnTo>
                <a:lnTo>
                  <a:pt x="25" y="543"/>
                </a:lnTo>
                <a:lnTo>
                  <a:pt x="34" y="553"/>
                </a:lnTo>
                <a:lnTo>
                  <a:pt x="45" y="562"/>
                </a:lnTo>
                <a:lnTo>
                  <a:pt x="59" y="568"/>
                </a:lnTo>
                <a:lnTo>
                  <a:pt x="76" y="572"/>
                </a:lnTo>
                <a:lnTo>
                  <a:pt x="94" y="575"/>
                </a:lnTo>
                <a:lnTo>
                  <a:pt x="113" y="579"/>
                </a:lnTo>
                <a:lnTo>
                  <a:pt x="130" y="584"/>
                </a:lnTo>
                <a:lnTo>
                  <a:pt x="145" y="593"/>
                </a:lnTo>
                <a:lnTo>
                  <a:pt x="159" y="605"/>
                </a:lnTo>
                <a:lnTo>
                  <a:pt x="169" y="621"/>
                </a:lnTo>
                <a:lnTo>
                  <a:pt x="176" y="642"/>
                </a:lnTo>
                <a:lnTo>
                  <a:pt x="179" y="668"/>
                </a:lnTo>
                <a:lnTo>
                  <a:pt x="181" y="695"/>
                </a:lnTo>
                <a:lnTo>
                  <a:pt x="185" y="718"/>
                </a:lnTo>
                <a:lnTo>
                  <a:pt x="191" y="740"/>
                </a:lnTo>
                <a:lnTo>
                  <a:pt x="198" y="762"/>
                </a:lnTo>
                <a:lnTo>
                  <a:pt x="203" y="785"/>
                </a:lnTo>
                <a:lnTo>
                  <a:pt x="206" y="810"/>
                </a:lnTo>
                <a:lnTo>
                  <a:pt x="207" y="841"/>
                </a:lnTo>
                <a:lnTo>
                  <a:pt x="203" y="878"/>
                </a:lnTo>
                <a:lnTo>
                  <a:pt x="196" y="915"/>
                </a:lnTo>
                <a:lnTo>
                  <a:pt x="190" y="945"/>
                </a:lnTo>
                <a:lnTo>
                  <a:pt x="184" y="968"/>
                </a:lnTo>
                <a:lnTo>
                  <a:pt x="181" y="986"/>
                </a:lnTo>
                <a:lnTo>
                  <a:pt x="180" y="999"/>
                </a:lnTo>
                <a:lnTo>
                  <a:pt x="180" y="1009"/>
                </a:lnTo>
                <a:lnTo>
                  <a:pt x="184" y="1016"/>
                </a:lnTo>
                <a:lnTo>
                  <a:pt x="191" y="1022"/>
                </a:lnTo>
                <a:lnTo>
                  <a:pt x="200" y="1028"/>
                </a:lnTo>
                <a:lnTo>
                  <a:pt x="210" y="1034"/>
                </a:lnTo>
                <a:lnTo>
                  <a:pt x="218" y="1042"/>
                </a:lnTo>
                <a:lnTo>
                  <a:pt x="225" y="1050"/>
                </a:lnTo>
                <a:lnTo>
                  <a:pt x="227" y="1057"/>
                </a:lnTo>
                <a:lnTo>
                  <a:pt x="225" y="1062"/>
                </a:lnTo>
                <a:lnTo>
                  <a:pt x="217" y="1067"/>
                </a:lnTo>
                <a:lnTo>
                  <a:pt x="203" y="1068"/>
                </a:lnTo>
                <a:lnTo>
                  <a:pt x="189" y="1070"/>
                </a:lnTo>
                <a:lnTo>
                  <a:pt x="183" y="1075"/>
                </a:lnTo>
                <a:lnTo>
                  <a:pt x="183" y="1082"/>
                </a:lnTo>
                <a:lnTo>
                  <a:pt x="188" y="1089"/>
                </a:lnTo>
                <a:lnTo>
                  <a:pt x="194" y="1097"/>
                </a:lnTo>
                <a:lnTo>
                  <a:pt x="200" y="1104"/>
                </a:lnTo>
                <a:lnTo>
                  <a:pt x="206" y="1108"/>
                </a:lnTo>
                <a:lnTo>
                  <a:pt x="208" y="1111"/>
                </a:lnTo>
                <a:lnTo>
                  <a:pt x="206" y="1111"/>
                </a:lnTo>
                <a:lnTo>
                  <a:pt x="200" y="1110"/>
                </a:lnTo>
                <a:lnTo>
                  <a:pt x="191" y="1108"/>
                </a:lnTo>
                <a:lnTo>
                  <a:pt x="182" y="1108"/>
                </a:lnTo>
                <a:lnTo>
                  <a:pt x="172" y="1111"/>
                </a:lnTo>
                <a:lnTo>
                  <a:pt x="162" y="1115"/>
                </a:lnTo>
                <a:lnTo>
                  <a:pt x="157" y="1123"/>
                </a:lnTo>
                <a:lnTo>
                  <a:pt x="154" y="1135"/>
                </a:lnTo>
                <a:lnTo>
                  <a:pt x="157" y="1149"/>
                </a:lnTo>
                <a:lnTo>
                  <a:pt x="164" y="1163"/>
                </a:lnTo>
                <a:lnTo>
                  <a:pt x="173" y="1176"/>
                </a:lnTo>
                <a:lnTo>
                  <a:pt x="184" y="1187"/>
                </a:lnTo>
                <a:lnTo>
                  <a:pt x="196" y="1196"/>
                </a:lnTo>
                <a:lnTo>
                  <a:pt x="207" y="1201"/>
                </a:lnTo>
                <a:lnTo>
                  <a:pt x="219" y="1201"/>
                </a:lnTo>
                <a:lnTo>
                  <a:pt x="227" y="1195"/>
                </a:lnTo>
                <a:lnTo>
                  <a:pt x="234" y="1186"/>
                </a:lnTo>
                <a:lnTo>
                  <a:pt x="238" y="1178"/>
                </a:lnTo>
                <a:lnTo>
                  <a:pt x="244" y="1171"/>
                </a:lnTo>
                <a:lnTo>
                  <a:pt x="249" y="1165"/>
                </a:lnTo>
                <a:lnTo>
                  <a:pt x="252" y="1161"/>
                </a:lnTo>
                <a:lnTo>
                  <a:pt x="258" y="1158"/>
                </a:lnTo>
                <a:lnTo>
                  <a:pt x="263" y="1158"/>
                </a:lnTo>
                <a:lnTo>
                  <a:pt x="270" y="1159"/>
                </a:lnTo>
                <a:lnTo>
                  <a:pt x="278" y="1174"/>
                </a:lnTo>
                <a:lnTo>
                  <a:pt x="275" y="1202"/>
                </a:lnTo>
                <a:lnTo>
                  <a:pt x="267" y="1233"/>
                </a:lnTo>
                <a:lnTo>
                  <a:pt x="258" y="1255"/>
                </a:lnTo>
                <a:lnTo>
                  <a:pt x="252" y="1261"/>
                </a:lnTo>
                <a:lnTo>
                  <a:pt x="244" y="1265"/>
                </a:lnTo>
                <a:lnTo>
                  <a:pt x="234" y="1270"/>
                </a:lnTo>
                <a:lnTo>
                  <a:pt x="223" y="1273"/>
                </a:lnTo>
                <a:lnTo>
                  <a:pt x="212" y="1279"/>
                </a:lnTo>
                <a:lnTo>
                  <a:pt x="202" y="1285"/>
                </a:lnTo>
                <a:lnTo>
                  <a:pt x="192" y="1292"/>
                </a:lnTo>
                <a:lnTo>
                  <a:pt x="184" y="1302"/>
                </a:lnTo>
                <a:lnTo>
                  <a:pt x="177" y="1318"/>
                </a:lnTo>
                <a:lnTo>
                  <a:pt x="169" y="1340"/>
                </a:lnTo>
                <a:lnTo>
                  <a:pt x="161" y="1369"/>
                </a:lnTo>
                <a:lnTo>
                  <a:pt x="154" y="1399"/>
                </a:lnTo>
                <a:lnTo>
                  <a:pt x="149" y="1430"/>
                </a:lnTo>
                <a:lnTo>
                  <a:pt x="144" y="1459"/>
                </a:lnTo>
                <a:lnTo>
                  <a:pt x="142" y="1483"/>
                </a:lnTo>
                <a:lnTo>
                  <a:pt x="143" y="1500"/>
                </a:lnTo>
                <a:lnTo>
                  <a:pt x="146" y="1514"/>
                </a:lnTo>
                <a:lnTo>
                  <a:pt x="153" y="1530"/>
                </a:lnTo>
                <a:lnTo>
                  <a:pt x="160" y="1547"/>
                </a:lnTo>
                <a:lnTo>
                  <a:pt x="168" y="1566"/>
                </a:lnTo>
                <a:lnTo>
                  <a:pt x="174" y="1585"/>
                </a:lnTo>
                <a:lnTo>
                  <a:pt x="180" y="1606"/>
                </a:lnTo>
                <a:lnTo>
                  <a:pt x="181" y="1628"/>
                </a:lnTo>
                <a:lnTo>
                  <a:pt x="179" y="1650"/>
                </a:lnTo>
                <a:lnTo>
                  <a:pt x="176" y="1672"/>
                </a:lnTo>
                <a:lnTo>
                  <a:pt x="179" y="1694"/>
                </a:lnTo>
                <a:lnTo>
                  <a:pt x="184" y="1714"/>
                </a:lnTo>
                <a:lnTo>
                  <a:pt x="191" y="1735"/>
                </a:lnTo>
                <a:lnTo>
                  <a:pt x="200" y="1754"/>
                </a:lnTo>
                <a:lnTo>
                  <a:pt x="210" y="1772"/>
                </a:lnTo>
                <a:lnTo>
                  <a:pt x="219" y="1791"/>
                </a:lnTo>
                <a:lnTo>
                  <a:pt x="227" y="1807"/>
                </a:lnTo>
                <a:lnTo>
                  <a:pt x="235" y="1825"/>
                </a:lnTo>
                <a:lnTo>
                  <a:pt x="245" y="1847"/>
                </a:lnTo>
                <a:lnTo>
                  <a:pt x="257" y="1872"/>
                </a:lnTo>
                <a:lnTo>
                  <a:pt x="270" y="1897"/>
                </a:lnTo>
                <a:lnTo>
                  <a:pt x="283" y="1918"/>
                </a:lnTo>
                <a:lnTo>
                  <a:pt x="300" y="1937"/>
                </a:lnTo>
                <a:lnTo>
                  <a:pt x="315" y="1948"/>
                </a:lnTo>
                <a:lnTo>
                  <a:pt x="331" y="1951"/>
                </a:lnTo>
                <a:lnTo>
                  <a:pt x="346" y="1950"/>
                </a:lnTo>
                <a:lnTo>
                  <a:pt x="358" y="1953"/>
                </a:lnTo>
                <a:lnTo>
                  <a:pt x="370" y="1959"/>
                </a:lnTo>
                <a:lnTo>
                  <a:pt x="379" y="1967"/>
                </a:lnTo>
                <a:lnTo>
                  <a:pt x="386" y="1977"/>
                </a:lnTo>
                <a:lnTo>
                  <a:pt x="392" y="1988"/>
                </a:lnTo>
                <a:lnTo>
                  <a:pt x="395" y="1999"/>
                </a:lnTo>
                <a:lnTo>
                  <a:pt x="396" y="2011"/>
                </a:lnTo>
                <a:lnTo>
                  <a:pt x="398" y="2016"/>
                </a:lnTo>
                <a:lnTo>
                  <a:pt x="401" y="2022"/>
                </a:lnTo>
                <a:lnTo>
                  <a:pt x="406" y="2028"/>
                </a:lnTo>
                <a:lnTo>
                  <a:pt x="413" y="2032"/>
                </a:lnTo>
                <a:lnTo>
                  <a:pt x="421" y="2037"/>
                </a:lnTo>
                <a:lnTo>
                  <a:pt x="430" y="2042"/>
                </a:lnTo>
                <a:lnTo>
                  <a:pt x="439" y="2044"/>
                </a:lnTo>
                <a:lnTo>
                  <a:pt x="449" y="2046"/>
                </a:lnTo>
                <a:lnTo>
                  <a:pt x="460" y="2047"/>
                </a:lnTo>
                <a:lnTo>
                  <a:pt x="470" y="2046"/>
                </a:lnTo>
                <a:lnTo>
                  <a:pt x="479" y="2044"/>
                </a:lnTo>
                <a:lnTo>
                  <a:pt x="489" y="2039"/>
                </a:lnTo>
                <a:lnTo>
                  <a:pt x="497" y="2034"/>
                </a:lnTo>
                <a:lnTo>
                  <a:pt x="504" y="2024"/>
                </a:lnTo>
                <a:lnTo>
                  <a:pt x="508" y="2013"/>
                </a:lnTo>
                <a:lnTo>
                  <a:pt x="512" y="1998"/>
                </a:lnTo>
                <a:lnTo>
                  <a:pt x="515" y="1969"/>
                </a:lnTo>
                <a:lnTo>
                  <a:pt x="519" y="1947"/>
                </a:lnTo>
                <a:lnTo>
                  <a:pt x="522" y="1930"/>
                </a:lnTo>
                <a:lnTo>
                  <a:pt x="524" y="1916"/>
                </a:lnTo>
                <a:lnTo>
                  <a:pt x="529" y="1906"/>
                </a:lnTo>
                <a:lnTo>
                  <a:pt x="534" y="1898"/>
                </a:lnTo>
                <a:lnTo>
                  <a:pt x="539" y="1891"/>
                </a:lnTo>
                <a:lnTo>
                  <a:pt x="547" y="1884"/>
                </a:lnTo>
                <a:lnTo>
                  <a:pt x="557" y="1865"/>
                </a:lnTo>
                <a:lnTo>
                  <a:pt x="555" y="1840"/>
                </a:lnTo>
                <a:lnTo>
                  <a:pt x="551" y="1816"/>
                </a:lnTo>
                <a:lnTo>
                  <a:pt x="554" y="1800"/>
                </a:lnTo>
                <a:lnTo>
                  <a:pt x="561" y="1792"/>
                </a:lnTo>
                <a:lnTo>
                  <a:pt x="570" y="1779"/>
                </a:lnTo>
                <a:lnTo>
                  <a:pt x="582" y="1762"/>
                </a:lnTo>
                <a:lnTo>
                  <a:pt x="595" y="1741"/>
                </a:lnTo>
                <a:lnTo>
                  <a:pt x="605" y="1718"/>
                </a:lnTo>
                <a:lnTo>
                  <a:pt x="614" y="1695"/>
                </a:lnTo>
                <a:lnTo>
                  <a:pt x="620" y="1672"/>
                </a:lnTo>
                <a:lnTo>
                  <a:pt x="621" y="1650"/>
                </a:lnTo>
                <a:lnTo>
                  <a:pt x="622" y="1629"/>
                </a:lnTo>
                <a:lnTo>
                  <a:pt x="630" y="1607"/>
                </a:lnTo>
                <a:lnTo>
                  <a:pt x="642" y="1587"/>
                </a:lnTo>
                <a:lnTo>
                  <a:pt x="658" y="1567"/>
                </a:lnTo>
                <a:lnTo>
                  <a:pt x="675" y="1550"/>
                </a:lnTo>
                <a:lnTo>
                  <a:pt x="692" y="1536"/>
                </a:lnTo>
                <a:lnTo>
                  <a:pt x="707" y="1528"/>
                </a:lnTo>
                <a:lnTo>
                  <a:pt x="718" y="1524"/>
                </a:lnTo>
                <a:lnTo>
                  <a:pt x="728" y="1523"/>
                </a:lnTo>
                <a:lnTo>
                  <a:pt x="743" y="1519"/>
                </a:lnTo>
                <a:lnTo>
                  <a:pt x="760" y="1511"/>
                </a:lnTo>
                <a:lnTo>
                  <a:pt x="777" y="1498"/>
                </a:lnTo>
                <a:lnTo>
                  <a:pt x="795" y="1482"/>
                </a:lnTo>
                <a:lnTo>
                  <a:pt x="814" y="1461"/>
                </a:lnTo>
                <a:lnTo>
                  <a:pt x="831" y="1436"/>
                </a:lnTo>
                <a:lnTo>
                  <a:pt x="846" y="1405"/>
                </a:lnTo>
                <a:lnTo>
                  <a:pt x="858" y="1375"/>
                </a:lnTo>
                <a:lnTo>
                  <a:pt x="867" y="1354"/>
                </a:lnTo>
                <a:lnTo>
                  <a:pt x="875" y="1338"/>
                </a:lnTo>
                <a:lnTo>
                  <a:pt x="881" y="1327"/>
                </a:lnTo>
                <a:lnTo>
                  <a:pt x="888" y="1320"/>
                </a:lnTo>
                <a:lnTo>
                  <a:pt x="893" y="1316"/>
                </a:lnTo>
                <a:lnTo>
                  <a:pt x="901" y="1312"/>
                </a:lnTo>
                <a:lnTo>
                  <a:pt x="912" y="1309"/>
                </a:lnTo>
                <a:lnTo>
                  <a:pt x="919" y="1305"/>
                </a:lnTo>
                <a:lnTo>
                  <a:pt x="929" y="1299"/>
                </a:lnTo>
                <a:lnTo>
                  <a:pt x="943" y="1289"/>
                </a:lnTo>
                <a:lnTo>
                  <a:pt x="958" y="1279"/>
                </a:lnTo>
                <a:lnTo>
                  <a:pt x="974" y="1265"/>
                </a:lnTo>
                <a:lnTo>
                  <a:pt x="991" y="1251"/>
                </a:lnTo>
                <a:lnTo>
                  <a:pt x="1009" y="1236"/>
                </a:lnTo>
                <a:lnTo>
                  <a:pt x="1027" y="1220"/>
                </a:lnTo>
                <a:lnTo>
                  <a:pt x="1045" y="1204"/>
                </a:lnTo>
                <a:lnTo>
                  <a:pt x="1062" y="1188"/>
                </a:lnTo>
                <a:lnTo>
                  <a:pt x="1078" y="1173"/>
                </a:lnTo>
                <a:lnTo>
                  <a:pt x="1092" y="1158"/>
                </a:lnTo>
                <a:lnTo>
                  <a:pt x="1103" y="1143"/>
                </a:lnTo>
                <a:lnTo>
                  <a:pt x="1111" y="1130"/>
                </a:lnTo>
                <a:lnTo>
                  <a:pt x="1117" y="1120"/>
                </a:lnTo>
                <a:lnTo>
                  <a:pt x="1119" y="1111"/>
                </a:lnTo>
                <a:lnTo>
                  <a:pt x="1116" y="1097"/>
                </a:lnTo>
                <a:lnTo>
                  <a:pt x="1104" y="1087"/>
                </a:lnTo>
                <a:lnTo>
                  <a:pt x="1088" y="1080"/>
                </a:lnTo>
                <a:lnTo>
                  <a:pt x="1070" y="1077"/>
                </a:lnTo>
                <a:lnTo>
                  <a:pt x="1048" y="1077"/>
                </a:lnTo>
                <a:lnTo>
                  <a:pt x="1027" y="1082"/>
                </a:lnTo>
                <a:lnTo>
                  <a:pt x="1007" y="1088"/>
                </a:lnTo>
                <a:lnTo>
                  <a:pt x="991" y="1098"/>
                </a:lnTo>
                <a:lnTo>
                  <a:pt x="983" y="1105"/>
                </a:lnTo>
                <a:lnTo>
                  <a:pt x="983" y="1102"/>
                </a:lnTo>
                <a:lnTo>
                  <a:pt x="988" y="1093"/>
                </a:lnTo>
                <a:lnTo>
                  <a:pt x="995" y="1081"/>
                </a:lnTo>
                <a:lnTo>
                  <a:pt x="999" y="1066"/>
                </a:lnTo>
                <a:lnTo>
                  <a:pt x="998" y="1053"/>
                </a:lnTo>
                <a:lnTo>
                  <a:pt x="989" y="1043"/>
                </a:lnTo>
                <a:lnTo>
                  <a:pt x="967" y="1039"/>
                </a:lnTo>
                <a:lnTo>
                  <a:pt x="958" y="1038"/>
                </a:lnTo>
                <a:lnTo>
                  <a:pt x="961" y="1034"/>
                </a:lnTo>
                <a:lnTo>
                  <a:pt x="975" y="1028"/>
                </a:lnTo>
                <a:lnTo>
                  <a:pt x="994" y="1022"/>
                </a:lnTo>
                <a:lnTo>
                  <a:pt x="1015" y="1019"/>
                </a:lnTo>
                <a:lnTo>
                  <a:pt x="1035" y="1017"/>
                </a:lnTo>
                <a:lnTo>
                  <a:pt x="1051" y="1020"/>
                </a:lnTo>
                <a:lnTo>
                  <a:pt x="1058" y="1028"/>
                </a:lnTo>
                <a:lnTo>
                  <a:pt x="1063" y="1037"/>
                </a:lnTo>
                <a:lnTo>
                  <a:pt x="1071" y="1043"/>
                </a:lnTo>
                <a:lnTo>
                  <a:pt x="1082" y="1045"/>
                </a:lnTo>
                <a:lnTo>
                  <a:pt x="1094" y="1043"/>
                </a:lnTo>
                <a:lnTo>
                  <a:pt x="1105" y="1038"/>
                </a:lnTo>
                <a:lnTo>
                  <a:pt x="1116" y="1030"/>
                </a:lnTo>
                <a:lnTo>
                  <a:pt x="1123" y="1019"/>
                </a:lnTo>
                <a:lnTo>
                  <a:pt x="1125" y="1004"/>
                </a:lnTo>
                <a:lnTo>
                  <a:pt x="1124" y="989"/>
                </a:lnTo>
                <a:lnTo>
                  <a:pt x="1120" y="976"/>
                </a:lnTo>
                <a:lnTo>
                  <a:pt x="1115" y="966"/>
                </a:lnTo>
                <a:lnTo>
                  <a:pt x="1107" y="955"/>
                </a:lnTo>
                <a:lnTo>
                  <a:pt x="1096" y="946"/>
                </a:lnTo>
                <a:lnTo>
                  <a:pt x="1085" y="937"/>
                </a:lnTo>
                <a:lnTo>
                  <a:pt x="1070" y="929"/>
                </a:lnTo>
                <a:lnTo>
                  <a:pt x="1052" y="920"/>
                </a:lnTo>
                <a:lnTo>
                  <a:pt x="1036" y="913"/>
                </a:lnTo>
                <a:lnTo>
                  <a:pt x="1022" y="909"/>
                </a:lnTo>
                <a:lnTo>
                  <a:pt x="1013" y="908"/>
                </a:lnTo>
                <a:lnTo>
                  <a:pt x="1007" y="908"/>
                </a:lnTo>
                <a:lnTo>
                  <a:pt x="1003" y="908"/>
                </a:lnTo>
                <a:lnTo>
                  <a:pt x="1002" y="907"/>
                </a:lnTo>
                <a:lnTo>
                  <a:pt x="1002" y="903"/>
                </a:lnTo>
                <a:lnTo>
                  <a:pt x="1003" y="896"/>
                </a:lnTo>
                <a:lnTo>
                  <a:pt x="1009" y="891"/>
                </a:lnTo>
                <a:lnTo>
                  <a:pt x="1018" y="891"/>
                </a:lnTo>
                <a:lnTo>
                  <a:pt x="1029" y="893"/>
                </a:lnTo>
                <a:lnTo>
                  <a:pt x="1042" y="896"/>
                </a:lnTo>
                <a:lnTo>
                  <a:pt x="1051" y="899"/>
                </a:lnTo>
                <a:lnTo>
                  <a:pt x="1058" y="898"/>
                </a:lnTo>
                <a:lnTo>
                  <a:pt x="1059" y="892"/>
                </a:lnTo>
                <a:lnTo>
                  <a:pt x="1052" y="878"/>
                </a:lnTo>
                <a:lnTo>
                  <a:pt x="1041" y="862"/>
                </a:lnTo>
                <a:lnTo>
                  <a:pt x="1030" y="848"/>
                </a:lnTo>
                <a:lnTo>
                  <a:pt x="1021" y="838"/>
                </a:lnTo>
                <a:lnTo>
                  <a:pt x="1014" y="830"/>
                </a:lnTo>
                <a:lnTo>
                  <a:pt x="1010" y="823"/>
                </a:lnTo>
                <a:lnTo>
                  <a:pt x="1009" y="818"/>
                </a:lnTo>
                <a:lnTo>
                  <a:pt x="1013" y="815"/>
                </a:lnTo>
                <a:lnTo>
                  <a:pt x="1021" y="812"/>
                </a:lnTo>
                <a:lnTo>
                  <a:pt x="1033" y="808"/>
                </a:lnTo>
                <a:lnTo>
                  <a:pt x="1043" y="801"/>
                </a:lnTo>
                <a:lnTo>
                  <a:pt x="1051" y="790"/>
                </a:lnTo>
                <a:lnTo>
                  <a:pt x="1059" y="780"/>
                </a:lnTo>
                <a:lnTo>
                  <a:pt x="1064" y="767"/>
                </a:lnTo>
                <a:lnTo>
                  <a:pt x="1067" y="756"/>
                </a:lnTo>
                <a:lnTo>
                  <a:pt x="1067" y="744"/>
                </a:lnTo>
                <a:lnTo>
                  <a:pt x="1064" y="734"/>
                </a:lnTo>
                <a:lnTo>
                  <a:pt x="1062" y="725"/>
                </a:lnTo>
                <a:lnTo>
                  <a:pt x="1063" y="716"/>
                </a:lnTo>
                <a:lnTo>
                  <a:pt x="1066" y="706"/>
                </a:lnTo>
                <a:lnTo>
                  <a:pt x="1071" y="698"/>
                </a:lnTo>
                <a:lnTo>
                  <a:pt x="1074" y="689"/>
                </a:lnTo>
                <a:lnTo>
                  <a:pt x="1075" y="680"/>
                </a:lnTo>
                <a:lnTo>
                  <a:pt x="1072" y="672"/>
                </a:lnTo>
                <a:lnTo>
                  <a:pt x="1064" y="663"/>
                </a:lnTo>
                <a:lnTo>
                  <a:pt x="1056" y="655"/>
                </a:lnTo>
                <a:lnTo>
                  <a:pt x="1051" y="646"/>
                </a:lnTo>
                <a:lnTo>
                  <a:pt x="1051" y="640"/>
                </a:lnTo>
                <a:lnTo>
                  <a:pt x="1052" y="632"/>
                </a:lnTo>
                <a:lnTo>
                  <a:pt x="1054" y="625"/>
                </a:lnTo>
                <a:lnTo>
                  <a:pt x="1055" y="618"/>
                </a:lnTo>
                <a:lnTo>
                  <a:pt x="1052" y="610"/>
                </a:lnTo>
                <a:lnTo>
                  <a:pt x="1045" y="602"/>
                </a:lnTo>
                <a:lnTo>
                  <a:pt x="1034" y="592"/>
                </a:lnTo>
                <a:lnTo>
                  <a:pt x="1020" y="582"/>
                </a:lnTo>
                <a:lnTo>
                  <a:pt x="1005" y="570"/>
                </a:lnTo>
                <a:lnTo>
                  <a:pt x="990" y="559"/>
                </a:lnTo>
                <a:lnTo>
                  <a:pt x="980" y="547"/>
                </a:lnTo>
                <a:lnTo>
                  <a:pt x="974" y="535"/>
                </a:lnTo>
                <a:lnTo>
                  <a:pt x="975" y="523"/>
                </a:lnTo>
                <a:lnTo>
                  <a:pt x="986" y="512"/>
                </a:lnTo>
                <a:lnTo>
                  <a:pt x="998" y="501"/>
                </a:lnTo>
                <a:lnTo>
                  <a:pt x="1006" y="491"/>
                </a:lnTo>
                <a:lnTo>
                  <a:pt x="1010" y="482"/>
                </a:lnTo>
                <a:lnTo>
                  <a:pt x="1010" y="474"/>
                </a:lnTo>
                <a:lnTo>
                  <a:pt x="1006" y="468"/>
                </a:lnTo>
                <a:lnTo>
                  <a:pt x="999" y="463"/>
                </a:lnTo>
                <a:lnTo>
                  <a:pt x="990" y="460"/>
                </a:lnTo>
                <a:lnTo>
                  <a:pt x="979" y="459"/>
                </a:lnTo>
                <a:lnTo>
                  <a:pt x="969" y="456"/>
                </a:lnTo>
                <a:lnTo>
                  <a:pt x="964" y="452"/>
                </a:lnTo>
                <a:lnTo>
                  <a:pt x="960" y="444"/>
                </a:lnTo>
                <a:lnTo>
                  <a:pt x="958" y="436"/>
                </a:lnTo>
                <a:lnTo>
                  <a:pt x="956" y="428"/>
                </a:lnTo>
                <a:lnTo>
                  <a:pt x="952" y="421"/>
                </a:lnTo>
                <a:lnTo>
                  <a:pt x="946" y="416"/>
                </a:lnTo>
                <a:lnTo>
                  <a:pt x="937" y="416"/>
                </a:lnTo>
                <a:lnTo>
                  <a:pt x="920" y="405"/>
                </a:lnTo>
                <a:lnTo>
                  <a:pt x="913" y="371"/>
                </a:lnTo>
                <a:lnTo>
                  <a:pt x="912" y="328"/>
                </a:lnTo>
                <a:lnTo>
                  <a:pt x="912" y="290"/>
                </a:lnTo>
                <a:lnTo>
                  <a:pt x="914" y="263"/>
                </a:lnTo>
                <a:lnTo>
                  <a:pt x="920" y="240"/>
                </a:lnTo>
                <a:lnTo>
                  <a:pt x="922" y="219"/>
                </a:lnTo>
                <a:lnTo>
                  <a:pt x="919" y="195"/>
                </a:lnTo>
                <a:lnTo>
                  <a:pt x="917" y="173"/>
                </a:lnTo>
                <a:lnTo>
                  <a:pt x="924" y="146"/>
                </a:lnTo>
                <a:lnTo>
                  <a:pt x="934" y="120"/>
                </a:lnTo>
                <a:lnTo>
                  <a:pt x="939" y="95"/>
                </a:lnTo>
                <a:lnTo>
                  <a:pt x="939" y="84"/>
                </a:lnTo>
                <a:lnTo>
                  <a:pt x="937" y="75"/>
                </a:lnTo>
                <a:lnTo>
                  <a:pt x="932" y="68"/>
                </a:lnTo>
                <a:lnTo>
                  <a:pt x="924" y="62"/>
                </a:lnTo>
                <a:lnTo>
                  <a:pt x="917" y="60"/>
                </a:lnTo>
                <a:lnTo>
                  <a:pt x="911" y="59"/>
                </a:lnTo>
                <a:lnTo>
                  <a:pt x="904" y="59"/>
                </a:lnTo>
                <a:lnTo>
                  <a:pt x="898" y="59"/>
                </a:lnTo>
                <a:lnTo>
                  <a:pt x="889" y="62"/>
                </a:lnTo>
                <a:lnTo>
                  <a:pt x="879" y="68"/>
                </a:lnTo>
                <a:lnTo>
                  <a:pt x="871" y="76"/>
                </a:lnTo>
                <a:lnTo>
                  <a:pt x="863" y="84"/>
                </a:lnTo>
                <a:lnTo>
                  <a:pt x="856" y="93"/>
                </a:lnTo>
                <a:lnTo>
                  <a:pt x="851" y="104"/>
                </a:lnTo>
                <a:lnTo>
                  <a:pt x="845" y="113"/>
                </a:lnTo>
                <a:lnTo>
                  <a:pt x="839" y="122"/>
                </a:lnTo>
                <a:lnTo>
                  <a:pt x="832" y="133"/>
                </a:lnTo>
                <a:lnTo>
                  <a:pt x="826" y="140"/>
                </a:lnTo>
                <a:lnTo>
                  <a:pt x="821" y="143"/>
                </a:lnTo>
                <a:lnTo>
                  <a:pt x="816" y="144"/>
                </a:lnTo>
                <a:lnTo>
                  <a:pt x="813" y="143"/>
                </a:lnTo>
                <a:lnTo>
                  <a:pt x="809" y="140"/>
                </a:lnTo>
                <a:lnTo>
                  <a:pt x="806" y="133"/>
                </a:lnTo>
                <a:lnTo>
                  <a:pt x="803" y="122"/>
                </a:lnTo>
                <a:lnTo>
                  <a:pt x="800" y="114"/>
                </a:lnTo>
                <a:lnTo>
                  <a:pt x="795" y="110"/>
                </a:lnTo>
                <a:lnTo>
                  <a:pt x="790" y="111"/>
                </a:lnTo>
                <a:lnTo>
                  <a:pt x="783" y="114"/>
                </a:lnTo>
                <a:lnTo>
                  <a:pt x="776" y="120"/>
                </a:lnTo>
                <a:lnTo>
                  <a:pt x="769" y="128"/>
                </a:lnTo>
                <a:lnTo>
                  <a:pt x="761" y="137"/>
                </a:lnTo>
                <a:lnTo>
                  <a:pt x="754" y="146"/>
                </a:lnTo>
                <a:lnTo>
                  <a:pt x="750" y="151"/>
                </a:lnTo>
                <a:lnTo>
                  <a:pt x="750" y="149"/>
                </a:lnTo>
                <a:lnTo>
                  <a:pt x="753" y="142"/>
                </a:lnTo>
                <a:lnTo>
                  <a:pt x="755" y="133"/>
                </a:lnTo>
                <a:lnTo>
                  <a:pt x="754" y="121"/>
                </a:lnTo>
                <a:lnTo>
                  <a:pt x="749" y="112"/>
                </a:lnTo>
                <a:lnTo>
                  <a:pt x="738" y="106"/>
                </a:lnTo>
                <a:lnTo>
                  <a:pt x="718" y="105"/>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34" name="Freeform 426"/>
          <p:cNvSpPr>
            <a:spLocks/>
          </p:cNvSpPr>
          <p:nvPr/>
        </p:nvSpPr>
        <p:spPr bwMode="auto">
          <a:xfrm>
            <a:off x="1750484" y="2074333"/>
            <a:ext cx="42333" cy="35984"/>
          </a:xfrm>
          <a:custGeom>
            <a:avLst/>
            <a:gdLst>
              <a:gd name="T0" fmla="*/ 2147483646 w 40"/>
              <a:gd name="T1" fmla="*/ 2147483646 h 36"/>
              <a:gd name="T2" fmla="*/ 2147483646 w 40"/>
              <a:gd name="T3" fmla="*/ 2147483646 h 36"/>
              <a:gd name="T4" fmla="*/ 2147483646 w 40"/>
              <a:gd name="T5" fmla="*/ 2147483646 h 36"/>
              <a:gd name="T6" fmla="*/ 2147483646 w 40"/>
              <a:gd name="T7" fmla="*/ 2147483646 h 36"/>
              <a:gd name="T8" fmla="*/ 2147483646 w 40"/>
              <a:gd name="T9" fmla="*/ 2147483646 h 36"/>
              <a:gd name="T10" fmla="*/ 2147483646 w 40"/>
              <a:gd name="T11" fmla="*/ 2147483646 h 36"/>
              <a:gd name="T12" fmla="*/ 2147483646 w 40"/>
              <a:gd name="T13" fmla="*/ 2147483646 h 36"/>
              <a:gd name="T14" fmla="*/ 2147483646 w 40"/>
              <a:gd name="T15" fmla="*/ 2147483646 h 36"/>
              <a:gd name="T16" fmla="*/ 2147483646 w 40"/>
              <a:gd name="T17" fmla="*/ 2147483646 h 36"/>
              <a:gd name="T18" fmla="*/ 2147483646 w 40"/>
              <a:gd name="T19" fmla="*/ 2147483646 h 36"/>
              <a:gd name="T20" fmla="*/ 2147483646 w 40"/>
              <a:gd name="T21" fmla="*/ 2147483646 h 36"/>
              <a:gd name="T22" fmla="*/ 2147483646 w 40"/>
              <a:gd name="T23" fmla="*/ 2147483646 h 36"/>
              <a:gd name="T24" fmla="*/ 2147483646 w 40"/>
              <a:gd name="T25" fmla="*/ 2147483646 h 36"/>
              <a:gd name="T26" fmla="*/ 2147483646 w 40"/>
              <a:gd name="T27" fmla="*/ 2147483646 h 36"/>
              <a:gd name="T28" fmla="*/ 0 w 40"/>
              <a:gd name="T29" fmla="*/ 2147483646 h 36"/>
              <a:gd name="T30" fmla="*/ 2147483646 w 40"/>
              <a:gd name="T31" fmla="*/ 2147483646 h 36"/>
              <a:gd name="T32" fmla="*/ 2147483646 w 40"/>
              <a:gd name="T33" fmla="*/ 2147483646 h 36"/>
              <a:gd name="T34" fmla="*/ 2147483646 w 40"/>
              <a:gd name="T35" fmla="*/ 2147483646 h 36"/>
              <a:gd name="T36" fmla="*/ 2147483646 w 40"/>
              <a:gd name="T37" fmla="*/ 2147483646 h 36"/>
              <a:gd name="T38" fmla="*/ 2147483646 w 40"/>
              <a:gd name="T39" fmla="*/ 0 h 36"/>
              <a:gd name="T40" fmla="*/ 2147483646 w 40"/>
              <a:gd name="T41" fmla="*/ 2147483646 h 36"/>
              <a:gd name="T42" fmla="*/ 2147483646 w 40"/>
              <a:gd name="T43" fmla="*/ 2147483646 h 36"/>
              <a:gd name="T44" fmla="*/ 2147483646 w 40"/>
              <a:gd name="T45" fmla="*/ 2147483646 h 36"/>
              <a:gd name="T46" fmla="*/ 2147483646 w 40"/>
              <a:gd name="T47" fmla="*/ 2147483646 h 36"/>
              <a:gd name="T48" fmla="*/ 2147483646 w 40"/>
              <a:gd name="T49" fmla="*/ 2147483646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6">
                <a:moveTo>
                  <a:pt x="39" y="19"/>
                </a:moveTo>
                <a:lnTo>
                  <a:pt x="38" y="21"/>
                </a:lnTo>
                <a:lnTo>
                  <a:pt x="35" y="25"/>
                </a:lnTo>
                <a:lnTo>
                  <a:pt x="31" y="29"/>
                </a:lnTo>
                <a:lnTo>
                  <a:pt x="27" y="33"/>
                </a:lnTo>
                <a:lnTo>
                  <a:pt x="23" y="35"/>
                </a:lnTo>
                <a:lnTo>
                  <a:pt x="18" y="36"/>
                </a:lnTo>
                <a:lnTo>
                  <a:pt x="13" y="36"/>
                </a:lnTo>
                <a:lnTo>
                  <a:pt x="12" y="36"/>
                </a:lnTo>
                <a:lnTo>
                  <a:pt x="11" y="35"/>
                </a:lnTo>
                <a:lnTo>
                  <a:pt x="10" y="33"/>
                </a:lnTo>
                <a:lnTo>
                  <a:pt x="8" y="31"/>
                </a:lnTo>
                <a:lnTo>
                  <a:pt x="4" y="27"/>
                </a:lnTo>
                <a:lnTo>
                  <a:pt x="1" y="24"/>
                </a:lnTo>
                <a:lnTo>
                  <a:pt x="0" y="19"/>
                </a:lnTo>
                <a:lnTo>
                  <a:pt x="1" y="16"/>
                </a:lnTo>
                <a:lnTo>
                  <a:pt x="7" y="11"/>
                </a:lnTo>
                <a:lnTo>
                  <a:pt x="12" y="6"/>
                </a:lnTo>
                <a:lnTo>
                  <a:pt x="16" y="2"/>
                </a:lnTo>
                <a:lnTo>
                  <a:pt x="19" y="0"/>
                </a:lnTo>
                <a:lnTo>
                  <a:pt x="24" y="1"/>
                </a:lnTo>
                <a:lnTo>
                  <a:pt x="31" y="3"/>
                </a:lnTo>
                <a:lnTo>
                  <a:pt x="37" y="6"/>
                </a:lnTo>
                <a:lnTo>
                  <a:pt x="40" y="11"/>
                </a:lnTo>
                <a:lnTo>
                  <a:pt x="39" y="19"/>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35" name="Freeform 427"/>
          <p:cNvSpPr>
            <a:spLocks/>
          </p:cNvSpPr>
          <p:nvPr/>
        </p:nvSpPr>
        <p:spPr bwMode="auto">
          <a:xfrm>
            <a:off x="2103967" y="2368553"/>
            <a:ext cx="0" cy="4233"/>
          </a:xfrm>
          <a:custGeom>
            <a:avLst/>
            <a:gdLst>
              <a:gd name="T0" fmla="*/ 1 w 1"/>
              <a:gd name="T1" fmla="*/ 2147483646 h 4"/>
              <a:gd name="T2" fmla="*/ 1 w 1"/>
              <a:gd name="T3" fmla="*/ 2147483646 h 4"/>
              <a:gd name="T4" fmla="*/ 1 w 1"/>
              <a:gd name="T5" fmla="*/ 2147483646 h 4"/>
              <a:gd name="T6" fmla="*/ 0 w 1"/>
              <a:gd name="T7" fmla="*/ 0 h 4"/>
              <a:gd name="T8" fmla="*/ 0 w 1"/>
              <a:gd name="T9" fmla="*/ 0 h 4"/>
              <a:gd name="T10" fmla="*/ 1 w 1"/>
              <a:gd name="T11" fmla="*/ 2147483646 h 4"/>
              <a:gd name="T12" fmla="*/ 1 w 1"/>
              <a:gd name="T13" fmla="*/ 2147483646 h 4"/>
              <a:gd name="T14" fmla="*/ 1 w 1"/>
              <a:gd name="T15" fmla="*/ 2147483646 h 4"/>
              <a:gd name="T16" fmla="*/ 1 w 1"/>
              <a:gd name="T17" fmla="*/ 2147483646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 h="4">
                <a:moveTo>
                  <a:pt x="1" y="2"/>
                </a:moveTo>
                <a:lnTo>
                  <a:pt x="1" y="1"/>
                </a:lnTo>
                <a:lnTo>
                  <a:pt x="0" y="0"/>
                </a:lnTo>
                <a:lnTo>
                  <a:pt x="1" y="2"/>
                </a:lnTo>
                <a:lnTo>
                  <a:pt x="1" y="4"/>
                </a:lnTo>
                <a:lnTo>
                  <a:pt x="1" y="2"/>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36" name="Freeform 428"/>
          <p:cNvSpPr>
            <a:spLocks/>
          </p:cNvSpPr>
          <p:nvPr/>
        </p:nvSpPr>
        <p:spPr bwMode="auto">
          <a:xfrm>
            <a:off x="2461686" y="2402419"/>
            <a:ext cx="2116" cy="6349"/>
          </a:xfrm>
          <a:custGeom>
            <a:avLst/>
            <a:gdLst>
              <a:gd name="T0" fmla="*/ 2147483646 w 5"/>
              <a:gd name="T1" fmla="*/ 2147483646 h 8"/>
              <a:gd name="T2" fmla="*/ 2147483646 w 5"/>
              <a:gd name="T3" fmla="*/ 2147483646 h 8"/>
              <a:gd name="T4" fmla="*/ 2147483646 w 5"/>
              <a:gd name="T5" fmla="*/ 2147483646 h 8"/>
              <a:gd name="T6" fmla="*/ 2147483646 w 5"/>
              <a:gd name="T7" fmla="*/ 2147483646 h 8"/>
              <a:gd name="T8" fmla="*/ 2147483646 w 5"/>
              <a:gd name="T9" fmla="*/ 0 h 8"/>
              <a:gd name="T10" fmla="*/ 0 w 5"/>
              <a:gd name="T11" fmla="*/ 0 h 8"/>
              <a:gd name="T12" fmla="*/ 0 w 5"/>
              <a:gd name="T13" fmla="*/ 2147483646 h 8"/>
              <a:gd name="T14" fmla="*/ 2147483646 w 5"/>
              <a:gd name="T15" fmla="*/ 2147483646 h 8"/>
              <a:gd name="T16" fmla="*/ 2147483646 w 5"/>
              <a:gd name="T17" fmla="*/ 2147483646 h 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8">
                <a:moveTo>
                  <a:pt x="5" y="8"/>
                </a:moveTo>
                <a:lnTo>
                  <a:pt x="5" y="6"/>
                </a:lnTo>
                <a:lnTo>
                  <a:pt x="5" y="5"/>
                </a:lnTo>
                <a:lnTo>
                  <a:pt x="5" y="2"/>
                </a:lnTo>
                <a:lnTo>
                  <a:pt x="3" y="0"/>
                </a:lnTo>
                <a:lnTo>
                  <a:pt x="0" y="0"/>
                </a:lnTo>
                <a:lnTo>
                  <a:pt x="0" y="1"/>
                </a:lnTo>
                <a:lnTo>
                  <a:pt x="2" y="5"/>
                </a:lnTo>
                <a:lnTo>
                  <a:pt x="5" y="8"/>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37" name="Freeform 429"/>
          <p:cNvSpPr>
            <a:spLocks/>
          </p:cNvSpPr>
          <p:nvPr/>
        </p:nvSpPr>
        <p:spPr bwMode="auto">
          <a:xfrm>
            <a:off x="2110317" y="1983317"/>
            <a:ext cx="14816" cy="14816"/>
          </a:xfrm>
          <a:custGeom>
            <a:avLst/>
            <a:gdLst>
              <a:gd name="T0" fmla="*/ 2147483646 w 14"/>
              <a:gd name="T1" fmla="*/ 2147483646 h 15"/>
              <a:gd name="T2" fmla="*/ 2147483646 w 14"/>
              <a:gd name="T3" fmla="*/ 2147483646 h 15"/>
              <a:gd name="T4" fmla="*/ 2147483646 w 14"/>
              <a:gd name="T5" fmla="*/ 2147483646 h 15"/>
              <a:gd name="T6" fmla="*/ 2147483646 w 14"/>
              <a:gd name="T7" fmla="*/ 2147483646 h 15"/>
              <a:gd name="T8" fmla="*/ 2147483646 w 14"/>
              <a:gd name="T9" fmla="*/ 2147483646 h 15"/>
              <a:gd name="T10" fmla="*/ 2147483646 w 14"/>
              <a:gd name="T11" fmla="*/ 2147483646 h 15"/>
              <a:gd name="T12" fmla="*/ 2147483646 w 14"/>
              <a:gd name="T13" fmla="*/ 2147483646 h 15"/>
              <a:gd name="T14" fmla="*/ 2147483646 w 14"/>
              <a:gd name="T15" fmla="*/ 2147483646 h 15"/>
              <a:gd name="T16" fmla="*/ 2147483646 w 14"/>
              <a:gd name="T17" fmla="*/ 0 h 15"/>
              <a:gd name="T18" fmla="*/ 2147483646 w 14"/>
              <a:gd name="T19" fmla="*/ 2147483646 h 15"/>
              <a:gd name="T20" fmla="*/ 2147483646 w 14"/>
              <a:gd name="T21" fmla="*/ 2147483646 h 15"/>
              <a:gd name="T22" fmla="*/ 2147483646 w 14"/>
              <a:gd name="T23" fmla="*/ 2147483646 h 15"/>
              <a:gd name="T24" fmla="*/ 0 w 14"/>
              <a:gd name="T25" fmla="*/ 2147483646 h 15"/>
              <a:gd name="T26" fmla="*/ 2147483646 w 14"/>
              <a:gd name="T27" fmla="*/ 2147483646 h 15"/>
              <a:gd name="T28" fmla="*/ 2147483646 w 14"/>
              <a:gd name="T29" fmla="*/ 2147483646 h 15"/>
              <a:gd name="T30" fmla="*/ 2147483646 w 14"/>
              <a:gd name="T31" fmla="*/ 2147483646 h 15"/>
              <a:gd name="T32" fmla="*/ 2147483646 w 14"/>
              <a:gd name="T33" fmla="*/ 2147483646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 h="15">
                <a:moveTo>
                  <a:pt x="2" y="7"/>
                </a:moveTo>
                <a:lnTo>
                  <a:pt x="9" y="13"/>
                </a:lnTo>
                <a:lnTo>
                  <a:pt x="14" y="15"/>
                </a:lnTo>
                <a:lnTo>
                  <a:pt x="14" y="14"/>
                </a:lnTo>
                <a:lnTo>
                  <a:pt x="10" y="7"/>
                </a:lnTo>
                <a:lnTo>
                  <a:pt x="9" y="5"/>
                </a:lnTo>
                <a:lnTo>
                  <a:pt x="9" y="3"/>
                </a:lnTo>
                <a:lnTo>
                  <a:pt x="8" y="1"/>
                </a:lnTo>
                <a:lnTo>
                  <a:pt x="7" y="0"/>
                </a:lnTo>
                <a:lnTo>
                  <a:pt x="6" y="1"/>
                </a:lnTo>
                <a:lnTo>
                  <a:pt x="3" y="2"/>
                </a:lnTo>
                <a:lnTo>
                  <a:pt x="2" y="3"/>
                </a:lnTo>
                <a:lnTo>
                  <a:pt x="0" y="5"/>
                </a:lnTo>
                <a:lnTo>
                  <a:pt x="1" y="6"/>
                </a:lnTo>
                <a:lnTo>
                  <a:pt x="2" y="7"/>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38" name="Freeform 430"/>
          <p:cNvSpPr>
            <a:spLocks/>
          </p:cNvSpPr>
          <p:nvPr/>
        </p:nvSpPr>
        <p:spPr bwMode="auto">
          <a:xfrm>
            <a:off x="2296586" y="2453220"/>
            <a:ext cx="146049" cy="120649"/>
          </a:xfrm>
          <a:custGeom>
            <a:avLst/>
            <a:gdLst>
              <a:gd name="T0" fmla="*/ 2147483646 w 135"/>
              <a:gd name="T1" fmla="*/ 2147483646 h 119"/>
              <a:gd name="T2" fmla="*/ 2147483646 w 135"/>
              <a:gd name="T3" fmla="*/ 2147483646 h 119"/>
              <a:gd name="T4" fmla="*/ 2147483646 w 135"/>
              <a:gd name="T5" fmla="*/ 2147483646 h 119"/>
              <a:gd name="T6" fmla="*/ 2147483646 w 135"/>
              <a:gd name="T7" fmla="*/ 2147483646 h 119"/>
              <a:gd name="T8" fmla="*/ 2147483646 w 135"/>
              <a:gd name="T9" fmla="*/ 2147483646 h 119"/>
              <a:gd name="T10" fmla="*/ 2147483646 w 135"/>
              <a:gd name="T11" fmla="*/ 2147483646 h 119"/>
              <a:gd name="T12" fmla="*/ 2147483646 w 135"/>
              <a:gd name="T13" fmla="*/ 2147483646 h 119"/>
              <a:gd name="T14" fmla="*/ 2147483646 w 135"/>
              <a:gd name="T15" fmla="*/ 2147483646 h 119"/>
              <a:gd name="T16" fmla="*/ 2147483646 w 135"/>
              <a:gd name="T17" fmla="*/ 2147483646 h 119"/>
              <a:gd name="T18" fmla="*/ 2147483646 w 135"/>
              <a:gd name="T19" fmla="*/ 2147483646 h 119"/>
              <a:gd name="T20" fmla="*/ 2147483646 w 135"/>
              <a:gd name="T21" fmla="*/ 2147483646 h 119"/>
              <a:gd name="T22" fmla="*/ 2147483646 w 135"/>
              <a:gd name="T23" fmla="*/ 2147483646 h 119"/>
              <a:gd name="T24" fmla="*/ 2147483646 w 135"/>
              <a:gd name="T25" fmla="*/ 2147483646 h 119"/>
              <a:gd name="T26" fmla="*/ 2147483646 w 135"/>
              <a:gd name="T27" fmla="*/ 2147483646 h 119"/>
              <a:gd name="T28" fmla="*/ 2147483646 w 135"/>
              <a:gd name="T29" fmla="*/ 2147483646 h 119"/>
              <a:gd name="T30" fmla="*/ 2147483646 w 135"/>
              <a:gd name="T31" fmla="*/ 2147483646 h 119"/>
              <a:gd name="T32" fmla="*/ 2147483646 w 135"/>
              <a:gd name="T33" fmla="*/ 2147483646 h 119"/>
              <a:gd name="T34" fmla="*/ 2147483646 w 135"/>
              <a:gd name="T35" fmla="*/ 2147483646 h 119"/>
              <a:gd name="T36" fmla="*/ 2147483646 w 135"/>
              <a:gd name="T37" fmla="*/ 2147483646 h 119"/>
              <a:gd name="T38" fmla="*/ 2147483646 w 135"/>
              <a:gd name="T39" fmla="*/ 2147483646 h 119"/>
              <a:gd name="T40" fmla="*/ 2147483646 w 135"/>
              <a:gd name="T41" fmla="*/ 2147483646 h 119"/>
              <a:gd name="T42" fmla="*/ 2147483646 w 135"/>
              <a:gd name="T43" fmla="*/ 2147483646 h 119"/>
              <a:gd name="T44" fmla="*/ 2147483646 w 135"/>
              <a:gd name="T45" fmla="*/ 2147483646 h 119"/>
              <a:gd name="T46" fmla="*/ 2147483646 w 135"/>
              <a:gd name="T47" fmla="*/ 2147483646 h 119"/>
              <a:gd name="T48" fmla="*/ 2147483646 w 135"/>
              <a:gd name="T49" fmla="*/ 2147483646 h 119"/>
              <a:gd name="T50" fmla="*/ 2147483646 w 135"/>
              <a:gd name="T51" fmla="*/ 2147483646 h 119"/>
              <a:gd name="T52" fmla="*/ 2147483646 w 135"/>
              <a:gd name="T53" fmla="*/ 2147483646 h 119"/>
              <a:gd name="T54" fmla="*/ 2147483646 w 135"/>
              <a:gd name="T55" fmla="*/ 2147483646 h 119"/>
              <a:gd name="T56" fmla="*/ 2147483646 w 135"/>
              <a:gd name="T57" fmla="*/ 2147483646 h 119"/>
              <a:gd name="T58" fmla="*/ 2147483646 w 135"/>
              <a:gd name="T59" fmla="*/ 2147483646 h 119"/>
              <a:gd name="T60" fmla="*/ 2147483646 w 135"/>
              <a:gd name="T61" fmla="*/ 2147483646 h 119"/>
              <a:gd name="T62" fmla="*/ 2147483646 w 135"/>
              <a:gd name="T63" fmla="*/ 2147483646 h 119"/>
              <a:gd name="T64" fmla="*/ 2147483646 w 135"/>
              <a:gd name="T65" fmla="*/ 2147483646 h 119"/>
              <a:gd name="T66" fmla="*/ 2147483646 w 135"/>
              <a:gd name="T67" fmla="*/ 2147483646 h 119"/>
              <a:gd name="T68" fmla="*/ 2147483646 w 135"/>
              <a:gd name="T69" fmla="*/ 2147483646 h 119"/>
              <a:gd name="T70" fmla="*/ 2147483646 w 135"/>
              <a:gd name="T71" fmla="*/ 2147483646 h 119"/>
              <a:gd name="T72" fmla="*/ 2147483646 w 135"/>
              <a:gd name="T73" fmla="*/ 2147483646 h 119"/>
              <a:gd name="T74" fmla="*/ 2147483646 w 135"/>
              <a:gd name="T75" fmla="*/ 2147483646 h 119"/>
              <a:gd name="T76" fmla="*/ 2147483646 w 135"/>
              <a:gd name="T77" fmla="*/ 2147483646 h 119"/>
              <a:gd name="T78" fmla="*/ 2147483646 w 135"/>
              <a:gd name="T79" fmla="*/ 2147483646 h 119"/>
              <a:gd name="T80" fmla="*/ 2147483646 w 135"/>
              <a:gd name="T81" fmla="*/ 2147483646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119">
                <a:moveTo>
                  <a:pt x="122" y="59"/>
                </a:moveTo>
                <a:lnTo>
                  <a:pt x="124" y="60"/>
                </a:lnTo>
                <a:lnTo>
                  <a:pt x="130" y="62"/>
                </a:lnTo>
                <a:lnTo>
                  <a:pt x="135" y="67"/>
                </a:lnTo>
                <a:lnTo>
                  <a:pt x="133" y="71"/>
                </a:lnTo>
                <a:lnTo>
                  <a:pt x="129" y="76"/>
                </a:lnTo>
                <a:lnTo>
                  <a:pt x="126" y="78"/>
                </a:lnTo>
                <a:lnTo>
                  <a:pt x="124" y="81"/>
                </a:lnTo>
                <a:lnTo>
                  <a:pt x="121" y="83"/>
                </a:lnTo>
                <a:lnTo>
                  <a:pt x="118" y="83"/>
                </a:lnTo>
                <a:lnTo>
                  <a:pt x="116" y="83"/>
                </a:lnTo>
                <a:lnTo>
                  <a:pt x="114" y="82"/>
                </a:lnTo>
                <a:lnTo>
                  <a:pt x="108" y="79"/>
                </a:lnTo>
                <a:lnTo>
                  <a:pt x="101" y="77"/>
                </a:lnTo>
                <a:lnTo>
                  <a:pt x="95" y="75"/>
                </a:lnTo>
                <a:lnTo>
                  <a:pt x="91" y="74"/>
                </a:lnTo>
                <a:lnTo>
                  <a:pt x="86" y="71"/>
                </a:lnTo>
                <a:lnTo>
                  <a:pt x="82" y="68"/>
                </a:lnTo>
                <a:lnTo>
                  <a:pt x="77" y="66"/>
                </a:lnTo>
                <a:lnTo>
                  <a:pt x="72" y="66"/>
                </a:lnTo>
                <a:lnTo>
                  <a:pt x="70" y="70"/>
                </a:lnTo>
                <a:lnTo>
                  <a:pt x="71" y="78"/>
                </a:lnTo>
                <a:lnTo>
                  <a:pt x="72" y="85"/>
                </a:lnTo>
                <a:lnTo>
                  <a:pt x="72" y="92"/>
                </a:lnTo>
                <a:lnTo>
                  <a:pt x="68" y="96"/>
                </a:lnTo>
                <a:lnTo>
                  <a:pt x="61" y="99"/>
                </a:lnTo>
                <a:lnTo>
                  <a:pt x="58" y="102"/>
                </a:lnTo>
                <a:lnTo>
                  <a:pt x="57" y="107"/>
                </a:lnTo>
                <a:lnTo>
                  <a:pt x="56" y="111"/>
                </a:lnTo>
                <a:lnTo>
                  <a:pt x="53" y="114"/>
                </a:lnTo>
                <a:lnTo>
                  <a:pt x="48" y="117"/>
                </a:lnTo>
                <a:lnTo>
                  <a:pt x="44" y="119"/>
                </a:lnTo>
                <a:lnTo>
                  <a:pt x="40" y="116"/>
                </a:lnTo>
                <a:lnTo>
                  <a:pt x="39" y="111"/>
                </a:lnTo>
                <a:lnTo>
                  <a:pt x="38" y="105"/>
                </a:lnTo>
                <a:lnTo>
                  <a:pt x="34" y="100"/>
                </a:lnTo>
                <a:lnTo>
                  <a:pt x="29" y="99"/>
                </a:lnTo>
                <a:lnTo>
                  <a:pt x="23" y="99"/>
                </a:lnTo>
                <a:lnTo>
                  <a:pt x="20" y="100"/>
                </a:lnTo>
                <a:lnTo>
                  <a:pt x="17" y="101"/>
                </a:lnTo>
                <a:lnTo>
                  <a:pt x="10" y="104"/>
                </a:lnTo>
                <a:lnTo>
                  <a:pt x="3" y="105"/>
                </a:lnTo>
                <a:lnTo>
                  <a:pt x="0" y="101"/>
                </a:lnTo>
                <a:lnTo>
                  <a:pt x="1" y="97"/>
                </a:lnTo>
                <a:lnTo>
                  <a:pt x="4" y="90"/>
                </a:lnTo>
                <a:lnTo>
                  <a:pt x="9" y="84"/>
                </a:lnTo>
                <a:lnTo>
                  <a:pt x="12" y="82"/>
                </a:lnTo>
                <a:lnTo>
                  <a:pt x="16" y="79"/>
                </a:lnTo>
                <a:lnTo>
                  <a:pt x="16" y="75"/>
                </a:lnTo>
                <a:lnTo>
                  <a:pt x="14" y="68"/>
                </a:lnTo>
                <a:lnTo>
                  <a:pt x="12" y="61"/>
                </a:lnTo>
                <a:lnTo>
                  <a:pt x="11" y="55"/>
                </a:lnTo>
                <a:lnTo>
                  <a:pt x="12" y="48"/>
                </a:lnTo>
                <a:lnTo>
                  <a:pt x="12" y="44"/>
                </a:lnTo>
                <a:lnTo>
                  <a:pt x="10" y="39"/>
                </a:lnTo>
                <a:lnTo>
                  <a:pt x="8" y="35"/>
                </a:lnTo>
                <a:lnTo>
                  <a:pt x="8" y="26"/>
                </a:lnTo>
                <a:lnTo>
                  <a:pt x="8" y="16"/>
                </a:lnTo>
                <a:lnTo>
                  <a:pt x="8" y="8"/>
                </a:lnTo>
                <a:lnTo>
                  <a:pt x="9" y="2"/>
                </a:lnTo>
                <a:lnTo>
                  <a:pt x="12" y="0"/>
                </a:lnTo>
                <a:lnTo>
                  <a:pt x="18" y="1"/>
                </a:lnTo>
                <a:lnTo>
                  <a:pt x="24" y="3"/>
                </a:lnTo>
                <a:lnTo>
                  <a:pt x="27" y="9"/>
                </a:lnTo>
                <a:lnTo>
                  <a:pt x="30" y="18"/>
                </a:lnTo>
                <a:lnTo>
                  <a:pt x="32" y="26"/>
                </a:lnTo>
                <a:lnTo>
                  <a:pt x="33" y="30"/>
                </a:lnTo>
                <a:lnTo>
                  <a:pt x="37" y="30"/>
                </a:lnTo>
                <a:lnTo>
                  <a:pt x="40" y="28"/>
                </a:lnTo>
                <a:lnTo>
                  <a:pt x="44" y="25"/>
                </a:lnTo>
                <a:lnTo>
                  <a:pt x="48" y="23"/>
                </a:lnTo>
                <a:lnTo>
                  <a:pt x="54" y="23"/>
                </a:lnTo>
                <a:lnTo>
                  <a:pt x="61" y="24"/>
                </a:lnTo>
                <a:lnTo>
                  <a:pt x="70" y="26"/>
                </a:lnTo>
                <a:lnTo>
                  <a:pt x="78" y="30"/>
                </a:lnTo>
                <a:lnTo>
                  <a:pt x="85" y="33"/>
                </a:lnTo>
                <a:lnTo>
                  <a:pt x="90" y="40"/>
                </a:lnTo>
                <a:lnTo>
                  <a:pt x="93" y="48"/>
                </a:lnTo>
                <a:lnTo>
                  <a:pt x="98" y="54"/>
                </a:lnTo>
                <a:lnTo>
                  <a:pt x="100" y="58"/>
                </a:lnTo>
                <a:lnTo>
                  <a:pt x="101" y="59"/>
                </a:lnTo>
                <a:lnTo>
                  <a:pt x="122" y="59"/>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39" name="Freeform 431"/>
          <p:cNvSpPr>
            <a:spLocks/>
          </p:cNvSpPr>
          <p:nvPr/>
        </p:nvSpPr>
        <p:spPr bwMode="auto">
          <a:xfrm>
            <a:off x="2182286" y="2091268"/>
            <a:ext cx="596900" cy="400051"/>
          </a:xfrm>
          <a:custGeom>
            <a:avLst/>
            <a:gdLst>
              <a:gd name="T0" fmla="*/ 2147483646 w 556"/>
              <a:gd name="T1" fmla="*/ 2147483646 h 395"/>
              <a:gd name="T2" fmla="*/ 2147483646 w 556"/>
              <a:gd name="T3" fmla="*/ 2147483646 h 395"/>
              <a:gd name="T4" fmla="*/ 2147483646 w 556"/>
              <a:gd name="T5" fmla="*/ 2147483646 h 395"/>
              <a:gd name="T6" fmla="*/ 2147483646 w 556"/>
              <a:gd name="T7" fmla="*/ 2147483646 h 395"/>
              <a:gd name="T8" fmla="*/ 2147483646 w 556"/>
              <a:gd name="T9" fmla="*/ 2147483646 h 395"/>
              <a:gd name="T10" fmla="*/ 2147483646 w 556"/>
              <a:gd name="T11" fmla="*/ 2147483646 h 395"/>
              <a:gd name="T12" fmla="*/ 2147483646 w 556"/>
              <a:gd name="T13" fmla="*/ 2147483646 h 395"/>
              <a:gd name="T14" fmla="*/ 2147483646 w 556"/>
              <a:gd name="T15" fmla="*/ 2147483646 h 395"/>
              <a:gd name="T16" fmla="*/ 2147483646 w 556"/>
              <a:gd name="T17" fmla="*/ 2147483646 h 395"/>
              <a:gd name="T18" fmla="*/ 2147483646 w 556"/>
              <a:gd name="T19" fmla="*/ 2147483646 h 395"/>
              <a:gd name="T20" fmla="*/ 2147483646 w 556"/>
              <a:gd name="T21" fmla="*/ 2147483646 h 395"/>
              <a:gd name="T22" fmla="*/ 2147483646 w 556"/>
              <a:gd name="T23" fmla="*/ 2147483646 h 395"/>
              <a:gd name="T24" fmla="*/ 2147483646 w 556"/>
              <a:gd name="T25" fmla="*/ 2147483646 h 395"/>
              <a:gd name="T26" fmla="*/ 2147483646 w 556"/>
              <a:gd name="T27" fmla="*/ 2147483646 h 395"/>
              <a:gd name="T28" fmla="*/ 2147483646 w 556"/>
              <a:gd name="T29" fmla="*/ 2147483646 h 395"/>
              <a:gd name="T30" fmla="*/ 2147483646 w 556"/>
              <a:gd name="T31" fmla="*/ 2147483646 h 395"/>
              <a:gd name="T32" fmla="*/ 2147483646 w 556"/>
              <a:gd name="T33" fmla="*/ 2147483646 h 395"/>
              <a:gd name="T34" fmla="*/ 2147483646 w 556"/>
              <a:gd name="T35" fmla="*/ 2147483646 h 395"/>
              <a:gd name="T36" fmla="*/ 2147483646 w 556"/>
              <a:gd name="T37" fmla="*/ 2147483646 h 395"/>
              <a:gd name="T38" fmla="*/ 2147483646 w 556"/>
              <a:gd name="T39" fmla="*/ 2147483646 h 395"/>
              <a:gd name="T40" fmla="*/ 2147483646 w 556"/>
              <a:gd name="T41" fmla="*/ 2147483646 h 395"/>
              <a:gd name="T42" fmla="*/ 2147483646 w 556"/>
              <a:gd name="T43" fmla="*/ 2147483646 h 395"/>
              <a:gd name="T44" fmla="*/ 2147483646 w 556"/>
              <a:gd name="T45" fmla="*/ 2147483646 h 395"/>
              <a:gd name="T46" fmla="*/ 2147483646 w 556"/>
              <a:gd name="T47" fmla="*/ 2147483646 h 395"/>
              <a:gd name="T48" fmla="*/ 2147483646 w 556"/>
              <a:gd name="T49" fmla="*/ 2147483646 h 395"/>
              <a:gd name="T50" fmla="*/ 0 w 556"/>
              <a:gd name="T51" fmla="*/ 2147483646 h 395"/>
              <a:gd name="T52" fmla="*/ 2147483646 w 556"/>
              <a:gd name="T53" fmla="*/ 2147483646 h 395"/>
              <a:gd name="T54" fmla="*/ 2147483646 w 556"/>
              <a:gd name="T55" fmla="*/ 2147483646 h 395"/>
              <a:gd name="T56" fmla="*/ 2147483646 w 556"/>
              <a:gd name="T57" fmla="*/ 2147483646 h 395"/>
              <a:gd name="T58" fmla="*/ 2147483646 w 556"/>
              <a:gd name="T59" fmla="*/ 2147483646 h 395"/>
              <a:gd name="T60" fmla="*/ 2147483646 w 556"/>
              <a:gd name="T61" fmla="*/ 2147483646 h 395"/>
              <a:gd name="T62" fmla="*/ 2147483646 w 556"/>
              <a:gd name="T63" fmla="*/ 2147483646 h 395"/>
              <a:gd name="T64" fmla="*/ 2147483646 w 556"/>
              <a:gd name="T65" fmla="*/ 2147483646 h 395"/>
              <a:gd name="T66" fmla="*/ 2147483646 w 556"/>
              <a:gd name="T67" fmla="*/ 2147483646 h 395"/>
              <a:gd name="T68" fmla="*/ 2147483646 w 556"/>
              <a:gd name="T69" fmla="*/ 2147483646 h 395"/>
              <a:gd name="T70" fmla="*/ 2147483646 w 556"/>
              <a:gd name="T71" fmla="*/ 2147483646 h 395"/>
              <a:gd name="T72" fmla="*/ 2147483646 w 556"/>
              <a:gd name="T73" fmla="*/ 2147483646 h 395"/>
              <a:gd name="T74" fmla="*/ 2147483646 w 556"/>
              <a:gd name="T75" fmla="*/ 2147483646 h 395"/>
              <a:gd name="T76" fmla="*/ 2147483646 w 556"/>
              <a:gd name="T77" fmla="*/ 2147483646 h 395"/>
              <a:gd name="T78" fmla="*/ 2147483646 w 556"/>
              <a:gd name="T79" fmla="*/ 2147483646 h 395"/>
              <a:gd name="T80" fmla="*/ 2147483646 w 556"/>
              <a:gd name="T81" fmla="*/ 2147483646 h 395"/>
              <a:gd name="T82" fmla="*/ 2147483646 w 556"/>
              <a:gd name="T83" fmla="*/ 2147483646 h 395"/>
              <a:gd name="T84" fmla="*/ 2147483646 w 556"/>
              <a:gd name="T85" fmla="*/ 2147483646 h 395"/>
              <a:gd name="T86" fmla="*/ 2147483646 w 556"/>
              <a:gd name="T87" fmla="*/ 2147483646 h 395"/>
              <a:gd name="T88" fmla="*/ 2147483646 w 556"/>
              <a:gd name="T89" fmla="*/ 2147483646 h 395"/>
              <a:gd name="T90" fmla="*/ 2147483646 w 556"/>
              <a:gd name="T91" fmla="*/ 2147483646 h 395"/>
              <a:gd name="T92" fmla="*/ 2147483646 w 556"/>
              <a:gd name="T93" fmla="*/ 2147483646 h 395"/>
              <a:gd name="T94" fmla="*/ 2147483646 w 556"/>
              <a:gd name="T95" fmla="*/ 2147483646 h 395"/>
              <a:gd name="T96" fmla="*/ 2147483646 w 556"/>
              <a:gd name="T97" fmla="*/ 2147483646 h 395"/>
              <a:gd name="T98" fmla="*/ 2147483646 w 556"/>
              <a:gd name="T99" fmla="*/ 2147483646 h 395"/>
              <a:gd name="T100" fmla="*/ 2147483646 w 556"/>
              <a:gd name="T101" fmla="*/ 2147483646 h 395"/>
              <a:gd name="T102" fmla="*/ 2147483646 w 556"/>
              <a:gd name="T103" fmla="*/ 2147483646 h 395"/>
              <a:gd name="T104" fmla="*/ 2147483646 w 556"/>
              <a:gd name="T105" fmla="*/ 2147483646 h 395"/>
              <a:gd name="T106" fmla="*/ 2147483646 w 556"/>
              <a:gd name="T107" fmla="*/ 2147483646 h 395"/>
              <a:gd name="T108" fmla="*/ 2147483646 w 556"/>
              <a:gd name="T109" fmla="*/ 2147483646 h 395"/>
              <a:gd name="T110" fmla="*/ 2147483646 w 556"/>
              <a:gd name="T111" fmla="*/ 2147483646 h 395"/>
              <a:gd name="T112" fmla="*/ 2147483646 w 556"/>
              <a:gd name="T113" fmla="*/ 2147483646 h 395"/>
              <a:gd name="T114" fmla="*/ 2147483646 w 556"/>
              <a:gd name="T115" fmla="*/ 2147483646 h 395"/>
              <a:gd name="T116" fmla="*/ 2147483646 w 556"/>
              <a:gd name="T117" fmla="*/ 2147483646 h 395"/>
              <a:gd name="T118" fmla="*/ 2147483646 w 556"/>
              <a:gd name="T119" fmla="*/ 2147483646 h 395"/>
              <a:gd name="T120" fmla="*/ 2147483646 w 556"/>
              <a:gd name="T121" fmla="*/ 2147483646 h 395"/>
              <a:gd name="T122" fmla="*/ 2147483646 w 556"/>
              <a:gd name="T123" fmla="*/ 2147483646 h 395"/>
              <a:gd name="T124" fmla="*/ 2147483646 w 556"/>
              <a:gd name="T125" fmla="*/ 2147483646 h 3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556" h="395">
                <a:moveTo>
                  <a:pt x="539" y="379"/>
                </a:moveTo>
                <a:lnTo>
                  <a:pt x="540" y="380"/>
                </a:lnTo>
                <a:lnTo>
                  <a:pt x="542" y="383"/>
                </a:lnTo>
                <a:lnTo>
                  <a:pt x="541" y="387"/>
                </a:lnTo>
                <a:lnTo>
                  <a:pt x="533" y="388"/>
                </a:lnTo>
                <a:lnTo>
                  <a:pt x="527" y="388"/>
                </a:lnTo>
                <a:lnTo>
                  <a:pt x="523" y="387"/>
                </a:lnTo>
                <a:lnTo>
                  <a:pt x="518" y="387"/>
                </a:lnTo>
                <a:lnTo>
                  <a:pt x="514" y="388"/>
                </a:lnTo>
                <a:lnTo>
                  <a:pt x="510" y="388"/>
                </a:lnTo>
                <a:lnTo>
                  <a:pt x="506" y="389"/>
                </a:lnTo>
                <a:lnTo>
                  <a:pt x="501" y="390"/>
                </a:lnTo>
                <a:lnTo>
                  <a:pt x="495" y="392"/>
                </a:lnTo>
                <a:lnTo>
                  <a:pt x="488" y="393"/>
                </a:lnTo>
                <a:lnTo>
                  <a:pt x="482" y="394"/>
                </a:lnTo>
                <a:lnTo>
                  <a:pt x="478" y="395"/>
                </a:lnTo>
                <a:lnTo>
                  <a:pt x="473" y="395"/>
                </a:lnTo>
                <a:lnTo>
                  <a:pt x="468" y="395"/>
                </a:lnTo>
                <a:lnTo>
                  <a:pt x="464" y="394"/>
                </a:lnTo>
                <a:lnTo>
                  <a:pt x="459" y="394"/>
                </a:lnTo>
                <a:lnTo>
                  <a:pt x="453" y="393"/>
                </a:lnTo>
                <a:lnTo>
                  <a:pt x="449" y="393"/>
                </a:lnTo>
                <a:lnTo>
                  <a:pt x="444" y="393"/>
                </a:lnTo>
                <a:lnTo>
                  <a:pt x="440" y="394"/>
                </a:lnTo>
                <a:lnTo>
                  <a:pt x="435" y="395"/>
                </a:lnTo>
                <a:lnTo>
                  <a:pt x="430" y="395"/>
                </a:lnTo>
                <a:lnTo>
                  <a:pt x="427" y="395"/>
                </a:lnTo>
                <a:lnTo>
                  <a:pt x="422" y="394"/>
                </a:lnTo>
                <a:lnTo>
                  <a:pt x="419" y="392"/>
                </a:lnTo>
                <a:lnTo>
                  <a:pt x="414" y="386"/>
                </a:lnTo>
                <a:lnTo>
                  <a:pt x="413" y="380"/>
                </a:lnTo>
                <a:lnTo>
                  <a:pt x="409" y="375"/>
                </a:lnTo>
                <a:lnTo>
                  <a:pt x="397" y="372"/>
                </a:lnTo>
                <a:lnTo>
                  <a:pt x="389" y="371"/>
                </a:lnTo>
                <a:lnTo>
                  <a:pt x="382" y="368"/>
                </a:lnTo>
                <a:lnTo>
                  <a:pt x="376" y="366"/>
                </a:lnTo>
                <a:lnTo>
                  <a:pt x="372" y="364"/>
                </a:lnTo>
                <a:lnTo>
                  <a:pt x="368" y="362"/>
                </a:lnTo>
                <a:lnTo>
                  <a:pt x="365" y="359"/>
                </a:lnTo>
                <a:lnTo>
                  <a:pt x="362" y="358"/>
                </a:lnTo>
                <a:lnTo>
                  <a:pt x="359" y="356"/>
                </a:lnTo>
                <a:lnTo>
                  <a:pt x="354" y="352"/>
                </a:lnTo>
                <a:lnTo>
                  <a:pt x="350" y="351"/>
                </a:lnTo>
                <a:lnTo>
                  <a:pt x="344" y="352"/>
                </a:lnTo>
                <a:lnTo>
                  <a:pt x="335" y="357"/>
                </a:lnTo>
                <a:lnTo>
                  <a:pt x="324" y="362"/>
                </a:lnTo>
                <a:lnTo>
                  <a:pt x="316" y="363"/>
                </a:lnTo>
                <a:lnTo>
                  <a:pt x="309" y="365"/>
                </a:lnTo>
                <a:lnTo>
                  <a:pt x="304" y="370"/>
                </a:lnTo>
                <a:lnTo>
                  <a:pt x="297" y="377"/>
                </a:lnTo>
                <a:lnTo>
                  <a:pt x="290" y="381"/>
                </a:lnTo>
                <a:lnTo>
                  <a:pt x="283" y="381"/>
                </a:lnTo>
                <a:lnTo>
                  <a:pt x="276" y="377"/>
                </a:lnTo>
                <a:lnTo>
                  <a:pt x="271" y="373"/>
                </a:lnTo>
                <a:lnTo>
                  <a:pt x="267" y="370"/>
                </a:lnTo>
                <a:lnTo>
                  <a:pt x="262" y="366"/>
                </a:lnTo>
                <a:lnTo>
                  <a:pt x="259" y="363"/>
                </a:lnTo>
                <a:lnTo>
                  <a:pt x="256" y="358"/>
                </a:lnTo>
                <a:lnTo>
                  <a:pt x="256" y="355"/>
                </a:lnTo>
                <a:lnTo>
                  <a:pt x="260" y="350"/>
                </a:lnTo>
                <a:lnTo>
                  <a:pt x="268" y="344"/>
                </a:lnTo>
                <a:lnTo>
                  <a:pt x="277" y="340"/>
                </a:lnTo>
                <a:lnTo>
                  <a:pt x="283" y="337"/>
                </a:lnTo>
                <a:lnTo>
                  <a:pt x="288" y="337"/>
                </a:lnTo>
                <a:lnTo>
                  <a:pt x="291" y="337"/>
                </a:lnTo>
                <a:lnTo>
                  <a:pt x="293" y="337"/>
                </a:lnTo>
                <a:lnTo>
                  <a:pt x="296" y="336"/>
                </a:lnTo>
                <a:lnTo>
                  <a:pt x="300" y="334"/>
                </a:lnTo>
                <a:lnTo>
                  <a:pt x="305" y="329"/>
                </a:lnTo>
                <a:lnTo>
                  <a:pt x="316" y="320"/>
                </a:lnTo>
                <a:lnTo>
                  <a:pt x="326" y="313"/>
                </a:lnTo>
                <a:lnTo>
                  <a:pt x="330" y="307"/>
                </a:lnTo>
                <a:lnTo>
                  <a:pt x="327" y="301"/>
                </a:lnTo>
                <a:lnTo>
                  <a:pt x="318" y="295"/>
                </a:lnTo>
                <a:lnTo>
                  <a:pt x="308" y="292"/>
                </a:lnTo>
                <a:lnTo>
                  <a:pt x="305" y="287"/>
                </a:lnTo>
                <a:lnTo>
                  <a:pt x="309" y="273"/>
                </a:lnTo>
                <a:lnTo>
                  <a:pt x="320" y="258"/>
                </a:lnTo>
                <a:lnTo>
                  <a:pt x="328" y="246"/>
                </a:lnTo>
                <a:lnTo>
                  <a:pt x="327" y="235"/>
                </a:lnTo>
                <a:lnTo>
                  <a:pt x="315" y="218"/>
                </a:lnTo>
                <a:lnTo>
                  <a:pt x="306" y="208"/>
                </a:lnTo>
                <a:lnTo>
                  <a:pt x="297" y="200"/>
                </a:lnTo>
                <a:lnTo>
                  <a:pt x="289" y="193"/>
                </a:lnTo>
                <a:lnTo>
                  <a:pt x="282" y="188"/>
                </a:lnTo>
                <a:lnTo>
                  <a:pt x="274" y="183"/>
                </a:lnTo>
                <a:lnTo>
                  <a:pt x="267" y="180"/>
                </a:lnTo>
                <a:lnTo>
                  <a:pt x="260" y="176"/>
                </a:lnTo>
                <a:lnTo>
                  <a:pt x="252" y="173"/>
                </a:lnTo>
                <a:lnTo>
                  <a:pt x="244" y="169"/>
                </a:lnTo>
                <a:lnTo>
                  <a:pt x="236" y="166"/>
                </a:lnTo>
                <a:lnTo>
                  <a:pt x="228" y="161"/>
                </a:lnTo>
                <a:lnTo>
                  <a:pt x="221" y="156"/>
                </a:lnTo>
                <a:lnTo>
                  <a:pt x="214" y="152"/>
                </a:lnTo>
                <a:lnTo>
                  <a:pt x="208" y="148"/>
                </a:lnTo>
                <a:lnTo>
                  <a:pt x="202" y="145"/>
                </a:lnTo>
                <a:lnTo>
                  <a:pt x="199" y="142"/>
                </a:lnTo>
                <a:lnTo>
                  <a:pt x="191" y="137"/>
                </a:lnTo>
                <a:lnTo>
                  <a:pt x="183" y="132"/>
                </a:lnTo>
                <a:lnTo>
                  <a:pt x="178" y="131"/>
                </a:lnTo>
                <a:lnTo>
                  <a:pt x="179" y="137"/>
                </a:lnTo>
                <a:lnTo>
                  <a:pt x="185" y="146"/>
                </a:lnTo>
                <a:lnTo>
                  <a:pt x="186" y="152"/>
                </a:lnTo>
                <a:lnTo>
                  <a:pt x="183" y="155"/>
                </a:lnTo>
                <a:lnTo>
                  <a:pt x="171" y="155"/>
                </a:lnTo>
                <a:lnTo>
                  <a:pt x="163" y="155"/>
                </a:lnTo>
                <a:lnTo>
                  <a:pt x="159" y="155"/>
                </a:lnTo>
                <a:lnTo>
                  <a:pt x="154" y="156"/>
                </a:lnTo>
                <a:lnTo>
                  <a:pt x="151" y="159"/>
                </a:lnTo>
                <a:lnTo>
                  <a:pt x="147" y="161"/>
                </a:lnTo>
                <a:lnTo>
                  <a:pt x="142" y="162"/>
                </a:lnTo>
                <a:lnTo>
                  <a:pt x="138" y="163"/>
                </a:lnTo>
                <a:lnTo>
                  <a:pt x="131" y="165"/>
                </a:lnTo>
                <a:lnTo>
                  <a:pt x="124" y="166"/>
                </a:lnTo>
                <a:lnTo>
                  <a:pt x="118" y="167"/>
                </a:lnTo>
                <a:lnTo>
                  <a:pt x="114" y="168"/>
                </a:lnTo>
                <a:lnTo>
                  <a:pt x="110" y="169"/>
                </a:lnTo>
                <a:lnTo>
                  <a:pt x="106" y="170"/>
                </a:lnTo>
                <a:lnTo>
                  <a:pt x="101" y="170"/>
                </a:lnTo>
                <a:lnTo>
                  <a:pt x="95" y="170"/>
                </a:lnTo>
                <a:lnTo>
                  <a:pt x="87" y="169"/>
                </a:lnTo>
                <a:lnTo>
                  <a:pt x="74" y="166"/>
                </a:lnTo>
                <a:lnTo>
                  <a:pt x="70" y="162"/>
                </a:lnTo>
                <a:lnTo>
                  <a:pt x="66" y="160"/>
                </a:lnTo>
                <a:lnTo>
                  <a:pt x="60" y="161"/>
                </a:lnTo>
                <a:lnTo>
                  <a:pt x="51" y="166"/>
                </a:lnTo>
                <a:lnTo>
                  <a:pt x="47" y="168"/>
                </a:lnTo>
                <a:lnTo>
                  <a:pt x="43" y="168"/>
                </a:lnTo>
                <a:lnTo>
                  <a:pt x="35" y="163"/>
                </a:lnTo>
                <a:lnTo>
                  <a:pt x="30" y="160"/>
                </a:lnTo>
                <a:lnTo>
                  <a:pt x="24" y="156"/>
                </a:lnTo>
                <a:lnTo>
                  <a:pt x="18" y="153"/>
                </a:lnTo>
                <a:lnTo>
                  <a:pt x="13" y="151"/>
                </a:lnTo>
                <a:lnTo>
                  <a:pt x="10" y="148"/>
                </a:lnTo>
                <a:lnTo>
                  <a:pt x="9" y="145"/>
                </a:lnTo>
                <a:lnTo>
                  <a:pt x="11" y="143"/>
                </a:lnTo>
                <a:lnTo>
                  <a:pt x="16" y="140"/>
                </a:lnTo>
                <a:lnTo>
                  <a:pt x="23" y="138"/>
                </a:lnTo>
                <a:lnTo>
                  <a:pt x="30" y="137"/>
                </a:lnTo>
                <a:lnTo>
                  <a:pt x="36" y="136"/>
                </a:lnTo>
                <a:lnTo>
                  <a:pt x="41" y="135"/>
                </a:lnTo>
                <a:lnTo>
                  <a:pt x="45" y="133"/>
                </a:lnTo>
                <a:lnTo>
                  <a:pt x="45" y="132"/>
                </a:lnTo>
                <a:lnTo>
                  <a:pt x="42" y="130"/>
                </a:lnTo>
                <a:lnTo>
                  <a:pt x="35" y="128"/>
                </a:lnTo>
                <a:lnTo>
                  <a:pt x="27" y="125"/>
                </a:lnTo>
                <a:lnTo>
                  <a:pt x="19" y="123"/>
                </a:lnTo>
                <a:lnTo>
                  <a:pt x="13" y="122"/>
                </a:lnTo>
                <a:lnTo>
                  <a:pt x="9" y="121"/>
                </a:lnTo>
                <a:lnTo>
                  <a:pt x="4" y="118"/>
                </a:lnTo>
                <a:lnTo>
                  <a:pt x="2" y="116"/>
                </a:lnTo>
                <a:lnTo>
                  <a:pt x="0" y="112"/>
                </a:lnTo>
                <a:lnTo>
                  <a:pt x="0" y="105"/>
                </a:lnTo>
                <a:lnTo>
                  <a:pt x="0" y="93"/>
                </a:lnTo>
                <a:lnTo>
                  <a:pt x="0" y="85"/>
                </a:lnTo>
                <a:lnTo>
                  <a:pt x="0" y="76"/>
                </a:lnTo>
                <a:lnTo>
                  <a:pt x="1" y="60"/>
                </a:lnTo>
                <a:lnTo>
                  <a:pt x="5" y="39"/>
                </a:lnTo>
                <a:lnTo>
                  <a:pt x="12" y="21"/>
                </a:lnTo>
                <a:lnTo>
                  <a:pt x="22" y="9"/>
                </a:lnTo>
                <a:lnTo>
                  <a:pt x="31" y="3"/>
                </a:lnTo>
                <a:lnTo>
                  <a:pt x="39" y="3"/>
                </a:lnTo>
                <a:lnTo>
                  <a:pt x="46" y="6"/>
                </a:lnTo>
                <a:lnTo>
                  <a:pt x="50" y="10"/>
                </a:lnTo>
                <a:lnTo>
                  <a:pt x="49" y="19"/>
                </a:lnTo>
                <a:lnTo>
                  <a:pt x="43" y="40"/>
                </a:lnTo>
                <a:lnTo>
                  <a:pt x="42" y="56"/>
                </a:lnTo>
                <a:lnTo>
                  <a:pt x="45" y="70"/>
                </a:lnTo>
                <a:lnTo>
                  <a:pt x="50" y="80"/>
                </a:lnTo>
                <a:lnTo>
                  <a:pt x="56" y="90"/>
                </a:lnTo>
                <a:lnTo>
                  <a:pt x="62" y="97"/>
                </a:lnTo>
                <a:lnTo>
                  <a:pt x="68" y="102"/>
                </a:lnTo>
                <a:lnTo>
                  <a:pt x="71" y="108"/>
                </a:lnTo>
                <a:lnTo>
                  <a:pt x="70" y="107"/>
                </a:lnTo>
                <a:lnTo>
                  <a:pt x="63" y="87"/>
                </a:lnTo>
                <a:lnTo>
                  <a:pt x="56" y="62"/>
                </a:lnTo>
                <a:lnTo>
                  <a:pt x="55" y="41"/>
                </a:lnTo>
                <a:lnTo>
                  <a:pt x="58" y="26"/>
                </a:lnTo>
                <a:lnTo>
                  <a:pt x="62" y="12"/>
                </a:lnTo>
                <a:lnTo>
                  <a:pt x="69" y="3"/>
                </a:lnTo>
                <a:lnTo>
                  <a:pt x="79" y="0"/>
                </a:lnTo>
                <a:lnTo>
                  <a:pt x="91" y="2"/>
                </a:lnTo>
                <a:lnTo>
                  <a:pt x="100" y="7"/>
                </a:lnTo>
                <a:lnTo>
                  <a:pt x="106" y="14"/>
                </a:lnTo>
                <a:lnTo>
                  <a:pt x="109" y="21"/>
                </a:lnTo>
                <a:lnTo>
                  <a:pt x="111" y="26"/>
                </a:lnTo>
                <a:lnTo>
                  <a:pt x="114" y="32"/>
                </a:lnTo>
                <a:lnTo>
                  <a:pt x="115" y="39"/>
                </a:lnTo>
                <a:lnTo>
                  <a:pt x="116" y="47"/>
                </a:lnTo>
                <a:lnTo>
                  <a:pt x="118" y="53"/>
                </a:lnTo>
                <a:lnTo>
                  <a:pt x="124" y="54"/>
                </a:lnTo>
                <a:lnTo>
                  <a:pt x="132" y="52"/>
                </a:lnTo>
                <a:lnTo>
                  <a:pt x="140" y="47"/>
                </a:lnTo>
                <a:lnTo>
                  <a:pt x="146" y="41"/>
                </a:lnTo>
                <a:lnTo>
                  <a:pt x="147" y="36"/>
                </a:lnTo>
                <a:lnTo>
                  <a:pt x="149" y="31"/>
                </a:lnTo>
                <a:lnTo>
                  <a:pt x="156" y="27"/>
                </a:lnTo>
                <a:lnTo>
                  <a:pt x="164" y="23"/>
                </a:lnTo>
                <a:lnTo>
                  <a:pt x="169" y="19"/>
                </a:lnTo>
                <a:lnTo>
                  <a:pt x="175" y="19"/>
                </a:lnTo>
                <a:lnTo>
                  <a:pt x="185" y="24"/>
                </a:lnTo>
                <a:lnTo>
                  <a:pt x="197" y="32"/>
                </a:lnTo>
                <a:lnTo>
                  <a:pt x="202" y="38"/>
                </a:lnTo>
                <a:lnTo>
                  <a:pt x="206" y="44"/>
                </a:lnTo>
                <a:lnTo>
                  <a:pt x="209" y="49"/>
                </a:lnTo>
                <a:lnTo>
                  <a:pt x="214" y="55"/>
                </a:lnTo>
                <a:lnTo>
                  <a:pt x="221" y="60"/>
                </a:lnTo>
                <a:lnTo>
                  <a:pt x="227" y="61"/>
                </a:lnTo>
                <a:lnTo>
                  <a:pt x="231" y="56"/>
                </a:lnTo>
                <a:lnTo>
                  <a:pt x="237" y="49"/>
                </a:lnTo>
                <a:lnTo>
                  <a:pt x="246" y="46"/>
                </a:lnTo>
                <a:lnTo>
                  <a:pt x="256" y="46"/>
                </a:lnTo>
                <a:lnTo>
                  <a:pt x="263" y="49"/>
                </a:lnTo>
                <a:lnTo>
                  <a:pt x="266" y="54"/>
                </a:lnTo>
                <a:lnTo>
                  <a:pt x="268" y="56"/>
                </a:lnTo>
                <a:lnTo>
                  <a:pt x="271" y="59"/>
                </a:lnTo>
                <a:lnTo>
                  <a:pt x="281" y="61"/>
                </a:lnTo>
                <a:lnTo>
                  <a:pt x="288" y="62"/>
                </a:lnTo>
                <a:lnTo>
                  <a:pt x="296" y="62"/>
                </a:lnTo>
                <a:lnTo>
                  <a:pt x="304" y="63"/>
                </a:lnTo>
                <a:lnTo>
                  <a:pt x="311" y="63"/>
                </a:lnTo>
                <a:lnTo>
                  <a:pt x="318" y="63"/>
                </a:lnTo>
                <a:lnTo>
                  <a:pt x="321" y="64"/>
                </a:lnTo>
                <a:lnTo>
                  <a:pt x="323" y="67"/>
                </a:lnTo>
                <a:lnTo>
                  <a:pt x="321" y="69"/>
                </a:lnTo>
                <a:lnTo>
                  <a:pt x="319" y="72"/>
                </a:lnTo>
                <a:lnTo>
                  <a:pt x="322" y="72"/>
                </a:lnTo>
                <a:lnTo>
                  <a:pt x="329" y="72"/>
                </a:lnTo>
                <a:lnTo>
                  <a:pt x="335" y="74"/>
                </a:lnTo>
                <a:lnTo>
                  <a:pt x="339" y="78"/>
                </a:lnTo>
                <a:lnTo>
                  <a:pt x="345" y="83"/>
                </a:lnTo>
                <a:lnTo>
                  <a:pt x="349" y="86"/>
                </a:lnTo>
                <a:lnTo>
                  <a:pt x="351" y="87"/>
                </a:lnTo>
                <a:lnTo>
                  <a:pt x="350" y="87"/>
                </a:lnTo>
                <a:lnTo>
                  <a:pt x="345" y="89"/>
                </a:lnTo>
                <a:lnTo>
                  <a:pt x="342" y="91"/>
                </a:lnTo>
                <a:lnTo>
                  <a:pt x="339" y="93"/>
                </a:lnTo>
                <a:lnTo>
                  <a:pt x="343" y="97"/>
                </a:lnTo>
                <a:lnTo>
                  <a:pt x="352" y="100"/>
                </a:lnTo>
                <a:lnTo>
                  <a:pt x="361" y="102"/>
                </a:lnTo>
                <a:lnTo>
                  <a:pt x="361" y="105"/>
                </a:lnTo>
                <a:lnTo>
                  <a:pt x="357" y="107"/>
                </a:lnTo>
                <a:lnTo>
                  <a:pt x="353" y="108"/>
                </a:lnTo>
                <a:lnTo>
                  <a:pt x="351" y="110"/>
                </a:lnTo>
                <a:lnTo>
                  <a:pt x="351" y="115"/>
                </a:lnTo>
                <a:lnTo>
                  <a:pt x="350" y="118"/>
                </a:lnTo>
                <a:lnTo>
                  <a:pt x="349" y="123"/>
                </a:lnTo>
                <a:lnTo>
                  <a:pt x="349" y="127"/>
                </a:lnTo>
                <a:lnTo>
                  <a:pt x="353" y="132"/>
                </a:lnTo>
                <a:lnTo>
                  <a:pt x="361" y="135"/>
                </a:lnTo>
                <a:lnTo>
                  <a:pt x="371" y="133"/>
                </a:lnTo>
                <a:lnTo>
                  <a:pt x="377" y="133"/>
                </a:lnTo>
                <a:lnTo>
                  <a:pt x="384" y="136"/>
                </a:lnTo>
                <a:lnTo>
                  <a:pt x="392" y="143"/>
                </a:lnTo>
                <a:lnTo>
                  <a:pt x="400" y="150"/>
                </a:lnTo>
                <a:lnTo>
                  <a:pt x="407" y="152"/>
                </a:lnTo>
                <a:lnTo>
                  <a:pt x="409" y="150"/>
                </a:lnTo>
                <a:lnTo>
                  <a:pt x="406" y="144"/>
                </a:lnTo>
                <a:lnTo>
                  <a:pt x="403" y="139"/>
                </a:lnTo>
                <a:lnTo>
                  <a:pt x="403" y="137"/>
                </a:lnTo>
                <a:lnTo>
                  <a:pt x="409" y="139"/>
                </a:lnTo>
                <a:lnTo>
                  <a:pt x="414" y="140"/>
                </a:lnTo>
                <a:lnTo>
                  <a:pt x="421" y="142"/>
                </a:lnTo>
                <a:lnTo>
                  <a:pt x="429" y="143"/>
                </a:lnTo>
                <a:lnTo>
                  <a:pt x="436" y="143"/>
                </a:lnTo>
                <a:lnTo>
                  <a:pt x="442" y="144"/>
                </a:lnTo>
                <a:lnTo>
                  <a:pt x="447" y="145"/>
                </a:lnTo>
                <a:lnTo>
                  <a:pt x="450" y="146"/>
                </a:lnTo>
                <a:lnTo>
                  <a:pt x="451" y="148"/>
                </a:lnTo>
                <a:lnTo>
                  <a:pt x="450" y="152"/>
                </a:lnTo>
                <a:lnTo>
                  <a:pt x="451" y="154"/>
                </a:lnTo>
                <a:lnTo>
                  <a:pt x="453" y="155"/>
                </a:lnTo>
                <a:lnTo>
                  <a:pt x="457" y="155"/>
                </a:lnTo>
                <a:lnTo>
                  <a:pt x="461" y="155"/>
                </a:lnTo>
                <a:lnTo>
                  <a:pt x="466" y="153"/>
                </a:lnTo>
                <a:lnTo>
                  <a:pt x="472" y="152"/>
                </a:lnTo>
                <a:lnTo>
                  <a:pt x="480" y="152"/>
                </a:lnTo>
                <a:lnTo>
                  <a:pt x="490" y="153"/>
                </a:lnTo>
                <a:lnTo>
                  <a:pt x="501" y="154"/>
                </a:lnTo>
                <a:lnTo>
                  <a:pt x="509" y="158"/>
                </a:lnTo>
                <a:lnTo>
                  <a:pt x="511" y="163"/>
                </a:lnTo>
                <a:lnTo>
                  <a:pt x="508" y="169"/>
                </a:lnTo>
                <a:lnTo>
                  <a:pt x="501" y="173"/>
                </a:lnTo>
                <a:lnTo>
                  <a:pt x="496" y="176"/>
                </a:lnTo>
                <a:lnTo>
                  <a:pt x="496" y="180"/>
                </a:lnTo>
                <a:lnTo>
                  <a:pt x="501" y="183"/>
                </a:lnTo>
                <a:lnTo>
                  <a:pt x="505" y="186"/>
                </a:lnTo>
                <a:lnTo>
                  <a:pt x="510" y="191"/>
                </a:lnTo>
                <a:lnTo>
                  <a:pt x="511" y="196"/>
                </a:lnTo>
                <a:lnTo>
                  <a:pt x="511" y="200"/>
                </a:lnTo>
                <a:lnTo>
                  <a:pt x="509" y="204"/>
                </a:lnTo>
                <a:lnTo>
                  <a:pt x="505" y="207"/>
                </a:lnTo>
                <a:lnTo>
                  <a:pt x="501" y="209"/>
                </a:lnTo>
                <a:lnTo>
                  <a:pt x="497" y="212"/>
                </a:lnTo>
                <a:lnTo>
                  <a:pt x="497" y="214"/>
                </a:lnTo>
                <a:lnTo>
                  <a:pt x="499" y="219"/>
                </a:lnTo>
                <a:lnTo>
                  <a:pt x="505" y="223"/>
                </a:lnTo>
                <a:lnTo>
                  <a:pt x="511" y="228"/>
                </a:lnTo>
                <a:lnTo>
                  <a:pt x="514" y="234"/>
                </a:lnTo>
                <a:lnTo>
                  <a:pt x="514" y="239"/>
                </a:lnTo>
                <a:lnTo>
                  <a:pt x="511" y="244"/>
                </a:lnTo>
                <a:lnTo>
                  <a:pt x="506" y="248"/>
                </a:lnTo>
                <a:lnTo>
                  <a:pt x="503" y="249"/>
                </a:lnTo>
                <a:lnTo>
                  <a:pt x="501" y="249"/>
                </a:lnTo>
                <a:lnTo>
                  <a:pt x="495" y="245"/>
                </a:lnTo>
                <a:lnTo>
                  <a:pt x="487" y="242"/>
                </a:lnTo>
                <a:lnTo>
                  <a:pt x="480" y="238"/>
                </a:lnTo>
                <a:lnTo>
                  <a:pt x="474" y="235"/>
                </a:lnTo>
                <a:lnTo>
                  <a:pt x="468" y="231"/>
                </a:lnTo>
                <a:lnTo>
                  <a:pt x="465" y="229"/>
                </a:lnTo>
                <a:lnTo>
                  <a:pt x="460" y="228"/>
                </a:lnTo>
                <a:lnTo>
                  <a:pt x="456" y="226"/>
                </a:lnTo>
                <a:lnTo>
                  <a:pt x="449" y="223"/>
                </a:lnTo>
                <a:lnTo>
                  <a:pt x="440" y="220"/>
                </a:lnTo>
                <a:lnTo>
                  <a:pt x="432" y="219"/>
                </a:lnTo>
                <a:lnTo>
                  <a:pt x="425" y="220"/>
                </a:lnTo>
                <a:lnTo>
                  <a:pt x="421" y="224"/>
                </a:lnTo>
                <a:lnTo>
                  <a:pt x="421" y="230"/>
                </a:lnTo>
                <a:lnTo>
                  <a:pt x="423" y="236"/>
                </a:lnTo>
                <a:lnTo>
                  <a:pt x="428" y="243"/>
                </a:lnTo>
                <a:lnTo>
                  <a:pt x="435" y="251"/>
                </a:lnTo>
                <a:lnTo>
                  <a:pt x="440" y="254"/>
                </a:lnTo>
                <a:lnTo>
                  <a:pt x="443" y="259"/>
                </a:lnTo>
                <a:lnTo>
                  <a:pt x="449" y="262"/>
                </a:lnTo>
                <a:lnTo>
                  <a:pt x="453" y="265"/>
                </a:lnTo>
                <a:lnTo>
                  <a:pt x="459" y="268"/>
                </a:lnTo>
                <a:lnTo>
                  <a:pt x="465" y="271"/>
                </a:lnTo>
                <a:lnTo>
                  <a:pt x="471" y="272"/>
                </a:lnTo>
                <a:lnTo>
                  <a:pt x="476" y="273"/>
                </a:lnTo>
                <a:lnTo>
                  <a:pt x="487" y="275"/>
                </a:lnTo>
                <a:lnTo>
                  <a:pt x="495" y="277"/>
                </a:lnTo>
                <a:lnTo>
                  <a:pt x="501" y="281"/>
                </a:lnTo>
                <a:lnTo>
                  <a:pt x="505" y="286"/>
                </a:lnTo>
                <a:lnTo>
                  <a:pt x="512" y="289"/>
                </a:lnTo>
                <a:lnTo>
                  <a:pt x="520" y="291"/>
                </a:lnTo>
                <a:lnTo>
                  <a:pt x="528" y="294"/>
                </a:lnTo>
                <a:lnTo>
                  <a:pt x="533" y="301"/>
                </a:lnTo>
                <a:lnTo>
                  <a:pt x="534" y="307"/>
                </a:lnTo>
                <a:lnTo>
                  <a:pt x="533" y="311"/>
                </a:lnTo>
                <a:lnTo>
                  <a:pt x="533" y="315"/>
                </a:lnTo>
                <a:lnTo>
                  <a:pt x="536" y="324"/>
                </a:lnTo>
                <a:lnTo>
                  <a:pt x="541" y="332"/>
                </a:lnTo>
                <a:lnTo>
                  <a:pt x="543" y="337"/>
                </a:lnTo>
                <a:lnTo>
                  <a:pt x="544" y="342"/>
                </a:lnTo>
                <a:lnTo>
                  <a:pt x="548" y="345"/>
                </a:lnTo>
                <a:lnTo>
                  <a:pt x="552" y="350"/>
                </a:lnTo>
                <a:lnTo>
                  <a:pt x="556" y="354"/>
                </a:lnTo>
                <a:lnTo>
                  <a:pt x="555" y="357"/>
                </a:lnTo>
                <a:lnTo>
                  <a:pt x="549" y="356"/>
                </a:lnTo>
                <a:lnTo>
                  <a:pt x="544" y="352"/>
                </a:lnTo>
                <a:lnTo>
                  <a:pt x="541" y="349"/>
                </a:lnTo>
                <a:lnTo>
                  <a:pt x="535" y="345"/>
                </a:lnTo>
                <a:lnTo>
                  <a:pt x="525" y="345"/>
                </a:lnTo>
                <a:lnTo>
                  <a:pt x="513" y="348"/>
                </a:lnTo>
                <a:lnTo>
                  <a:pt x="505" y="349"/>
                </a:lnTo>
                <a:lnTo>
                  <a:pt x="499" y="349"/>
                </a:lnTo>
                <a:lnTo>
                  <a:pt x="493" y="345"/>
                </a:lnTo>
                <a:lnTo>
                  <a:pt x="488" y="343"/>
                </a:lnTo>
                <a:lnTo>
                  <a:pt x="483" y="342"/>
                </a:lnTo>
                <a:lnTo>
                  <a:pt x="478" y="340"/>
                </a:lnTo>
                <a:lnTo>
                  <a:pt x="472" y="339"/>
                </a:lnTo>
                <a:lnTo>
                  <a:pt x="466" y="337"/>
                </a:lnTo>
                <a:lnTo>
                  <a:pt x="461" y="337"/>
                </a:lnTo>
                <a:lnTo>
                  <a:pt x="457" y="337"/>
                </a:lnTo>
                <a:lnTo>
                  <a:pt x="453" y="337"/>
                </a:lnTo>
                <a:lnTo>
                  <a:pt x="451" y="340"/>
                </a:lnTo>
                <a:lnTo>
                  <a:pt x="455" y="343"/>
                </a:lnTo>
                <a:lnTo>
                  <a:pt x="463" y="347"/>
                </a:lnTo>
                <a:lnTo>
                  <a:pt x="476" y="352"/>
                </a:lnTo>
                <a:lnTo>
                  <a:pt x="485" y="355"/>
                </a:lnTo>
                <a:lnTo>
                  <a:pt x="490" y="357"/>
                </a:lnTo>
                <a:lnTo>
                  <a:pt x="496" y="358"/>
                </a:lnTo>
                <a:lnTo>
                  <a:pt x="499" y="358"/>
                </a:lnTo>
                <a:lnTo>
                  <a:pt x="503" y="359"/>
                </a:lnTo>
                <a:lnTo>
                  <a:pt x="506" y="360"/>
                </a:lnTo>
                <a:lnTo>
                  <a:pt x="509" y="362"/>
                </a:lnTo>
                <a:lnTo>
                  <a:pt x="511" y="364"/>
                </a:lnTo>
                <a:lnTo>
                  <a:pt x="517" y="367"/>
                </a:lnTo>
                <a:lnTo>
                  <a:pt x="525" y="371"/>
                </a:lnTo>
                <a:lnTo>
                  <a:pt x="533" y="374"/>
                </a:lnTo>
                <a:lnTo>
                  <a:pt x="539" y="379"/>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40" name="Freeform 432"/>
          <p:cNvSpPr>
            <a:spLocks/>
          </p:cNvSpPr>
          <p:nvPr/>
        </p:nvSpPr>
        <p:spPr bwMode="auto">
          <a:xfrm>
            <a:off x="1663702" y="2023533"/>
            <a:ext cx="158751" cy="146051"/>
          </a:xfrm>
          <a:custGeom>
            <a:avLst/>
            <a:gdLst>
              <a:gd name="T0" fmla="*/ 2147483646 w 148"/>
              <a:gd name="T1" fmla="*/ 2147483646 h 146"/>
              <a:gd name="T2" fmla="*/ 2147483646 w 148"/>
              <a:gd name="T3" fmla="*/ 2147483646 h 146"/>
              <a:gd name="T4" fmla="*/ 2147483646 w 148"/>
              <a:gd name="T5" fmla="*/ 2147483646 h 146"/>
              <a:gd name="T6" fmla="*/ 2147483646 w 148"/>
              <a:gd name="T7" fmla="*/ 2147483646 h 146"/>
              <a:gd name="T8" fmla="*/ 2147483646 w 148"/>
              <a:gd name="T9" fmla="*/ 2147483646 h 146"/>
              <a:gd name="T10" fmla="*/ 2147483646 w 148"/>
              <a:gd name="T11" fmla="*/ 2147483646 h 146"/>
              <a:gd name="T12" fmla="*/ 2147483646 w 148"/>
              <a:gd name="T13" fmla="*/ 2147483646 h 146"/>
              <a:gd name="T14" fmla="*/ 2147483646 w 148"/>
              <a:gd name="T15" fmla="*/ 2147483646 h 146"/>
              <a:gd name="T16" fmla="*/ 2147483646 w 148"/>
              <a:gd name="T17" fmla="*/ 2147483646 h 146"/>
              <a:gd name="T18" fmla="*/ 2147483646 w 148"/>
              <a:gd name="T19" fmla="*/ 0 h 146"/>
              <a:gd name="T20" fmla="*/ 2147483646 w 148"/>
              <a:gd name="T21" fmla="*/ 2147483646 h 146"/>
              <a:gd name="T22" fmla="*/ 2147483646 w 148"/>
              <a:gd name="T23" fmla="*/ 2147483646 h 146"/>
              <a:gd name="T24" fmla="*/ 2147483646 w 148"/>
              <a:gd name="T25" fmla="*/ 2147483646 h 146"/>
              <a:gd name="T26" fmla="*/ 2147483646 w 148"/>
              <a:gd name="T27" fmla="*/ 2147483646 h 146"/>
              <a:gd name="T28" fmla="*/ 2147483646 w 148"/>
              <a:gd name="T29" fmla="*/ 2147483646 h 146"/>
              <a:gd name="T30" fmla="*/ 2147483646 w 148"/>
              <a:gd name="T31" fmla="*/ 2147483646 h 146"/>
              <a:gd name="T32" fmla="*/ 2147483646 w 148"/>
              <a:gd name="T33" fmla="*/ 2147483646 h 146"/>
              <a:gd name="T34" fmla="*/ 2147483646 w 148"/>
              <a:gd name="T35" fmla="*/ 2147483646 h 146"/>
              <a:gd name="T36" fmla="*/ 2147483646 w 148"/>
              <a:gd name="T37" fmla="*/ 2147483646 h 146"/>
              <a:gd name="T38" fmla="*/ 2147483646 w 148"/>
              <a:gd name="T39" fmla="*/ 2147483646 h 146"/>
              <a:gd name="T40" fmla="*/ 2147483646 w 148"/>
              <a:gd name="T41" fmla="*/ 2147483646 h 146"/>
              <a:gd name="T42" fmla="*/ 2147483646 w 148"/>
              <a:gd name="T43" fmla="*/ 2147483646 h 146"/>
              <a:gd name="T44" fmla="*/ 2147483646 w 148"/>
              <a:gd name="T45" fmla="*/ 2147483646 h 146"/>
              <a:gd name="T46" fmla="*/ 2147483646 w 148"/>
              <a:gd name="T47" fmla="*/ 2147483646 h 146"/>
              <a:gd name="T48" fmla="*/ 2147483646 w 148"/>
              <a:gd name="T49" fmla="*/ 2147483646 h 146"/>
              <a:gd name="T50" fmla="*/ 2147483646 w 148"/>
              <a:gd name="T51" fmla="*/ 2147483646 h 146"/>
              <a:gd name="T52" fmla="*/ 2147483646 w 148"/>
              <a:gd name="T53" fmla="*/ 2147483646 h 146"/>
              <a:gd name="T54" fmla="*/ 2147483646 w 148"/>
              <a:gd name="T55" fmla="*/ 2147483646 h 146"/>
              <a:gd name="T56" fmla="*/ 2147483646 w 148"/>
              <a:gd name="T57" fmla="*/ 2147483646 h 146"/>
              <a:gd name="T58" fmla="*/ 2147483646 w 148"/>
              <a:gd name="T59" fmla="*/ 2147483646 h 146"/>
              <a:gd name="T60" fmla="*/ 2147483646 w 148"/>
              <a:gd name="T61" fmla="*/ 2147483646 h 146"/>
              <a:gd name="T62" fmla="*/ 2147483646 w 148"/>
              <a:gd name="T63" fmla="*/ 2147483646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8" h="146">
                <a:moveTo>
                  <a:pt x="148" y="71"/>
                </a:moveTo>
                <a:lnTo>
                  <a:pt x="146" y="67"/>
                </a:lnTo>
                <a:lnTo>
                  <a:pt x="145" y="56"/>
                </a:lnTo>
                <a:lnTo>
                  <a:pt x="141" y="44"/>
                </a:lnTo>
                <a:lnTo>
                  <a:pt x="135" y="36"/>
                </a:lnTo>
                <a:lnTo>
                  <a:pt x="129" y="33"/>
                </a:lnTo>
                <a:lnTo>
                  <a:pt x="125" y="33"/>
                </a:lnTo>
                <a:lnTo>
                  <a:pt x="120" y="35"/>
                </a:lnTo>
                <a:lnTo>
                  <a:pt x="115" y="32"/>
                </a:lnTo>
                <a:lnTo>
                  <a:pt x="111" y="26"/>
                </a:lnTo>
                <a:lnTo>
                  <a:pt x="108" y="20"/>
                </a:lnTo>
                <a:lnTo>
                  <a:pt x="104" y="14"/>
                </a:lnTo>
                <a:lnTo>
                  <a:pt x="95" y="12"/>
                </a:lnTo>
                <a:lnTo>
                  <a:pt x="88" y="10"/>
                </a:lnTo>
                <a:lnTo>
                  <a:pt x="82" y="9"/>
                </a:lnTo>
                <a:lnTo>
                  <a:pt x="77" y="7"/>
                </a:lnTo>
                <a:lnTo>
                  <a:pt x="73" y="3"/>
                </a:lnTo>
                <a:lnTo>
                  <a:pt x="68" y="1"/>
                </a:lnTo>
                <a:lnTo>
                  <a:pt x="65" y="0"/>
                </a:lnTo>
                <a:lnTo>
                  <a:pt x="62" y="0"/>
                </a:lnTo>
                <a:lnTo>
                  <a:pt x="60" y="2"/>
                </a:lnTo>
                <a:lnTo>
                  <a:pt x="58" y="8"/>
                </a:lnTo>
                <a:lnTo>
                  <a:pt x="58" y="15"/>
                </a:lnTo>
                <a:lnTo>
                  <a:pt x="57" y="20"/>
                </a:lnTo>
                <a:lnTo>
                  <a:pt x="55" y="24"/>
                </a:lnTo>
                <a:lnTo>
                  <a:pt x="50" y="31"/>
                </a:lnTo>
                <a:lnTo>
                  <a:pt x="42" y="40"/>
                </a:lnTo>
                <a:lnTo>
                  <a:pt x="32" y="50"/>
                </a:lnTo>
                <a:lnTo>
                  <a:pt x="27" y="55"/>
                </a:lnTo>
                <a:lnTo>
                  <a:pt x="20" y="62"/>
                </a:lnTo>
                <a:lnTo>
                  <a:pt x="11" y="71"/>
                </a:lnTo>
                <a:lnTo>
                  <a:pt x="3" y="82"/>
                </a:lnTo>
                <a:lnTo>
                  <a:pt x="0" y="90"/>
                </a:lnTo>
                <a:lnTo>
                  <a:pt x="3" y="91"/>
                </a:lnTo>
                <a:lnTo>
                  <a:pt x="4" y="91"/>
                </a:lnTo>
                <a:lnTo>
                  <a:pt x="6" y="94"/>
                </a:lnTo>
                <a:lnTo>
                  <a:pt x="11" y="107"/>
                </a:lnTo>
                <a:lnTo>
                  <a:pt x="14" y="123"/>
                </a:lnTo>
                <a:lnTo>
                  <a:pt x="14" y="136"/>
                </a:lnTo>
                <a:lnTo>
                  <a:pt x="15" y="144"/>
                </a:lnTo>
                <a:lnTo>
                  <a:pt x="20" y="146"/>
                </a:lnTo>
                <a:lnTo>
                  <a:pt x="27" y="143"/>
                </a:lnTo>
                <a:lnTo>
                  <a:pt x="32" y="139"/>
                </a:lnTo>
                <a:lnTo>
                  <a:pt x="36" y="137"/>
                </a:lnTo>
                <a:lnTo>
                  <a:pt x="39" y="138"/>
                </a:lnTo>
                <a:lnTo>
                  <a:pt x="44" y="143"/>
                </a:lnTo>
                <a:lnTo>
                  <a:pt x="50" y="146"/>
                </a:lnTo>
                <a:lnTo>
                  <a:pt x="55" y="145"/>
                </a:lnTo>
                <a:lnTo>
                  <a:pt x="60" y="135"/>
                </a:lnTo>
                <a:lnTo>
                  <a:pt x="66" y="124"/>
                </a:lnTo>
                <a:lnTo>
                  <a:pt x="75" y="119"/>
                </a:lnTo>
                <a:lnTo>
                  <a:pt x="83" y="116"/>
                </a:lnTo>
                <a:lnTo>
                  <a:pt x="87" y="111"/>
                </a:lnTo>
                <a:lnTo>
                  <a:pt x="87" y="104"/>
                </a:lnTo>
                <a:lnTo>
                  <a:pt x="87" y="99"/>
                </a:lnTo>
                <a:lnTo>
                  <a:pt x="91" y="96"/>
                </a:lnTo>
                <a:lnTo>
                  <a:pt x="104" y="92"/>
                </a:lnTo>
                <a:lnTo>
                  <a:pt x="112" y="90"/>
                </a:lnTo>
                <a:lnTo>
                  <a:pt x="120" y="89"/>
                </a:lnTo>
                <a:lnTo>
                  <a:pt x="128" y="86"/>
                </a:lnTo>
                <a:lnTo>
                  <a:pt x="135" y="84"/>
                </a:lnTo>
                <a:lnTo>
                  <a:pt x="140" y="82"/>
                </a:lnTo>
                <a:lnTo>
                  <a:pt x="144" y="78"/>
                </a:lnTo>
                <a:lnTo>
                  <a:pt x="146" y="75"/>
                </a:lnTo>
                <a:lnTo>
                  <a:pt x="148" y="71"/>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41" name="Freeform 433"/>
          <p:cNvSpPr>
            <a:spLocks/>
          </p:cNvSpPr>
          <p:nvPr/>
        </p:nvSpPr>
        <p:spPr bwMode="auto">
          <a:xfrm>
            <a:off x="1833035" y="1970619"/>
            <a:ext cx="143933" cy="93133"/>
          </a:xfrm>
          <a:custGeom>
            <a:avLst/>
            <a:gdLst>
              <a:gd name="T0" fmla="*/ 2147483646 w 133"/>
              <a:gd name="T1" fmla="*/ 2147483646 h 91"/>
              <a:gd name="T2" fmla="*/ 2147483646 w 133"/>
              <a:gd name="T3" fmla="*/ 2147483646 h 91"/>
              <a:gd name="T4" fmla="*/ 2147483646 w 133"/>
              <a:gd name="T5" fmla="*/ 2147483646 h 91"/>
              <a:gd name="T6" fmla="*/ 2147483646 w 133"/>
              <a:gd name="T7" fmla="*/ 2147483646 h 91"/>
              <a:gd name="T8" fmla="*/ 2147483646 w 133"/>
              <a:gd name="T9" fmla="*/ 2147483646 h 91"/>
              <a:gd name="T10" fmla="*/ 2147483646 w 133"/>
              <a:gd name="T11" fmla="*/ 2147483646 h 91"/>
              <a:gd name="T12" fmla="*/ 2147483646 w 133"/>
              <a:gd name="T13" fmla="*/ 2147483646 h 91"/>
              <a:gd name="T14" fmla="*/ 2147483646 w 133"/>
              <a:gd name="T15" fmla="*/ 2147483646 h 91"/>
              <a:gd name="T16" fmla="*/ 2147483646 w 133"/>
              <a:gd name="T17" fmla="*/ 2147483646 h 91"/>
              <a:gd name="T18" fmla="*/ 2147483646 w 133"/>
              <a:gd name="T19" fmla="*/ 2147483646 h 91"/>
              <a:gd name="T20" fmla="*/ 2147483646 w 133"/>
              <a:gd name="T21" fmla="*/ 2147483646 h 91"/>
              <a:gd name="T22" fmla="*/ 2147483646 w 133"/>
              <a:gd name="T23" fmla="*/ 2147483646 h 91"/>
              <a:gd name="T24" fmla="*/ 2147483646 w 133"/>
              <a:gd name="T25" fmla="*/ 2147483646 h 91"/>
              <a:gd name="T26" fmla="*/ 2147483646 w 133"/>
              <a:gd name="T27" fmla="*/ 2147483646 h 91"/>
              <a:gd name="T28" fmla="*/ 2147483646 w 133"/>
              <a:gd name="T29" fmla="*/ 2147483646 h 91"/>
              <a:gd name="T30" fmla="*/ 2147483646 w 133"/>
              <a:gd name="T31" fmla="*/ 2147483646 h 91"/>
              <a:gd name="T32" fmla="*/ 2147483646 w 133"/>
              <a:gd name="T33" fmla="*/ 2147483646 h 91"/>
              <a:gd name="T34" fmla="*/ 2147483646 w 133"/>
              <a:gd name="T35" fmla="*/ 2147483646 h 91"/>
              <a:gd name="T36" fmla="*/ 2147483646 w 133"/>
              <a:gd name="T37" fmla="*/ 2147483646 h 91"/>
              <a:gd name="T38" fmla="*/ 2147483646 w 133"/>
              <a:gd name="T39" fmla="*/ 2147483646 h 91"/>
              <a:gd name="T40" fmla="*/ 2147483646 w 133"/>
              <a:gd name="T41" fmla="*/ 2147483646 h 91"/>
              <a:gd name="T42" fmla="*/ 2147483646 w 133"/>
              <a:gd name="T43" fmla="*/ 2147483646 h 91"/>
              <a:gd name="T44" fmla="*/ 2147483646 w 133"/>
              <a:gd name="T45" fmla="*/ 2147483646 h 91"/>
              <a:gd name="T46" fmla="*/ 2147483646 w 133"/>
              <a:gd name="T47" fmla="*/ 2147483646 h 91"/>
              <a:gd name="T48" fmla="*/ 2147483646 w 133"/>
              <a:gd name="T49" fmla="*/ 2147483646 h 91"/>
              <a:gd name="T50" fmla="*/ 2147483646 w 133"/>
              <a:gd name="T51" fmla="*/ 2147483646 h 91"/>
              <a:gd name="T52" fmla="*/ 2147483646 w 133"/>
              <a:gd name="T53" fmla="*/ 2147483646 h 91"/>
              <a:gd name="T54" fmla="*/ 2147483646 w 133"/>
              <a:gd name="T55" fmla="*/ 2147483646 h 91"/>
              <a:gd name="T56" fmla="*/ 0 w 133"/>
              <a:gd name="T57" fmla="*/ 2147483646 h 91"/>
              <a:gd name="T58" fmla="*/ 2147483646 w 133"/>
              <a:gd name="T59" fmla="*/ 2147483646 h 91"/>
              <a:gd name="T60" fmla="*/ 2147483646 w 133"/>
              <a:gd name="T61" fmla="*/ 2147483646 h 91"/>
              <a:gd name="T62" fmla="*/ 2147483646 w 133"/>
              <a:gd name="T63" fmla="*/ 2147483646 h 91"/>
              <a:gd name="T64" fmla="*/ 2147483646 w 133"/>
              <a:gd name="T65" fmla="*/ 2147483646 h 91"/>
              <a:gd name="T66" fmla="*/ 2147483646 w 133"/>
              <a:gd name="T67" fmla="*/ 2147483646 h 91"/>
              <a:gd name="T68" fmla="*/ 2147483646 w 133"/>
              <a:gd name="T69" fmla="*/ 0 h 91"/>
              <a:gd name="T70" fmla="*/ 2147483646 w 133"/>
              <a:gd name="T71" fmla="*/ 2147483646 h 91"/>
              <a:gd name="T72" fmla="*/ 2147483646 w 133"/>
              <a:gd name="T73" fmla="*/ 2147483646 h 91"/>
              <a:gd name="T74" fmla="*/ 2147483646 w 133"/>
              <a:gd name="T75" fmla="*/ 2147483646 h 91"/>
              <a:gd name="T76" fmla="*/ 2147483646 w 133"/>
              <a:gd name="T77" fmla="*/ 2147483646 h 91"/>
              <a:gd name="T78" fmla="*/ 2147483646 w 133"/>
              <a:gd name="T79" fmla="*/ 2147483646 h 91"/>
              <a:gd name="T80" fmla="*/ 2147483646 w 133"/>
              <a:gd name="T81" fmla="*/ 2147483646 h 91"/>
              <a:gd name="T82" fmla="*/ 2147483646 w 133"/>
              <a:gd name="T83" fmla="*/ 2147483646 h 91"/>
              <a:gd name="T84" fmla="*/ 2147483646 w 133"/>
              <a:gd name="T85" fmla="*/ 2147483646 h 91"/>
              <a:gd name="T86" fmla="*/ 2147483646 w 133"/>
              <a:gd name="T87" fmla="*/ 2147483646 h 91"/>
              <a:gd name="T88" fmla="*/ 2147483646 w 133"/>
              <a:gd name="T89" fmla="*/ 2147483646 h 91"/>
              <a:gd name="T90" fmla="*/ 2147483646 w 133"/>
              <a:gd name="T91" fmla="*/ 2147483646 h 91"/>
              <a:gd name="T92" fmla="*/ 2147483646 w 133"/>
              <a:gd name="T93" fmla="*/ 2147483646 h 91"/>
              <a:gd name="T94" fmla="*/ 2147483646 w 133"/>
              <a:gd name="T95" fmla="*/ 2147483646 h 91"/>
              <a:gd name="T96" fmla="*/ 2147483646 w 133"/>
              <a:gd name="T97" fmla="*/ 2147483646 h 91"/>
              <a:gd name="T98" fmla="*/ 2147483646 w 133"/>
              <a:gd name="T99" fmla="*/ 2147483646 h 91"/>
              <a:gd name="T100" fmla="*/ 2147483646 w 133"/>
              <a:gd name="T101" fmla="*/ 2147483646 h 91"/>
              <a:gd name="T102" fmla="*/ 2147483646 w 133"/>
              <a:gd name="T103" fmla="*/ 2147483646 h 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33" h="91">
                <a:moveTo>
                  <a:pt x="104" y="0"/>
                </a:moveTo>
                <a:lnTo>
                  <a:pt x="104" y="4"/>
                </a:lnTo>
                <a:lnTo>
                  <a:pt x="103" y="13"/>
                </a:lnTo>
                <a:lnTo>
                  <a:pt x="103" y="23"/>
                </a:lnTo>
                <a:lnTo>
                  <a:pt x="102" y="30"/>
                </a:lnTo>
                <a:lnTo>
                  <a:pt x="101" y="35"/>
                </a:lnTo>
                <a:lnTo>
                  <a:pt x="101" y="39"/>
                </a:lnTo>
                <a:lnTo>
                  <a:pt x="102" y="44"/>
                </a:lnTo>
                <a:lnTo>
                  <a:pt x="107" y="46"/>
                </a:lnTo>
                <a:lnTo>
                  <a:pt x="111" y="43"/>
                </a:lnTo>
                <a:lnTo>
                  <a:pt x="113" y="37"/>
                </a:lnTo>
                <a:lnTo>
                  <a:pt x="115" y="34"/>
                </a:lnTo>
                <a:lnTo>
                  <a:pt x="121" y="36"/>
                </a:lnTo>
                <a:lnTo>
                  <a:pt x="128" y="42"/>
                </a:lnTo>
                <a:lnTo>
                  <a:pt x="132" y="45"/>
                </a:lnTo>
                <a:lnTo>
                  <a:pt x="133" y="49"/>
                </a:lnTo>
                <a:lnTo>
                  <a:pt x="132" y="54"/>
                </a:lnTo>
                <a:lnTo>
                  <a:pt x="132" y="60"/>
                </a:lnTo>
                <a:lnTo>
                  <a:pt x="132" y="62"/>
                </a:lnTo>
                <a:lnTo>
                  <a:pt x="131" y="66"/>
                </a:lnTo>
                <a:lnTo>
                  <a:pt x="128" y="72"/>
                </a:lnTo>
                <a:lnTo>
                  <a:pt x="123" y="78"/>
                </a:lnTo>
                <a:lnTo>
                  <a:pt x="121" y="82"/>
                </a:lnTo>
                <a:lnTo>
                  <a:pt x="116" y="84"/>
                </a:lnTo>
                <a:lnTo>
                  <a:pt x="107" y="83"/>
                </a:lnTo>
                <a:lnTo>
                  <a:pt x="96" y="81"/>
                </a:lnTo>
                <a:lnTo>
                  <a:pt x="88" y="78"/>
                </a:lnTo>
                <a:lnTo>
                  <a:pt x="83" y="77"/>
                </a:lnTo>
                <a:lnTo>
                  <a:pt x="79" y="80"/>
                </a:lnTo>
                <a:lnTo>
                  <a:pt x="76" y="83"/>
                </a:lnTo>
                <a:lnTo>
                  <a:pt x="72" y="85"/>
                </a:lnTo>
                <a:lnTo>
                  <a:pt x="68" y="88"/>
                </a:lnTo>
                <a:lnTo>
                  <a:pt x="61" y="90"/>
                </a:lnTo>
                <a:lnTo>
                  <a:pt x="54" y="91"/>
                </a:lnTo>
                <a:lnTo>
                  <a:pt x="49" y="91"/>
                </a:lnTo>
                <a:lnTo>
                  <a:pt x="45" y="91"/>
                </a:lnTo>
                <a:lnTo>
                  <a:pt x="39" y="91"/>
                </a:lnTo>
                <a:lnTo>
                  <a:pt x="32" y="89"/>
                </a:lnTo>
                <a:lnTo>
                  <a:pt x="24" y="85"/>
                </a:lnTo>
                <a:lnTo>
                  <a:pt x="18" y="82"/>
                </a:lnTo>
                <a:lnTo>
                  <a:pt x="19" y="78"/>
                </a:lnTo>
                <a:lnTo>
                  <a:pt x="25" y="77"/>
                </a:lnTo>
                <a:lnTo>
                  <a:pt x="32" y="77"/>
                </a:lnTo>
                <a:lnTo>
                  <a:pt x="38" y="77"/>
                </a:lnTo>
                <a:lnTo>
                  <a:pt x="43" y="75"/>
                </a:lnTo>
                <a:lnTo>
                  <a:pt x="48" y="70"/>
                </a:lnTo>
                <a:lnTo>
                  <a:pt x="49" y="64"/>
                </a:lnTo>
                <a:lnTo>
                  <a:pt x="48" y="60"/>
                </a:lnTo>
                <a:lnTo>
                  <a:pt x="42" y="60"/>
                </a:lnTo>
                <a:lnTo>
                  <a:pt x="35" y="65"/>
                </a:lnTo>
                <a:lnTo>
                  <a:pt x="32" y="67"/>
                </a:lnTo>
                <a:lnTo>
                  <a:pt x="27" y="67"/>
                </a:lnTo>
                <a:lnTo>
                  <a:pt x="20" y="62"/>
                </a:lnTo>
                <a:lnTo>
                  <a:pt x="14" y="57"/>
                </a:lnTo>
                <a:lnTo>
                  <a:pt x="8" y="53"/>
                </a:lnTo>
                <a:lnTo>
                  <a:pt x="4" y="51"/>
                </a:lnTo>
                <a:lnTo>
                  <a:pt x="2" y="46"/>
                </a:lnTo>
                <a:lnTo>
                  <a:pt x="0" y="42"/>
                </a:lnTo>
                <a:lnTo>
                  <a:pt x="0" y="38"/>
                </a:lnTo>
                <a:lnTo>
                  <a:pt x="2" y="35"/>
                </a:lnTo>
                <a:lnTo>
                  <a:pt x="8" y="30"/>
                </a:lnTo>
                <a:lnTo>
                  <a:pt x="12" y="25"/>
                </a:lnTo>
                <a:lnTo>
                  <a:pt x="14" y="22"/>
                </a:lnTo>
                <a:lnTo>
                  <a:pt x="15" y="20"/>
                </a:lnTo>
                <a:lnTo>
                  <a:pt x="18" y="14"/>
                </a:lnTo>
                <a:lnTo>
                  <a:pt x="23" y="7"/>
                </a:lnTo>
                <a:lnTo>
                  <a:pt x="25" y="4"/>
                </a:lnTo>
                <a:lnTo>
                  <a:pt x="28" y="1"/>
                </a:lnTo>
                <a:lnTo>
                  <a:pt x="34" y="0"/>
                </a:lnTo>
                <a:lnTo>
                  <a:pt x="41" y="0"/>
                </a:lnTo>
                <a:lnTo>
                  <a:pt x="45" y="2"/>
                </a:lnTo>
                <a:lnTo>
                  <a:pt x="46" y="5"/>
                </a:lnTo>
                <a:lnTo>
                  <a:pt x="45" y="8"/>
                </a:lnTo>
                <a:lnTo>
                  <a:pt x="46" y="13"/>
                </a:lnTo>
                <a:lnTo>
                  <a:pt x="50" y="15"/>
                </a:lnTo>
                <a:lnTo>
                  <a:pt x="55" y="19"/>
                </a:lnTo>
                <a:lnTo>
                  <a:pt x="56" y="23"/>
                </a:lnTo>
                <a:lnTo>
                  <a:pt x="56" y="28"/>
                </a:lnTo>
                <a:lnTo>
                  <a:pt x="61" y="31"/>
                </a:lnTo>
                <a:lnTo>
                  <a:pt x="65" y="35"/>
                </a:lnTo>
                <a:lnTo>
                  <a:pt x="68" y="39"/>
                </a:lnTo>
                <a:lnTo>
                  <a:pt x="68" y="44"/>
                </a:lnTo>
                <a:lnTo>
                  <a:pt x="68" y="47"/>
                </a:lnTo>
                <a:lnTo>
                  <a:pt x="70" y="50"/>
                </a:lnTo>
                <a:lnTo>
                  <a:pt x="75" y="52"/>
                </a:lnTo>
                <a:lnTo>
                  <a:pt x="80" y="55"/>
                </a:lnTo>
                <a:lnTo>
                  <a:pt x="86" y="59"/>
                </a:lnTo>
                <a:lnTo>
                  <a:pt x="90" y="59"/>
                </a:lnTo>
                <a:lnTo>
                  <a:pt x="91" y="54"/>
                </a:lnTo>
                <a:lnTo>
                  <a:pt x="91" y="47"/>
                </a:lnTo>
                <a:lnTo>
                  <a:pt x="91" y="42"/>
                </a:lnTo>
                <a:lnTo>
                  <a:pt x="91" y="37"/>
                </a:lnTo>
                <a:lnTo>
                  <a:pt x="91" y="32"/>
                </a:lnTo>
                <a:lnTo>
                  <a:pt x="88" y="30"/>
                </a:lnTo>
                <a:lnTo>
                  <a:pt x="86" y="30"/>
                </a:lnTo>
                <a:lnTo>
                  <a:pt x="85" y="29"/>
                </a:lnTo>
                <a:lnTo>
                  <a:pt x="84" y="24"/>
                </a:lnTo>
                <a:lnTo>
                  <a:pt x="84" y="19"/>
                </a:lnTo>
                <a:lnTo>
                  <a:pt x="84" y="14"/>
                </a:lnTo>
                <a:lnTo>
                  <a:pt x="85" y="11"/>
                </a:lnTo>
                <a:lnTo>
                  <a:pt x="88" y="8"/>
                </a:lnTo>
                <a:lnTo>
                  <a:pt x="94" y="6"/>
                </a:lnTo>
                <a:lnTo>
                  <a:pt x="99" y="4"/>
                </a:lnTo>
                <a:lnTo>
                  <a:pt x="103" y="1"/>
                </a:lnTo>
                <a:lnTo>
                  <a:pt x="104" y="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42" name="Freeform 434"/>
          <p:cNvSpPr>
            <a:spLocks/>
          </p:cNvSpPr>
          <p:nvPr/>
        </p:nvSpPr>
        <p:spPr bwMode="auto">
          <a:xfrm>
            <a:off x="1771652" y="1921933"/>
            <a:ext cx="110067" cy="61384"/>
          </a:xfrm>
          <a:custGeom>
            <a:avLst/>
            <a:gdLst>
              <a:gd name="T0" fmla="*/ 2147483646 w 102"/>
              <a:gd name="T1" fmla="*/ 2147483646 h 60"/>
              <a:gd name="T2" fmla="*/ 2147483646 w 102"/>
              <a:gd name="T3" fmla="*/ 2147483646 h 60"/>
              <a:gd name="T4" fmla="*/ 2147483646 w 102"/>
              <a:gd name="T5" fmla="*/ 2147483646 h 60"/>
              <a:gd name="T6" fmla="*/ 2147483646 w 102"/>
              <a:gd name="T7" fmla="*/ 2147483646 h 60"/>
              <a:gd name="T8" fmla="*/ 2147483646 w 102"/>
              <a:gd name="T9" fmla="*/ 2147483646 h 60"/>
              <a:gd name="T10" fmla="*/ 2147483646 w 102"/>
              <a:gd name="T11" fmla="*/ 2147483646 h 60"/>
              <a:gd name="T12" fmla="*/ 2147483646 w 102"/>
              <a:gd name="T13" fmla="*/ 2147483646 h 60"/>
              <a:gd name="T14" fmla="*/ 2147483646 w 102"/>
              <a:gd name="T15" fmla="*/ 2147483646 h 60"/>
              <a:gd name="T16" fmla="*/ 2147483646 w 102"/>
              <a:gd name="T17" fmla="*/ 2147483646 h 60"/>
              <a:gd name="T18" fmla="*/ 2147483646 w 102"/>
              <a:gd name="T19" fmla="*/ 2147483646 h 60"/>
              <a:gd name="T20" fmla="*/ 2147483646 w 102"/>
              <a:gd name="T21" fmla="*/ 2147483646 h 60"/>
              <a:gd name="T22" fmla="*/ 2147483646 w 102"/>
              <a:gd name="T23" fmla="*/ 2147483646 h 60"/>
              <a:gd name="T24" fmla="*/ 2147483646 w 102"/>
              <a:gd name="T25" fmla="*/ 2147483646 h 60"/>
              <a:gd name="T26" fmla="*/ 2147483646 w 102"/>
              <a:gd name="T27" fmla="*/ 2147483646 h 60"/>
              <a:gd name="T28" fmla="*/ 2147483646 w 102"/>
              <a:gd name="T29" fmla="*/ 2147483646 h 60"/>
              <a:gd name="T30" fmla="*/ 2147483646 w 102"/>
              <a:gd name="T31" fmla="*/ 2147483646 h 60"/>
              <a:gd name="T32" fmla="*/ 2147483646 w 102"/>
              <a:gd name="T33" fmla="*/ 2147483646 h 60"/>
              <a:gd name="T34" fmla="*/ 2147483646 w 102"/>
              <a:gd name="T35" fmla="*/ 2147483646 h 60"/>
              <a:gd name="T36" fmla="*/ 2147483646 w 102"/>
              <a:gd name="T37" fmla="*/ 2147483646 h 60"/>
              <a:gd name="T38" fmla="*/ 2147483646 w 102"/>
              <a:gd name="T39" fmla="*/ 2147483646 h 60"/>
              <a:gd name="T40" fmla="*/ 2147483646 w 102"/>
              <a:gd name="T41" fmla="*/ 2147483646 h 60"/>
              <a:gd name="T42" fmla="*/ 2147483646 w 102"/>
              <a:gd name="T43" fmla="*/ 2147483646 h 60"/>
              <a:gd name="T44" fmla="*/ 2147483646 w 102"/>
              <a:gd name="T45" fmla="*/ 2147483646 h 60"/>
              <a:gd name="T46" fmla="*/ 0 w 102"/>
              <a:gd name="T47" fmla="*/ 2147483646 h 60"/>
              <a:gd name="T48" fmla="*/ 2147483646 w 102"/>
              <a:gd name="T49" fmla="*/ 2147483646 h 60"/>
              <a:gd name="T50" fmla="*/ 2147483646 w 102"/>
              <a:gd name="T51" fmla="*/ 2147483646 h 60"/>
              <a:gd name="T52" fmla="*/ 2147483646 w 102"/>
              <a:gd name="T53" fmla="*/ 2147483646 h 60"/>
              <a:gd name="T54" fmla="*/ 2147483646 w 102"/>
              <a:gd name="T55" fmla="*/ 2147483646 h 60"/>
              <a:gd name="T56" fmla="*/ 2147483646 w 102"/>
              <a:gd name="T57" fmla="*/ 2147483646 h 60"/>
              <a:gd name="T58" fmla="*/ 2147483646 w 102"/>
              <a:gd name="T59" fmla="*/ 2147483646 h 60"/>
              <a:gd name="T60" fmla="*/ 2147483646 w 102"/>
              <a:gd name="T61" fmla="*/ 2147483646 h 60"/>
              <a:gd name="T62" fmla="*/ 2147483646 w 102"/>
              <a:gd name="T63" fmla="*/ 2147483646 h 60"/>
              <a:gd name="T64" fmla="*/ 2147483646 w 102"/>
              <a:gd name="T65" fmla="*/ 0 h 60"/>
              <a:gd name="T66" fmla="*/ 2147483646 w 102"/>
              <a:gd name="T67" fmla="*/ 0 h 60"/>
              <a:gd name="T68" fmla="*/ 2147483646 w 102"/>
              <a:gd name="T69" fmla="*/ 0 h 60"/>
              <a:gd name="T70" fmla="*/ 2147483646 w 102"/>
              <a:gd name="T71" fmla="*/ 0 h 60"/>
              <a:gd name="T72" fmla="*/ 2147483646 w 102"/>
              <a:gd name="T73" fmla="*/ 0 h 60"/>
              <a:gd name="T74" fmla="*/ 2147483646 w 102"/>
              <a:gd name="T75" fmla="*/ 0 h 60"/>
              <a:gd name="T76" fmla="*/ 2147483646 w 102"/>
              <a:gd name="T77" fmla="*/ 2147483646 h 60"/>
              <a:gd name="T78" fmla="*/ 2147483646 w 102"/>
              <a:gd name="T79" fmla="*/ 2147483646 h 60"/>
              <a:gd name="T80" fmla="*/ 2147483646 w 102"/>
              <a:gd name="T81" fmla="*/ 2147483646 h 60"/>
              <a:gd name="T82" fmla="*/ 2147483646 w 102"/>
              <a:gd name="T83" fmla="*/ 2147483646 h 60"/>
              <a:gd name="T84" fmla="*/ 2147483646 w 102"/>
              <a:gd name="T85" fmla="*/ 2147483646 h 60"/>
              <a:gd name="T86" fmla="*/ 2147483646 w 102"/>
              <a:gd name="T87" fmla="*/ 2147483646 h 60"/>
              <a:gd name="T88" fmla="*/ 2147483646 w 102"/>
              <a:gd name="T89" fmla="*/ 2147483646 h 60"/>
              <a:gd name="T90" fmla="*/ 2147483646 w 102"/>
              <a:gd name="T91" fmla="*/ 2147483646 h 60"/>
              <a:gd name="T92" fmla="*/ 2147483646 w 102"/>
              <a:gd name="T93" fmla="*/ 2147483646 h 60"/>
              <a:gd name="T94" fmla="*/ 2147483646 w 102"/>
              <a:gd name="T95" fmla="*/ 2147483646 h 60"/>
              <a:gd name="T96" fmla="*/ 2147483646 w 102"/>
              <a:gd name="T97" fmla="*/ 2147483646 h 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2" h="60">
                <a:moveTo>
                  <a:pt x="76" y="40"/>
                </a:moveTo>
                <a:lnTo>
                  <a:pt x="75" y="41"/>
                </a:lnTo>
                <a:lnTo>
                  <a:pt x="72" y="45"/>
                </a:lnTo>
                <a:lnTo>
                  <a:pt x="68" y="46"/>
                </a:lnTo>
                <a:lnTo>
                  <a:pt x="66" y="42"/>
                </a:lnTo>
                <a:lnTo>
                  <a:pt x="64" y="35"/>
                </a:lnTo>
                <a:lnTo>
                  <a:pt x="61" y="30"/>
                </a:lnTo>
                <a:lnTo>
                  <a:pt x="58" y="27"/>
                </a:lnTo>
                <a:lnTo>
                  <a:pt x="56" y="31"/>
                </a:lnTo>
                <a:lnTo>
                  <a:pt x="55" y="38"/>
                </a:lnTo>
                <a:lnTo>
                  <a:pt x="55" y="44"/>
                </a:lnTo>
                <a:lnTo>
                  <a:pt x="53" y="47"/>
                </a:lnTo>
                <a:lnTo>
                  <a:pt x="48" y="47"/>
                </a:lnTo>
                <a:lnTo>
                  <a:pt x="42" y="47"/>
                </a:lnTo>
                <a:lnTo>
                  <a:pt x="38" y="52"/>
                </a:lnTo>
                <a:lnTo>
                  <a:pt x="38" y="57"/>
                </a:lnTo>
                <a:lnTo>
                  <a:pt x="38" y="60"/>
                </a:lnTo>
                <a:lnTo>
                  <a:pt x="37" y="57"/>
                </a:lnTo>
                <a:lnTo>
                  <a:pt x="33" y="54"/>
                </a:lnTo>
                <a:lnTo>
                  <a:pt x="27" y="50"/>
                </a:lnTo>
                <a:lnTo>
                  <a:pt x="22" y="48"/>
                </a:lnTo>
                <a:lnTo>
                  <a:pt x="15" y="48"/>
                </a:lnTo>
                <a:lnTo>
                  <a:pt x="6" y="48"/>
                </a:lnTo>
                <a:lnTo>
                  <a:pt x="0" y="46"/>
                </a:lnTo>
                <a:lnTo>
                  <a:pt x="4" y="40"/>
                </a:lnTo>
                <a:lnTo>
                  <a:pt x="11" y="34"/>
                </a:lnTo>
                <a:lnTo>
                  <a:pt x="17" y="30"/>
                </a:lnTo>
                <a:lnTo>
                  <a:pt x="23" y="25"/>
                </a:lnTo>
                <a:lnTo>
                  <a:pt x="35" y="19"/>
                </a:lnTo>
                <a:lnTo>
                  <a:pt x="46" y="12"/>
                </a:lnTo>
                <a:lnTo>
                  <a:pt x="55" y="7"/>
                </a:lnTo>
                <a:lnTo>
                  <a:pt x="60" y="2"/>
                </a:lnTo>
                <a:lnTo>
                  <a:pt x="68" y="0"/>
                </a:lnTo>
                <a:lnTo>
                  <a:pt x="76" y="0"/>
                </a:lnTo>
                <a:lnTo>
                  <a:pt x="80" y="0"/>
                </a:lnTo>
                <a:lnTo>
                  <a:pt x="83" y="0"/>
                </a:lnTo>
                <a:lnTo>
                  <a:pt x="87" y="0"/>
                </a:lnTo>
                <a:lnTo>
                  <a:pt x="93" y="0"/>
                </a:lnTo>
                <a:lnTo>
                  <a:pt x="98" y="2"/>
                </a:lnTo>
                <a:lnTo>
                  <a:pt x="102" y="6"/>
                </a:lnTo>
                <a:lnTo>
                  <a:pt x="99" y="10"/>
                </a:lnTo>
                <a:lnTo>
                  <a:pt x="95" y="15"/>
                </a:lnTo>
                <a:lnTo>
                  <a:pt x="93" y="17"/>
                </a:lnTo>
                <a:lnTo>
                  <a:pt x="93" y="19"/>
                </a:lnTo>
                <a:lnTo>
                  <a:pt x="91" y="24"/>
                </a:lnTo>
                <a:lnTo>
                  <a:pt x="89" y="31"/>
                </a:lnTo>
                <a:lnTo>
                  <a:pt x="86" y="35"/>
                </a:lnTo>
                <a:lnTo>
                  <a:pt x="81" y="39"/>
                </a:lnTo>
                <a:lnTo>
                  <a:pt x="76" y="4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43" name="Freeform 435"/>
          <p:cNvSpPr>
            <a:spLocks/>
          </p:cNvSpPr>
          <p:nvPr/>
        </p:nvSpPr>
        <p:spPr bwMode="auto">
          <a:xfrm>
            <a:off x="1987552" y="1983320"/>
            <a:ext cx="93133" cy="80433"/>
          </a:xfrm>
          <a:custGeom>
            <a:avLst/>
            <a:gdLst>
              <a:gd name="T0" fmla="*/ 2147483646 w 86"/>
              <a:gd name="T1" fmla="*/ 2147483646 h 80"/>
              <a:gd name="T2" fmla="*/ 2147483646 w 86"/>
              <a:gd name="T3" fmla="*/ 0 h 80"/>
              <a:gd name="T4" fmla="*/ 2147483646 w 86"/>
              <a:gd name="T5" fmla="*/ 2147483646 h 80"/>
              <a:gd name="T6" fmla="*/ 2147483646 w 86"/>
              <a:gd name="T7" fmla="*/ 2147483646 h 80"/>
              <a:gd name="T8" fmla="*/ 2147483646 w 86"/>
              <a:gd name="T9" fmla="*/ 2147483646 h 80"/>
              <a:gd name="T10" fmla="*/ 2147483646 w 86"/>
              <a:gd name="T11" fmla="*/ 2147483646 h 80"/>
              <a:gd name="T12" fmla="*/ 2147483646 w 86"/>
              <a:gd name="T13" fmla="*/ 2147483646 h 80"/>
              <a:gd name="T14" fmla="*/ 2147483646 w 86"/>
              <a:gd name="T15" fmla="*/ 2147483646 h 80"/>
              <a:gd name="T16" fmla="*/ 2147483646 w 86"/>
              <a:gd name="T17" fmla="*/ 2147483646 h 80"/>
              <a:gd name="T18" fmla="*/ 2147483646 w 86"/>
              <a:gd name="T19" fmla="*/ 2147483646 h 80"/>
              <a:gd name="T20" fmla="*/ 2147483646 w 86"/>
              <a:gd name="T21" fmla="*/ 2147483646 h 80"/>
              <a:gd name="T22" fmla="*/ 2147483646 w 86"/>
              <a:gd name="T23" fmla="*/ 2147483646 h 80"/>
              <a:gd name="T24" fmla="*/ 2147483646 w 86"/>
              <a:gd name="T25" fmla="*/ 2147483646 h 80"/>
              <a:gd name="T26" fmla="*/ 2147483646 w 86"/>
              <a:gd name="T27" fmla="*/ 2147483646 h 80"/>
              <a:gd name="T28" fmla="*/ 2147483646 w 86"/>
              <a:gd name="T29" fmla="*/ 2147483646 h 80"/>
              <a:gd name="T30" fmla="*/ 2147483646 w 86"/>
              <a:gd name="T31" fmla="*/ 2147483646 h 80"/>
              <a:gd name="T32" fmla="*/ 2147483646 w 86"/>
              <a:gd name="T33" fmla="*/ 2147483646 h 80"/>
              <a:gd name="T34" fmla="*/ 2147483646 w 86"/>
              <a:gd name="T35" fmla="*/ 2147483646 h 80"/>
              <a:gd name="T36" fmla="*/ 2147483646 w 86"/>
              <a:gd name="T37" fmla="*/ 2147483646 h 80"/>
              <a:gd name="T38" fmla="*/ 2147483646 w 86"/>
              <a:gd name="T39" fmla="*/ 2147483646 h 80"/>
              <a:gd name="T40" fmla="*/ 2147483646 w 86"/>
              <a:gd name="T41" fmla="*/ 2147483646 h 80"/>
              <a:gd name="T42" fmla="*/ 2147483646 w 86"/>
              <a:gd name="T43" fmla="*/ 2147483646 h 80"/>
              <a:gd name="T44" fmla="*/ 2147483646 w 86"/>
              <a:gd name="T45" fmla="*/ 2147483646 h 80"/>
              <a:gd name="T46" fmla="*/ 2147483646 w 86"/>
              <a:gd name="T47" fmla="*/ 2147483646 h 80"/>
              <a:gd name="T48" fmla="*/ 2147483646 w 86"/>
              <a:gd name="T49" fmla="*/ 2147483646 h 80"/>
              <a:gd name="T50" fmla="*/ 2147483646 w 86"/>
              <a:gd name="T51" fmla="*/ 2147483646 h 80"/>
              <a:gd name="T52" fmla="*/ 2147483646 w 86"/>
              <a:gd name="T53" fmla="*/ 2147483646 h 80"/>
              <a:gd name="T54" fmla="*/ 2147483646 w 86"/>
              <a:gd name="T55" fmla="*/ 2147483646 h 80"/>
              <a:gd name="T56" fmla="*/ 2147483646 w 86"/>
              <a:gd name="T57" fmla="*/ 2147483646 h 80"/>
              <a:gd name="T58" fmla="*/ 2147483646 w 86"/>
              <a:gd name="T59" fmla="*/ 2147483646 h 80"/>
              <a:gd name="T60" fmla="*/ 2147483646 w 86"/>
              <a:gd name="T61" fmla="*/ 2147483646 h 80"/>
              <a:gd name="T62" fmla="*/ 2147483646 w 86"/>
              <a:gd name="T63" fmla="*/ 2147483646 h 80"/>
              <a:gd name="T64" fmla="*/ 2147483646 w 86"/>
              <a:gd name="T65" fmla="*/ 2147483646 h 80"/>
              <a:gd name="T66" fmla="*/ 2147483646 w 86"/>
              <a:gd name="T67" fmla="*/ 2147483646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6" h="80">
                <a:moveTo>
                  <a:pt x="20" y="16"/>
                </a:moveTo>
                <a:lnTo>
                  <a:pt x="17" y="12"/>
                </a:lnTo>
                <a:lnTo>
                  <a:pt x="10" y="5"/>
                </a:lnTo>
                <a:lnTo>
                  <a:pt x="3" y="0"/>
                </a:lnTo>
                <a:lnTo>
                  <a:pt x="0" y="2"/>
                </a:lnTo>
                <a:lnTo>
                  <a:pt x="1" y="9"/>
                </a:lnTo>
                <a:lnTo>
                  <a:pt x="2" y="15"/>
                </a:lnTo>
                <a:lnTo>
                  <a:pt x="3" y="22"/>
                </a:lnTo>
                <a:lnTo>
                  <a:pt x="4" y="27"/>
                </a:lnTo>
                <a:lnTo>
                  <a:pt x="5" y="33"/>
                </a:lnTo>
                <a:lnTo>
                  <a:pt x="8" y="38"/>
                </a:lnTo>
                <a:lnTo>
                  <a:pt x="11" y="41"/>
                </a:lnTo>
                <a:lnTo>
                  <a:pt x="15" y="42"/>
                </a:lnTo>
                <a:lnTo>
                  <a:pt x="18" y="42"/>
                </a:lnTo>
                <a:lnTo>
                  <a:pt x="22" y="42"/>
                </a:lnTo>
                <a:lnTo>
                  <a:pt x="24" y="43"/>
                </a:lnTo>
                <a:lnTo>
                  <a:pt x="23" y="47"/>
                </a:lnTo>
                <a:lnTo>
                  <a:pt x="20" y="52"/>
                </a:lnTo>
                <a:lnTo>
                  <a:pt x="22" y="54"/>
                </a:lnTo>
                <a:lnTo>
                  <a:pt x="24" y="54"/>
                </a:lnTo>
                <a:lnTo>
                  <a:pt x="31" y="54"/>
                </a:lnTo>
                <a:lnTo>
                  <a:pt x="38" y="53"/>
                </a:lnTo>
                <a:lnTo>
                  <a:pt x="41" y="53"/>
                </a:lnTo>
                <a:lnTo>
                  <a:pt x="42" y="54"/>
                </a:lnTo>
                <a:lnTo>
                  <a:pt x="42" y="58"/>
                </a:lnTo>
                <a:lnTo>
                  <a:pt x="40" y="65"/>
                </a:lnTo>
                <a:lnTo>
                  <a:pt x="38" y="73"/>
                </a:lnTo>
                <a:lnTo>
                  <a:pt x="38" y="79"/>
                </a:lnTo>
                <a:lnTo>
                  <a:pt x="43" y="80"/>
                </a:lnTo>
                <a:lnTo>
                  <a:pt x="54" y="77"/>
                </a:lnTo>
                <a:lnTo>
                  <a:pt x="64" y="72"/>
                </a:lnTo>
                <a:lnTo>
                  <a:pt x="72" y="66"/>
                </a:lnTo>
                <a:lnTo>
                  <a:pt x="76" y="64"/>
                </a:lnTo>
                <a:lnTo>
                  <a:pt x="75" y="62"/>
                </a:lnTo>
                <a:lnTo>
                  <a:pt x="72" y="57"/>
                </a:lnTo>
                <a:lnTo>
                  <a:pt x="72" y="54"/>
                </a:lnTo>
                <a:lnTo>
                  <a:pt x="75" y="54"/>
                </a:lnTo>
                <a:lnTo>
                  <a:pt x="79" y="56"/>
                </a:lnTo>
                <a:lnTo>
                  <a:pt x="84" y="58"/>
                </a:lnTo>
                <a:lnTo>
                  <a:pt x="86" y="57"/>
                </a:lnTo>
                <a:lnTo>
                  <a:pt x="83" y="50"/>
                </a:lnTo>
                <a:lnTo>
                  <a:pt x="77" y="42"/>
                </a:lnTo>
                <a:lnTo>
                  <a:pt x="72" y="39"/>
                </a:lnTo>
                <a:lnTo>
                  <a:pt x="71" y="37"/>
                </a:lnTo>
                <a:lnTo>
                  <a:pt x="72" y="31"/>
                </a:lnTo>
                <a:lnTo>
                  <a:pt x="76" y="22"/>
                </a:lnTo>
                <a:lnTo>
                  <a:pt x="77" y="15"/>
                </a:lnTo>
                <a:lnTo>
                  <a:pt x="76" y="9"/>
                </a:lnTo>
                <a:lnTo>
                  <a:pt x="71" y="7"/>
                </a:lnTo>
                <a:lnTo>
                  <a:pt x="65" y="8"/>
                </a:lnTo>
                <a:lnTo>
                  <a:pt x="64" y="10"/>
                </a:lnTo>
                <a:lnTo>
                  <a:pt x="63" y="12"/>
                </a:lnTo>
                <a:lnTo>
                  <a:pt x="60" y="11"/>
                </a:lnTo>
                <a:lnTo>
                  <a:pt x="55" y="8"/>
                </a:lnTo>
                <a:lnTo>
                  <a:pt x="50" y="3"/>
                </a:lnTo>
                <a:lnTo>
                  <a:pt x="47" y="2"/>
                </a:lnTo>
                <a:lnTo>
                  <a:pt x="45" y="3"/>
                </a:lnTo>
                <a:lnTo>
                  <a:pt x="45" y="7"/>
                </a:lnTo>
                <a:lnTo>
                  <a:pt x="47" y="11"/>
                </a:lnTo>
                <a:lnTo>
                  <a:pt x="48" y="13"/>
                </a:lnTo>
                <a:lnTo>
                  <a:pt x="47" y="16"/>
                </a:lnTo>
                <a:lnTo>
                  <a:pt x="43" y="15"/>
                </a:lnTo>
                <a:lnTo>
                  <a:pt x="39" y="11"/>
                </a:lnTo>
                <a:lnTo>
                  <a:pt x="35" y="9"/>
                </a:lnTo>
                <a:lnTo>
                  <a:pt x="32" y="11"/>
                </a:lnTo>
                <a:lnTo>
                  <a:pt x="28" y="15"/>
                </a:lnTo>
                <a:lnTo>
                  <a:pt x="25" y="16"/>
                </a:lnTo>
                <a:lnTo>
                  <a:pt x="22" y="16"/>
                </a:lnTo>
                <a:lnTo>
                  <a:pt x="20" y="1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44" name="Freeform 436"/>
          <p:cNvSpPr>
            <a:spLocks/>
          </p:cNvSpPr>
          <p:nvPr/>
        </p:nvSpPr>
        <p:spPr bwMode="auto">
          <a:xfrm>
            <a:off x="2080686" y="2032002"/>
            <a:ext cx="38100" cy="46567"/>
          </a:xfrm>
          <a:custGeom>
            <a:avLst/>
            <a:gdLst>
              <a:gd name="T0" fmla="*/ 2147483646 w 34"/>
              <a:gd name="T1" fmla="*/ 2147483646 h 46"/>
              <a:gd name="T2" fmla="*/ 2147483646 w 34"/>
              <a:gd name="T3" fmla="*/ 2147483646 h 46"/>
              <a:gd name="T4" fmla="*/ 2147483646 w 34"/>
              <a:gd name="T5" fmla="*/ 2147483646 h 46"/>
              <a:gd name="T6" fmla="*/ 2147483646 w 34"/>
              <a:gd name="T7" fmla="*/ 2147483646 h 46"/>
              <a:gd name="T8" fmla="*/ 2147483646 w 34"/>
              <a:gd name="T9" fmla="*/ 2147483646 h 46"/>
              <a:gd name="T10" fmla="*/ 2147483646 w 34"/>
              <a:gd name="T11" fmla="*/ 2147483646 h 46"/>
              <a:gd name="T12" fmla="*/ 2147483646 w 34"/>
              <a:gd name="T13" fmla="*/ 2147483646 h 46"/>
              <a:gd name="T14" fmla="*/ 0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0 h 46"/>
              <a:gd name="T50" fmla="*/ 2147483646 w 34"/>
              <a:gd name="T51" fmla="*/ 0 h 46"/>
              <a:gd name="T52" fmla="*/ 2147483646 w 34"/>
              <a:gd name="T53" fmla="*/ 0 h 46"/>
              <a:gd name="T54" fmla="*/ 2147483646 w 34"/>
              <a:gd name="T55" fmla="*/ 2147483646 h 46"/>
              <a:gd name="T56" fmla="*/ 2147483646 w 34"/>
              <a:gd name="T57" fmla="*/ 2147483646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4" h="46">
                <a:moveTo>
                  <a:pt x="14" y="4"/>
                </a:moveTo>
                <a:lnTo>
                  <a:pt x="14" y="5"/>
                </a:lnTo>
                <a:lnTo>
                  <a:pt x="13" y="7"/>
                </a:lnTo>
                <a:lnTo>
                  <a:pt x="11" y="12"/>
                </a:lnTo>
                <a:lnTo>
                  <a:pt x="7" y="15"/>
                </a:lnTo>
                <a:lnTo>
                  <a:pt x="4" y="18"/>
                </a:lnTo>
                <a:lnTo>
                  <a:pt x="1" y="23"/>
                </a:lnTo>
                <a:lnTo>
                  <a:pt x="0" y="28"/>
                </a:lnTo>
                <a:lnTo>
                  <a:pt x="3" y="31"/>
                </a:lnTo>
                <a:lnTo>
                  <a:pt x="7" y="35"/>
                </a:lnTo>
                <a:lnTo>
                  <a:pt x="12" y="37"/>
                </a:lnTo>
                <a:lnTo>
                  <a:pt x="16" y="40"/>
                </a:lnTo>
                <a:lnTo>
                  <a:pt x="19" y="44"/>
                </a:lnTo>
                <a:lnTo>
                  <a:pt x="22" y="46"/>
                </a:lnTo>
                <a:lnTo>
                  <a:pt x="27" y="44"/>
                </a:lnTo>
                <a:lnTo>
                  <a:pt x="31" y="40"/>
                </a:lnTo>
                <a:lnTo>
                  <a:pt x="34" y="35"/>
                </a:lnTo>
                <a:lnTo>
                  <a:pt x="34" y="29"/>
                </a:lnTo>
                <a:lnTo>
                  <a:pt x="33" y="24"/>
                </a:lnTo>
                <a:lnTo>
                  <a:pt x="30" y="20"/>
                </a:lnTo>
                <a:lnTo>
                  <a:pt x="30" y="15"/>
                </a:lnTo>
                <a:lnTo>
                  <a:pt x="29" y="9"/>
                </a:lnTo>
                <a:lnTo>
                  <a:pt x="27" y="5"/>
                </a:lnTo>
                <a:lnTo>
                  <a:pt x="23" y="1"/>
                </a:lnTo>
                <a:lnTo>
                  <a:pt x="22" y="0"/>
                </a:lnTo>
                <a:lnTo>
                  <a:pt x="21" y="0"/>
                </a:lnTo>
                <a:lnTo>
                  <a:pt x="19" y="0"/>
                </a:lnTo>
                <a:lnTo>
                  <a:pt x="16" y="1"/>
                </a:lnTo>
                <a:lnTo>
                  <a:pt x="14" y="4"/>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45" name="Freeform 437"/>
          <p:cNvSpPr>
            <a:spLocks/>
          </p:cNvSpPr>
          <p:nvPr/>
        </p:nvSpPr>
        <p:spPr bwMode="auto">
          <a:xfrm>
            <a:off x="2072219" y="1968500"/>
            <a:ext cx="215900" cy="103717"/>
          </a:xfrm>
          <a:custGeom>
            <a:avLst/>
            <a:gdLst>
              <a:gd name="T0" fmla="*/ 2147483646 w 202"/>
              <a:gd name="T1" fmla="*/ 2147483646 h 100"/>
              <a:gd name="T2" fmla="*/ 2147483646 w 202"/>
              <a:gd name="T3" fmla="*/ 2147483646 h 100"/>
              <a:gd name="T4" fmla="*/ 2147483646 w 202"/>
              <a:gd name="T5" fmla="*/ 2147483646 h 100"/>
              <a:gd name="T6" fmla="*/ 2147483646 w 202"/>
              <a:gd name="T7" fmla="*/ 2147483646 h 100"/>
              <a:gd name="T8" fmla="*/ 2147483646 w 202"/>
              <a:gd name="T9" fmla="*/ 2147483646 h 100"/>
              <a:gd name="T10" fmla="*/ 2147483646 w 202"/>
              <a:gd name="T11" fmla="*/ 2147483646 h 100"/>
              <a:gd name="T12" fmla="*/ 2147483646 w 202"/>
              <a:gd name="T13" fmla="*/ 2147483646 h 100"/>
              <a:gd name="T14" fmla="*/ 2147483646 w 202"/>
              <a:gd name="T15" fmla="*/ 2147483646 h 100"/>
              <a:gd name="T16" fmla="*/ 2147483646 w 202"/>
              <a:gd name="T17" fmla="*/ 2147483646 h 100"/>
              <a:gd name="T18" fmla="*/ 2147483646 w 202"/>
              <a:gd name="T19" fmla="*/ 2147483646 h 100"/>
              <a:gd name="T20" fmla="*/ 2147483646 w 202"/>
              <a:gd name="T21" fmla="*/ 2147483646 h 100"/>
              <a:gd name="T22" fmla="*/ 2147483646 w 202"/>
              <a:gd name="T23" fmla="*/ 2147483646 h 100"/>
              <a:gd name="T24" fmla="*/ 2147483646 w 202"/>
              <a:gd name="T25" fmla="*/ 2147483646 h 100"/>
              <a:gd name="T26" fmla="*/ 2147483646 w 202"/>
              <a:gd name="T27" fmla="*/ 2147483646 h 100"/>
              <a:gd name="T28" fmla="*/ 2147483646 w 202"/>
              <a:gd name="T29" fmla="*/ 2147483646 h 100"/>
              <a:gd name="T30" fmla="*/ 2147483646 w 202"/>
              <a:gd name="T31" fmla="*/ 2147483646 h 100"/>
              <a:gd name="T32" fmla="*/ 2147483646 w 202"/>
              <a:gd name="T33" fmla="*/ 2147483646 h 100"/>
              <a:gd name="T34" fmla="*/ 2147483646 w 202"/>
              <a:gd name="T35" fmla="*/ 2147483646 h 100"/>
              <a:gd name="T36" fmla="*/ 2147483646 w 202"/>
              <a:gd name="T37" fmla="*/ 2147483646 h 100"/>
              <a:gd name="T38" fmla="*/ 2147483646 w 202"/>
              <a:gd name="T39" fmla="*/ 2147483646 h 100"/>
              <a:gd name="T40" fmla="*/ 2147483646 w 202"/>
              <a:gd name="T41" fmla="*/ 2147483646 h 100"/>
              <a:gd name="T42" fmla="*/ 2147483646 w 202"/>
              <a:gd name="T43" fmla="*/ 2147483646 h 100"/>
              <a:gd name="T44" fmla="*/ 2147483646 w 202"/>
              <a:gd name="T45" fmla="*/ 2147483646 h 100"/>
              <a:gd name="T46" fmla="*/ 2147483646 w 202"/>
              <a:gd name="T47" fmla="*/ 2147483646 h 100"/>
              <a:gd name="T48" fmla="*/ 2147483646 w 202"/>
              <a:gd name="T49" fmla="*/ 2147483646 h 100"/>
              <a:gd name="T50" fmla="*/ 2147483646 w 202"/>
              <a:gd name="T51" fmla="*/ 2147483646 h 100"/>
              <a:gd name="T52" fmla="*/ 2147483646 w 202"/>
              <a:gd name="T53" fmla="*/ 2147483646 h 100"/>
              <a:gd name="T54" fmla="*/ 0 w 202"/>
              <a:gd name="T55" fmla="*/ 2147483646 h 100"/>
              <a:gd name="T56" fmla="*/ 2147483646 w 202"/>
              <a:gd name="T57" fmla="*/ 2147483646 h 100"/>
              <a:gd name="T58" fmla="*/ 2147483646 w 202"/>
              <a:gd name="T59" fmla="*/ 0 h 100"/>
              <a:gd name="T60" fmla="*/ 2147483646 w 202"/>
              <a:gd name="T61" fmla="*/ 2147483646 h 100"/>
              <a:gd name="T62" fmla="*/ 2147483646 w 202"/>
              <a:gd name="T63" fmla="*/ 2147483646 h 100"/>
              <a:gd name="T64" fmla="*/ 2147483646 w 202"/>
              <a:gd name="T65" fmla="*/ 2147483646 h 100"/>
              <a:gd name="T66" fmla="*/ 2147483646 w 202"/>
              <a:gd name="T67" fmla="*/ 2147483646 h 100"/>
              <a:gd name="T68" fmla="*/ 2147483646 w 202"/>
              <a:gd name="T69" fmla="*/ 2147483646 h 100"/>
              <a:gd name="T70" fmla="*/ 2147483646 w 202"/>
              <a:gd name="T71" fmla="*/ 2147483646 h 100"/>
              <a:gd name="T72" fmla="*/ 2147483646 w 202"/>
              <a:gd name="T73" fmla="*/ 2147483646 h 100"/>
              <a:gd name="T74" fmla="*/ 2147483646 w 202"/>
              <a:gd name="T75" fmla="*/ 2147483646 h 100"/>
              <a:gd name="T76" fmla="*/ 2147483646 w 202"/>
              <a:gd name="T77" fmla="*/ 2147483646 h 100"/>
              <a:gd name="T78" fmla="*/ 2147483646 w 202"/>
              <a:gd name="T79" fmla="*/ 2147483646 h 100"/>
              <a:gd name="T80" fmla="*/ 2147483646 w 202"/>
              <a:gd name="T81" fmla="*/ 2147483646 h 100"/>
              <a:gd name="T82" fmla="*/ 2147483646 w 202"/>
              <a:gd name="T83" fmla="*/ 2147483646 h 100"/>
              <a:gd name="T84" fmla="*/ 2147483646 w 202"/>
              <a:gd name="T85" fmla="*/ 2147483646 h 100"/>
              <a:gd name="T86" fmla="*/ 2147483646 w 202"/>
              <a:gd name="T87" fmla="*/ 2147483646 h 10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02" h="100">
                <a:moveTo>
                  <a:pt x="166" y="28"/>
                </a:moveTo>
                <a:lnTo>
                  <a:pt x="169" y="29"/>
                </a:lnTo>
                <a:lnTo>
                  <a:pt x="176" y="30"/>
                </a:lnTo>
                <a:lnTo>
                  <a:pt x="184" y="33"/>
                </a:lnTo>
                <a:lnTo>
                  <a:pt x="191" y="37"/>
                </a:lnTo>
                <a:lnTo>
                  <a:pt x="196" y="41"/>
                </a:lnTo>
                <a:lnTo>
                  <a:pt x="198" y="46"/>
                </a:lnTo>
                <a:lnTo>
                  <a:pt x="201" y="52"/>
                </a:lnTo>
                <a:lnTo>
                  <a:pt x="201" y="60"/>
                </a:lnTo>
                <a:lnTo>
                  <a:pt x="201" y="67"/>
                </a:lnTo>
                <a:lnTo>
                  <a:pt x="202" y="69"/>
                </a:lnTo>
                <a:lnTo>
                  <a:pt x="201" y="73"/>
                </a:lnTo>
                <a:lnTo>
                  <a:pt x="196" y="76"/>
                </a:lnTo>
                <a:lnTo>
                  <a:pt x="190" y="81"/>
                </a:lnTo>
                <a:lnTo>
                  <a:pt x="186" y="84"/>
                </a:lnTo>
                <a:lnTo>
                  <a:pt x="180" y="85"/>
                </a:lnTo>
                <a:lnTo>
                  <a:pt x="172" y="85"/>
                </a:lnTo>
                <a:lnTo>
                  <a:pt x="166" y="84"/>
                </a:lnTo>
                <a:lnTo>
                  <a:pt x="163" y="83"/>
                </a:lnTo>
                <a:lnTo>
                  <a:pt x="160" y="84"/>
                </a:lnTo>
                <a:lnTo>
                  <a:pt x="156" y="88"/>
                </a:lnTo>
                <a:lnTo>
                  <a:pt x="152" y="90"/>
                </a:lnTo>
                <a:lnTo>
                  <a:pt x="148" y="91"/>
                </a:lnTo>
                <a:lnTo>
                  <a:pt x="142" y="92"/>
                </a:lnTo>
                <a:lnTo>
                  <a:pt x="136" y="92"/>
                </a:lnTo>
                <a:lnTo>
                  <a:pt x="130" y="93"/>
                </a:lnTo>
                <a:lnTo>
                  <a:pt x="125" y="93"/>
                </a:lnTo>
                <a:lnTo>
                  <a:pt x="120" y="94"/>
                </a:lnTo>
                <a:lnTo>
                  <a:pt x="116" y="96"/>
                </a:lnTo>
                <a:lnTo>
                  <a:pt x="111" y="98"/>
                </a:lnTo>
                <a:lnTo>
                  <a:pt x="106" y="99"/>
                </a:lnTo>
                <a:lnTo>
                  <a:pt x="100" y="100"/>
                </a:lnTo>
                <a:lnTo>
                  <a:pt x="92" y="100"/>
                </a:lnTo>
                <a:lnTo>
                  <a:pt x="84" y="99"/>
                </a:lnTo>
                <a:lnTo>
                  <a:pt x="77" y="99"/>
                </a:lnTo>
                <a:lnTo>
                  <a:pt x="73" y="97"/>
                </a:lnTo>
                <a:lnTo>
                  <a:pt x="68" y="93"/>
                </a:lnTo>
                <a:lnTo>
                  <a:pt x="63" y="90"/>
                </a:lnTo>
                <a:lnTo>
                  <a:pt x="58" y="85"/>
                </a:lnTo>
                <a:lnTo>
                  <a:pt x="53" y="79"/>
                </a:lnTo>
                <a:lnTo>
                  <a:pt x="52" y="71"/>
                </a:lnTo>
                <a:lnTo>
                  <a:pt x="53" y="61"/>
                </a:lnTo>
                <a:lnTo>
                  <a:pt x="53" y="54"/>
                </a:lnTo>
                <a:lnTo>
                  <a:pt x="53" y="48"/>
                </a:lnTo>
                <a:lnTo>
                  <a:pt x="51" y="44"/>
                </a:lnTo>
                <a:lnTo>
                  <a:pt x="49" y="39"/>
                </a:lnTo>
                <a:lnTo>
                  <a:pt x="46" y="35"/>
                </a:lnTo>
                <a:lnTo>
                  <a:pt x="42" y="32"/>
                </a:lnTo>
                <a:lnTo>
                  <a:pt x="36" y="32"/>
                </a:lnTo>
                <a:lnTo>
                  <a:pt x="30" y="33"/>
                </a:lnTo>
                <a:lnTo>
                  <a:pt x="28" y="35"/>
                </a:lnTo>
                <a:lnTo>
                  <a:pt x="24" y="35"/>
                </a:lnTo>
                <a:lnTo>
                  <a:pt x="20" y="31"/>
                </a:lnTo>
                <a:lnTo>
                  <a:pt x="12" y="25"/>
                </a:lnTo>
                <a:lnTo>
                  <a:pt x="5" y="22"/>
                </a:lnTo>
                <a:lnTo>
                  <a:pt x="0" y="16"/>
                </a:lnTo>
                <a:lnTo>
                  <a:pt x="1" y="9"/>
                </a:lnTo>
                <a:lnTo>
                  <a:pt x="7" y="3"/>
                </a:lnTo>
                <a:lnTo>
                  <a:pt x="13" y="0"/>
                </a:lnTo>
                <a:lnTo>
                  <a:pt x="19" y="0"/>
                </a:lnTo>
                <a:lnTo>
                  <a:pt x="24" y="1"/>
                </a:lnTo>
                <a:lnTo>
                  <a:pt x="30" y="6"/>
                </a:lnTo>
                <a:lnTo>
                  <a:pt x="34" y="12"/>
                </a:lnTo>
                <a:lnTo>
                  <a:pt x="37" y="17"/>
                </a:lnTo>
                <a:lnTo>
                  <a:pt x="43" y="21"/>
                </a:lnTo>
                <a:lnTo>
                  <a:pt x="49" y="20"/>
                </a:lnTo>
                <a:lnTo>
                  <a:pt x="52" y="16"/>
                </a:lnTo>
                <a:lnTo>
                  <a:pt x="54" y="13"/>
                </a:lnTo>
                <a:lnTo>
                  <a:pt x="59" y="12"/>
                </a:lnTo>
                <a:lnTo>
                  <a:pt x="63" y="13"/>
                </a:lnTo>
                <a:lnTo>
                  <a:pt x="67" y="13"/>
                </a:lnTo>
                <a:lnTo>
                  <a:pt x="69" y="16"/>
                </a:lnTo>
                <a:lnTo>
                  <a:pt x="70" y="21"/>
                </a:lnTo>
                <a:lnTo>
                  <a:pt x="73" y="29"/>
                </a:lnTo>
                <a:lnTo>
                  <a:pt x="80" y="36"/>
                </a:lnTo>
                <a:lnTo>
                  <a:pt x="85" y="43"/>
                </a:lnTo>
                <a:lnTo>
                  <a:pt x="88" y="50"/>
                </a:lnTo>
                <a:lnTo>
                  <a:pt x="91" y="53"/>
                </a:lnTo>
                <a:lnTo>
                  <a:pt x="100" y="52"/>
                </a:lnTo>
                <a:lnTo>
                  <a:pt x="111" y="51"/>
                </a:lnTo>
                <a:lnTo>
                  <a:pt x="119" y="52"/>
                </a:lnTo>
                <a:lnTo>
                  <a:pt x="123" y="53"/>
                </a:lnTo>
                <a:lnTo>
                  <a:pt x="128" y="51"/>
                </a:lnTo>
                <a:lnTo>
                  <a:pt x="133" y="46"/>
                </a:lnTo>
                <a:lnTo>
                  <a:pt x="138" y="41"/>
                </a:lnTo>
                <a:lnTo>
                  <a:pt x="143" y="37"/>
                </a:lnTo>
                <a:lnTo>
                  <a:pt x="149" y="32"/>
                </a:lnTo>
                <a:lnTo>
                  <a:pt x="154" y="29"/>
                </a:lnTo>
                <a:lnTo>
                  <a:pt x="166" y="2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46" name="Freeform 438"/>
          <p:cNvSpPr>
            <a:spLocks/>
          </p:cNvSpPr>
          <p:nvPr/>
        </p:nvSpPr>
        <p:spPr bwMode="auto">
          <a:xfrm>
            <a:off x="1902886" y="1902886"/>
            <a:ext cx="44449" cy="38100"/>
          </a:xfrm>
          <a:custGeom>
            <a:avLst/>
            <a:gdLst>
              <a:gd name="T0" fmla="*/ 2147483646 w 40"/>
              <a:gd name="T1" fmla="*/ 2147483646 h 37"/>
              <a:gd name="T2" fmla="*/ 2147483646 w 40"/>
              <a:gd name="T3" fmla="*/ 2147483646 h 37"/>
              <a:gd name="T4" fmla="*/ 2147483646 w 40"/>
              <a:gd name="T5" fmla="*/ 2147483646 h 37"/>
              <a:gd name="T6" fmla="*/ 2147483646 w 40"/>
              <a:gd name="T7" fmla="*/ 2147483646 h 37"/>
              <a:gd name="T8" fmla="*/ 2147483646 w 40"/>
              <a:gd name="T9" fmla="*/ 2147483646 h 37"/>
              <a:gd name="T10" fmla="*/ 2147483646 w 40"/>
              <a:gd name="T11" fmla="*/ 2147483646 h 37"/>
              <a:gd name="T12" fmla="*/ 2147483646 w 40"/>
              <a:gd name="T13" fmla="*/ 2147483646 h 37"/>
              <a:gd name="T14" fmla="*/ 2147483646 w 40"/>
              <a:gd name="T15" fmla="*/ 2147483646 h 37"/>
              <a:gd name="T16" fmla="*/ 2147483646 w 40"/>
              <a:gd name="T17" fmla="*/ 2147483646 h 37"/>
              <a:gd name="T18" fmla="*/ 2147483646 w 40"/>
              <a:gd name="T19" fmla="*/ 2147483646 h 37"/>
              <a:gd name="T20" fmla="*/ 2147483646 w 40"/>
              <a:gd name="T21" fmla="*/ 2147483646 h 37"/>
              <a:gd name="T22" fmla="*/ 2147483646 w 40"/>
              <a:gd name="T23" fmla="*/ 2147483646 h 37"/>
              <a:gd name="T24" fmla="*/ 2147483646 w 40"/>
              <a:gd name="T25" fmla="*/ 2147483646 h 37"/>
              <a:gd name="T26" fmla="*/ 2147483646 w 40"/>
              <a:gd name="T27" fmla="*/ 2147483646 h 37"/>
              <a:gd name="T28" fmla="*/ 0 w 40"/>
              <a:gd name="T29" fmla="*/ 2147483646 h 37"/>
              <a:gd name="T30" fmla="*/ 2147483646 w 40"/>
              <a:gd name="T31" fmla="*/ 2147483646 h 37"/>
              <a:gd name="T32" fmla="*/ 2147483646 w 40"/>
              <a:gd name="T33" fmla="*/ 2147483646 h 37"/>
              <a:gd name="T34" fmla="*/ 2147483646 w 40"/>
              <a:gd name="T35" fmla="*/ 2147483646 h 37"/>
              <a:gd name="T36" fmla="*/ 2147483646 w 40"/>
              <a:gd name="T37" fmla="*/ 2147483646 h 37"/>
              <a:gd name="T38" fmla="*/ 2147483646 w 40"/>
              <a:gd name="T39" fmla="*/ 0 h 37"/>
              <a:gd name="T40" fmla="*/ 2147483646 w 40"/>
              <a:gd name="T41" fmla="*/ 2147483646 h 37"/>
              <a:gd name="T42" fmla="*/ 2147483646 w 40"/>
              <a:gd name="T43" fmla="*/ 2147483646 h 37"/>
              <a:gd name="T44" fmla="*/ 2147483646 w 40"/>
              <a:gd name="T45" fmla="*/ 2147483646 h 37"/>
              <a:gd name="T46" fmla="*/ 2147483646 w 40"/>
              <a:gd name="T47" fmla="*/ 2147483646 h 37"/>
              <a:gd name="T48" fmla="*/ 2147483646 w 40"/>
              <a:gd name="T49" fmla="*/ 2147483646 h 3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37">
                <a:moveTo>
                  <a:pt x="38" y="20"/>
                </a:moveTo>
                <a:lnTo>
                  <a:pt x="37" y="21"/>
                </a:lnTo>
                <a:lnTo>
                  <a:pt x="35" y="26"/>
                </a:lnTo>
                <a:lnTo>
                  <a:pt x="32" y="30"/>
                </a:lnTo>
                <a:lnTo>
                  <a:pt x="28" y="34"/>
                </a:lnTo>
                <a:lnTo>
                  <a:pt x="24" y="36"/>
                </a:lnTo>
                <a:lnTo>
                  <a:pt x="19" y="37"/>
                </a:lnTo>
                <a:lnTo>
                  <a:pt x="14" y="37"/>
                </a:lnTo>
                <a:lnTo>
                  <a:pt x="13" y="37"/>
                </a:lnTo>
                <a:lnTo>
                  <a:pt x="12" y="36"/>
                </a:lnTo>
                <a:lnTo>
                  <a:pt x="11" y="34"/>
                </a:lnTo>
                <a:lnTo>
                  <a:pt x="9" y="32"/>
                </a:lnTo>
                <a:lnTo>
                  <a:pt x="5" y="28"/>
                </a:lnTo>
                <a:lnTo>
                  <a:pt x="2" y="24"/>
                </a:lnTo>
                <a:lnTo>
                  <a:pt x="0" y="20"/>
                </a:lnTo>
                <a:lnTo>
                  <a:pt x="2" y="17"/>
                </a:lnTo>
                <a:lnTo>
                  <a:pt x="6" y="12"/>
                </a:lnTo>
                <a:lnTo>
                  <a:pt x="12" y="7"/>
                </a:lnTo>
                <a:lnTo>
                  <a:pt x="17" y="3"/>
                </a:lnTo>
                <a:lnTo>
                  <a:pt x="20" y="0"/>
                </a:lnTo>
                <a:lnTo>
                  <a:pt x="25" y="2"/>
                </a:lnTo>
                <a:lnTo>
                  <a:pt x="32" y="4"/>
                </a:lnTo>
                <a:lnTo>
                  <a:pt x="37" y="7"/>
                </a:lnTo>
                <a:lnTo>
                  <a:pt x="40" y="12"/>
                </a:lnTo>
                <a:lnTo>
                  <a:pt x="38" y="2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47" name="Freeform 439"/>
          <p:cNvSpPr>
            <a:spLocks/>
          </p:cNvSpPr>
          <p:nvPr/>
        </p:nvSpPr>
        <p:spPr bwMode="auto">
          <a:xfrm flipV="1">
            <a:off x="2072219" y="1661586"/>
            <a:ext cx="215900" cy="323849"/>
          </a:xfrm>
          <a:custGeom>
            <a:avLst/>
            <a:gdLst>
              <a:gd name="T0" fmla="*/ 2147483646 w 201"/>
              <a:gd name="T1" fmla="*/ 2147483646 h 319"/>
              <a:gd name="T2" fmla="*/ 2147483646 w 201"/>
              <a:gd name="T3" fmla="*/ 2147483646 h 319"/>
              <a:gd name="T4" fmla="*/ 2147483646 w 201"/>
              <a:gd name="T5" fmla="*/ 2147483646 h 319"/>
              <a:gd name="T6" fmla="*/ 2147483646 w 201"/>
              <a:gd name="T7" fmla="*/ 2147483646 h 319"/>
              <a:gd name="T8" fmla="*/ 2147483646 w 201"/>
              <a:gd name="T9" fmla="*/ 2147483646 h 319"/>
              <a:gd name="T10" fmla="*/ 2147483646 w 201"/>
              <a:gd name="T11" fmla="*/ 2147483646 h 319"/>
              <a:gd name="T12" fmla="*/ 2147483646 w 201"/>
              <a:gd name="T13" fmla="*/ 2147483646 h 319"/>
              <a:gd name="T14" fmla="*/ 2147483646 w 201"/>
              <a:gd name="T15" fmla="*/ 2147483646 h 319"/>
              <a:gd name="T16" fmla="*/ 2147483646 w 201"/>
              <a:gd name="T17" fmla="*/ 2147483646 h 319"/>
              <a:gd name="T18" fmla="*/ 2147483646 w 201"/>
              <a:gd name="T19" fmla="*/ 2147483646 h 319"/>
              <a:gd name="T20" fmla="*/ 2147483646 w 201"/>
              <a:gd name="T21" fmla="*/ 2147483646 h 319"/>
              <a:gd name="T22" fmla="*/ 2147483646 w 201"/>
              <a:gd name="T23" fmla="*/ 2147483646 h 319"/>
              <a:gd name="T24" fmla="*/ 2147483646 w 201"/>
              <a:gd name="T25" fmla="*/ 2147483646 h 319"/>
              <a:gd name="T26" fmla="*/ 2147483646 w 201"/>
              <a:gd name="T27" fmla="*/ 2147483646 h 319"/>
              <a:gd name="T28" fmla="*/ 2147483646 w 201"/>
              <a:gd name="T29" fmla="*/ 2147483646 h 319"/>
              <a:gd name="T30" fmla="*/ 2147483646 w 201"/>
              <a:gd name="T31" fmla="*/ 2147483646 h 319"/>
              <a:gd name="T32" fmla="*/ 2147483646 w 201"/>
              <a:gd name="T33" fmla="*/ 2147483646 h 319"/>
              <a:gd name="T34" fmla="*/ 2147483646 w 201"/>
              <a:gd name="T35" fmla="*/ 2147483646 h 319"/>
              <a:gd name="T36" fmla="*/ 2147483646 w 201"/>
              <a:gd name="T37" fmla="*/ 2147483646 h 319"/>
              <a:gd name="T38" fmla="*/ 2147483646 w 201"/>
              <a:gd name="T39" fmla="*/ 2147483646 h 319"/>
              <a:gd name="T40" fmla="*/ 2147483646 w 201"/>
              <a:gd name="T41" fmla="*/ 2147483646 h 319"/>
              <a:gd name="T42" fmla="*/ 2147483646 w 201"/>
              <a:gd name="T43" fmla="*/ 2147483646 h 319"/>
              <a:gd name="T44" fmla="*/ 2147483646 w 201"/>
              <a:gd name="T45" fmla="*/ 2147483646 h 319"/>
              <a:gd name="T46" fmla="*/ 2147483646 w 201"/>
              <a:gd name="T47" fmla="*/ 2147483646 h 319"/>
              <a:gd name="T48" fmla="*/ 2147483646 w 201"/>
              <a:gd name="T49" fmla="*/ 2147483646 h 319"/>
              <a:gd name="T50" fmla="*/ 2147483646 w 201"/>
              <a:gd name="T51" fmla="*/ 0 h 319"/>
              <a:gd name="T52" fmla="*/ 2147483646 w 201"/>
              <a:gd name="T53" fmla="*/ 2147483646 h 319"/>
              <a:gd name="T54" fmla="*/ 2147483646 w 201"/>
              <a:gd name="T55" fmla="*/ 2147483646 h 319"/>
              <a:gd name="T56" fmla="*/ 2147483646 w 201"/>
              <a:gd name="T57" fmla="*/ 2147483646 h 319"/>
              <a:gd name="T58" fmla="*/ 2147483646 w 201"/>
              <a:gd name="T59" fmla="*/ 2147483646 h 319"/>
              <a:gd name="T60" fmla="*/ 2147483646 w 201"/>
              <a:gd name="T61" fmla="*/ 2147483646 h 319"/>
              <a:gd name="T62" fmla="*/ 2147483646 w 201"/>
              <a:gd name="T63" fmla="*/ 2147483646 h 319"/>
              <a:gd name="T64" fmla="*/ 2147483646 w 201"/>
              <a:gd name="T65" fmla="*/ 2147483646 h 319"/>
              <a:gd name="T66" fmla="*/ 2147483646 w 201"/>
              <a:gd name="T67" fmla="*/ 2147483646 h 319"/>
              <a:gd name="T68" fmla="*/ 2147483646 w 201"/>
              <a:gd name="T69" fmla="*/ 2147483646 h 319"/>
              <a:gd name="T70" fmla="*/ 2147483646 w 201"/>
              <a:gd name="T71" fmla="*/ 2147483646 h 319"/>
              <a:gd name="T72" fmla="*/ 2147483646 w 201"/>
              <a:gd name="T73" fmla="*/ 2147483646 h 319"/>
              <a:gd name="T74" fmla="*/ 2147483646 w 201"/>
              <a:gd name="T75" fmla="*/ 2147483646 h 319"/>
              <a:gd name="T76" fmla="*/ 2147483646 w 201"/>
              <a:gd name="T77" fmla="*/ 2147483646 h 319"/>
              <a:gd name="T78" fmla="*/ 2147483646 w 201"/>
              <a:gd name="T79" fmla="*/ 2147483646 h 319"/>
              <a:gd name="T80" fmla="*/ 2147483646 w 201"/>
              <a:gd name="T81" fmla="*/ 2147483646 h 319"/>
              <a:gd name="T82" fmla="*/ 2147483646 w 201"/>
              <a:gd name="T83" fmla="*/ 2147483646 h 319"/>
              <a:gd name="T84" fmla="*/ 2147483646 w 201"/>
              <a:gd name="T85" fmla="*/ 2147483646 h 319"/>
              <a:gd name="T86" fmla="*/ 0 w 201"/>
              <a:gd name="T87" fmla="*/ 2147483646 h 319"/>
              <a:gd name="T88" fmla="*/ 2147483646 w 201"/>
              <a:gd name="T89" fmla="*/ 2147483646 h 319"/>
              <a:gd name="T90" fmla="*/ 2147483646 w 201"/>
              <a:gd name="T91" fmla="*/ 2147483646 h 319"/>
              <a:gd name="T92" fmla="*/ 2147483646 w 201"/>
              <a:gd name="T93" fmla="*/ 2147483646 h 319"/>
              <a:gd name="T94" fmla="*/ 2147483646 w 201"/>
              <a:gd name="T95" fmla="*/ 2147483646 h 319"/>
              <a:gd name="T96" fmla="*/ 2147483646 w 201"/>
              <a:gd name="T97" fmla="*/ 2147483646 h 319"/>
              <a:gd name="T98" fmla="*/ 2147483646 w 201"/>
              <a:gd name="T99" fmla="*/ 2147483646 h 319"/>
              <a:gd name="T100" fmla="*/ 2147483646 w 201"/>
              <a:gd name="T101" fmla="*/ 2147483646 h 319"/>
              <a:gd name="T102" fmla="*/ 2147483646 w 201"/>
              <a:gd name="T103" fmla="*/ 2147483646 h 319"/>
              <a:gd name="T104" fmla="*/ 2147483646 w 201"/>
              <a:gd name="T105" fmla="*/ 2147483646 h 319"/>
              <a:gd name="T106" fmla="*/ 2147483646 w 201"/>
              <a:gd name="T107" fmla="*/ 2147483646 h 319"/>
              <a:gd name="T108" fmla="*/ 2147483646 w 201"/>
              <a:gd name="T109" fmla="*/ 2147483646 h 319"/>
              <a:gd name="T110" fmla="*/ 2147483646 w 201"/>
              <a:gd name="T111" fmla="*/ 2147483646 h 31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1" h="319">
                <a:moveTo>
                  <a:pt x="84" y="267"/>
                </a:moveTo>
                <a:lnTo>
                  <a:pt x="88" y="270"/>
                </a:lnTo>
                <a:lnTo>
                  <a:pt x="93" y="277"/>
                </a:lnTo>
                <a:lnTo>
                  <a:pt x="97" y="283"/>
                </a:lnTo>
                <a:lnTo>
                  <a:pt x="95" y="290"/>
                </a:lnTo>
                <a:lnTo>
                  <a:pt x="88" y="294"/>
                </a:lnTo>
                <a:lnTo>
                  <a:pt x="82" y="296"/>
                </a:lnTo>
                <a:lnTo>
                  <a:pt x="78" y="301"/>
                </a:lnTo>
                <a:lnTo>
                  <a:pt x="80" y="308"/>
                </a:lnTo>
                <a:lnTo>
                  <a:pt x="82" y="315"/>
                </a:lnTo>
                <a:lnTo>
                  <a:pt x="85" y="318"/>
                </a:lnTo>
                <a:lnTo>
                  <a:pt x="92" y="319"/>
                </a:lnTo>
                <a:lnTo>
                  <a:pt x="104" y="319"/>
                </a:lnTo>
                <a:lnTo>
                  <a:pt x="116" y="319"/>
                </a:lnTo>
                <a:lnTo>
                  <a:pt x="123" y="318"/>
                </a:lnTo>
                <a:lnTo>
                  <a:pt x="129" y="316"/>
                </a:lnTo>
                <a:lnTo>
                  <a:pt x="136" y="312"/>
                </a:lnTo>
                <a:lnTo>
                  <a:pt x="144" y="309"/>
                </a:lnTo>
                <a:lnTo>
                  <a:pt x="151" y="305"/>
                </a:lnTo>
                <a:lnTo>
                  <a:pt x="158" y="304"/>
                </a:lnTo>
                <a:lnTo>
                  <a:pt x="164" y="304"/>
                </a:lnTo>
                <a:lnTo>
                  <a:pt x="171" y="306"/>
                </a:lnTo>
                <a:lnTo>
                  <a:pt x="176" y="306"/>
                </a:lnTo>
                <a:lnTo>
                  <a:pt x="182" y="305"/>
                </a:lnTo>
                <a:lnTo>
                  <a:pt x="187" y="300"/>
                </a:lnTo>
                <a:lnTo>
                  <a:pt x="191" y="294"/>
                </a:lnTo>
                <a:lnTo>
                  <a:pt x="197" y="289"/>
                </a:lnTo>
                <a:lnTo>
                  <a:pt x="198" y="285"/>
                </a:lnTo>
                <a:lnTo>
                  <a:pt x="191" y="279"/>
                </a:lnTo>
                <a:lnTo>
                  <a:pt x="180" y="273"/>
                </a:lnTo>
                <a:lnTo>
                  <a:pt x="173" y="270"/>
                </a:lnTo>
                <a:lnTo>
                  <a:pt x="169" y="266"/>
                </a:lnTo>
                <a:lnTo>
                  <a:pt x="172" y="263"/>
                </a:lnTo>
                <a:lnTo>
                  <a:pt x="177" y="259"/>
                </a:lnTo>
                <a:lnTo>
                  <a:pt x="181" y="256"/>
                </a:lnTo>
                <a:lnTo>
                  <a:pt x="182" y="251"/>
                </a:lnTo>
                <a:lnTo>
                  <a:pt x="182" y="244"/>
                </a:lnTo>
                <a:lnTo>
                  <a:pt x="180" y="238"/>
                </a:lnTo>
                <a:lnTo>
                  <a:pt x="179" y="235"/>
                </a:lnTo>
                <a:lnTo>
                  <a:pt x="179" y="232"/>
                </a:lnTo>
                <a:lnTo>
                  <a:pt x="182" y="227"/>
                </a:lnTo>
                <a:lnTo>
                  <a:pt x="188" y="219"/>
                </a:lnTo>
                <a:lnTo>
                  <a:pt x="195" y="209"/>
                </a:lnTo>
                <a:lnTo>
                  <a:pt x="197" y="197"/>
                </a:lnTo>
                <a:lnTo>
                  <a:pt x="190" y="187"/>
                </a:lnTo>
                <a:lnTo>
                  <a:pt x="177" y="179"/>
                </a:lnTo>
                <a:lnTo>
                  <a:pt x="168" y="173"/>
                </a:lnTo>
                <a:lnTo>
                  <a:pt x="165" y="168"/>
                </a:lnTo>
                <a:lnTo>
                  <a:pt x="168" y="162"/>
                </a:lnTo>
                <a:lnTo>
                  <a:pt x="177" y="156"/>
                </a:lnTo>
                <a:lnTo>
                  <a:pt x="188" y="149"/>
                </a:lnTo>
                <a:lnTo>
                  <a:pt x="195" y="139"/>
                </a:lnTo>
                <a:lnTo>
                  <a:pt x="195" y="130"/>
                </a:lnTo>
                <a:lnTo>
                  <a:pt x="192" y="120"/>
                </a:lnTo>
                <a:lnTo>
                  <a:pt x="194" y="109"/>
                </a:lnTo>
                <a:lnTo>
                  <a:pt x="195" y="100"/>
                </a:lnTo>
                <a:lnTo>
                  <a:pt x="196" y="90"/>
                </a:lnTo>
                <a:lnTo>
                  <a:pt x="197" y="77"/>
                </a:lnTo>
                <a:lnTo>
                  <a:pt x="199" y="65"/>
                </a:lnTo>
                <a:lnTo>
                  <a:pt x="201" y="55"/>
                </a:lnTo>
                <a:lnTo>
                  <a:pt x="196" y="52"/>
                </a:lnTo>
                <a:lnTo>
                  <a:pt x="189" y="54"/>
                </a:lnTo>
                <a:lnTo>
                  <a:pt x="183" y="54"/>
                </a:lnTo>
                <a:lnTo>
                  <a:pt x="183" y="51"/>
                </a:lnTo>
                <a:lnTo>
                  <a:pt x="190" y="40"/>
                </a:lnTo>
                <a:lnTo>
                  <a:pt x="197" y="29"/>
                </a:lnTo>
                <a:lnTo>
                  <a:pt x="199" y="18"/>
                </a:lnTo>
                <a:lnTo>
                  <a:pt x="198" y="10"/>
                </a:lnTo>
                <a:lnTo>
                  <a:pt x="194" y="6"/>
                </a:lnTo>
                <a:lnTo>
                  <a:pt x="192" y="5"/>
                </a:lnTo>
                <a:lnTo>
                  <a:pt x="190" y="5"/>
                </a:lnTo>
                <a:lnTo>
                  <a:pt x="189" y="5"/>
                </a:lnTo>
                <a:lnTo>
                  <a:pt x="187" y="5"/>
                </a:lnTo>
                <a:lnTo>
                  <a:pt x="179" y="6"/>
                </a:lnTo>
                <a:lnTo>
                  <a:pt x="173" y="3"/>
                </a:lnTo>
                <a:lnTo>
                  <a:pt x="168" y="1"/>
                </a:lnTo>
                <a:lnTo>
                  <a:pt x="164" y="0"/>
                </a:lnTo>
                <a:lnTo>
                  <a:pt x="163" y="0"/>
                </a:lnTo>
                <a:lnTo>
                  <a:pt x="161" y="0"/>
                </a:lnTo>
                <a:lnTo>
                  <a:pt x="160" y="1"/>
                </a:lnTo>
                <a:lnTo>
                  <a:pt x="159" y="2"/>
                </a:lnTo>
                <a:lnTo>
                  <a:pt x="156" y="5"/>
                </a:lnTo>
                <a:lnTo>
                  <a:pt x="151" y="6"/>
                </a:lnTo>
                <a:lnTo>
                  <a:pt x="145" y="6"/>
                </a:lnTo>
                <a:lnTo>
                  <a:pt x="139" y="7"/>
                </a:lnTo>
                <a:lnTo>
                  <a:pt x="135" y="8"/>
                </a:lnTo>
                <a:lnTo>
                  <a:pt x="129" y="9"/>
                </a:lnTo>
                <a:lnTo>
                  <a:pt x="126" y="10"/>
                </a:lnTo>
                <a:lnTo>
                  <a:pt x="123" y="14"/>
                </a:lnTo>
                <a:lnTo>
                  <a:pt x="121" y="17"/>
                </a:lnTo>
                <a:lnTo>
                  <a:pt x="119" y="18"/>
                </a:lnTo>
                <a:lnTo>
                  <a:pt x="115" y="18"/>
                </a:lnTo>
                <a:lnTo>
                  <a:pt x="108" y="20"/>
                </a:lnTo>
                <a:lnTo>
                  <a:pt x="100" y="23"/>
                </a:lnTo>
                <a:lnTo>
                  <a:pt x="93" y="26"/>
                </a:lnTo>
                <a:lnTo>
                  <a:pt x="87" y="31"/>
                </a:lnTo>
                <a:lnTo>
                  <a:pt x="82" y="39"/>
                </a:lnTo>
                <a:lnTo>
                  <a:pt x="80" y="47"/>
                </a:lnTo>
                <a:lnTo>
                  <a:pt x="81" y="54"/>
                </a:lnTo>
                <a:lnTo>
                  <a:pt x="81" y="59"/>
                </a:lnTo>
                <a:lnTo>
                  <a:pt x="80" y="60"/>
                </a:lnTo>
                <a:lnTo>
                  <a:pt x="74" y="61"/>
                </a:lnTo>
                <a:lnTo>
                  <a:pt x="67" y="62"/>
                </a:lnTo>
                <a:lnTo>
                  <a:pt x="60" y="66"/>
                </a:lnTo>
                <a:lnTo>
                  <a:pt x="59" y="70"/>
                </a:lnTo>
                <a:lnTo>
                  <a:pt x="57" y="74"/>
                </a:lnTo>
                <a:lnTo>
                  <a:pt x="52" y="77"/>
                </a:lnTo>
                <a:lnTo>
                  <a:pt x="46" y="81"/>
                </a:lnTo>
                <a:lnTo>
                  <a:pt x="43" y="84"/>
                </a:lnTo>
                <a:lnTo>
                  <a:pt x="40" y="89"/>
                </a:lnTo>
                <a:lnTo>
                  <a:pt x="37" y="93"/>
                </a:lnTo>
                <a:lnTo>
                  <a:pt x="35" y="99"/>
                </a:lnTo>
                <a:lnTo>
                  <a:pt x="38" y="107"/>
                </a:lnTo>
                <a:lnTo>
                  <a:pt x="44" y="115"/>
                </a:lnTo>
                <a:lnTo>
                  <a:pt x="47" y="122"/>
                </a:lnTo>
                <a:lnTo>
                  <a:pt x="49" y="128"/>
                </a:lnTo>
                <a:lnTo>
                  <a:pt x="47" y="132"/>
                </a:lnTo>
                <a:lnTo>
                  <a:pt x="45" y="138"/>
                </a:lnTo>
                <a:lnTo>
                  <a:pt x="44" y="143"/>
                </a:lnTo>
                <a:lnTo>
                  <a:pt x="43" y="143"/>
                </a:lnTo>
                <a:lnTo>
                  <a:pt x="38" y="136"/>
                </a:lnTo>
                <a:lnTo>
                  <a:pt x="34" y="126"/>
                </a:lnTo>
                <a:lnTo>
                  <a:pt x="31" y="118"/>
                </a:lnTo>
                <a:lnTo>
                  <a:pt x="28" y="113"/>
                </a:lnTo>
                <a:lnTo>
                  <a:pt x="24" y="114"/>
                </a:lnTo>
                <a:lnTo>
                  <a:pt x="21" y="118"/>
                </a:lnTo>
                <a:lnTo>
                  <a:pt x="16" y="123"/>
                </a:lnTo>
                <a:lnTo>
                  <a:pt x="12" y="128"/>
                </a:lnTo>
                <a:lnTo>
                  <a:pt x="9" y="132"/>
                </a:lnTo>
                <a:lnTo>
                  <a:pt x="7" y="141"/>
                </a:lnTo>
                <a:lnTo>
                  <a:pt x="4" y="153"/>
                </a:lnTo>
                <a:lnTo>
                  <a:pt x="0" y="166"/>
                </a:lnTo>
                <a:lnTo>
                  <a:pt x="0" y="176"/>
                </a:lnTo>
                <a:lnTo>
                  <a:pt x="1" y="184"/>
                </a:lnTo>
                <a:lnTo>
                  <a:pt x="2" y="190"/>
                </a:lnTo>
                <a:lnTo>
                  <a:pt x="6" y="195"/>
                </a:lnTo>
                <a:lnTo>
                  <a:pt x="12" y="198"/>
                </a:lnTo>
                <a:lnTo>
                  <a:pt x="19" y="199"/>
                </a:lnTo>
                <a:lnTo>
                  <a:pt x="23" y="200"/>
                </a:lnTo>
                <a:lnTo>
                  <a:pt x="27" y="200"/>
                </a:lnTo>
                <a:lnTo>
                  <a:pt x="30" y="199"/>
                </a:lnTo>
                <a:lnTo>
                  <a:pt x="31" y="200"/>
                </a:lnTo>
                <a:lnTo>
                  <a:pt x="30" y="205"/>
                </a:lnTo>
                <a:lnTo>
                  <a:pt x="28" y="211"/>
                </a:lnTo>
                <a:lnTo>
                  <a:pt x="24" y="215"/>
                </a:lnTo>
                <a:lnTo>
                  <a:pt x="23" y="219"/>
                </a:lnTo>
                <a:lnTo>
                  <a:pt x="24" y="224"/>
                </a:lnTo>
                <a:lnTo>
                  <a:pt x="28" y="229"/>
                </a:lnTo>
                <a:lnTo>
                  <a:pt x="31" y="234"/>
                </a:lnTo>
                <a:lnTo>
                  <a:pt x="36" y="238"/>
                </a:lnTo>
                <a:lnTo>
                  <a:pt x="44" y="245"/>
                </a:lnTo>
                <a:lnTo>
                  <a:pt x="54" y="248"/>
                </a:lnTo>
                <a:lnTo>
                  <a:pt x="63" y="244"/>
                </a:lnTo>
                <a:lnTo>
                  <a:pt x="70" y="237"/>
                </a:lnTo>
                <a:lnTo>
                  <a:pt x="75" y="232"/>
                </a:lnTo>
                <a:lnTo>
                  <a:pt x="77" y="229"/>
                </a:lnTo>
                <a:lnTo>
                  <a:pt x="82" y="230"/>
                </a:lnTo>
                <a:lnTo>
                  <a:pt x="88" y="234"/>
                </a:lnTo>
                <a:lnTo>
                  <a:pt x="96" y="240"/>
                </a:lnTo>
                <a:lnTo>
                  <a:pt x="104" y="247"/>
                </a:lnTo>
                <a:lnTo>
                  <a:pt x="111" y="256"/>
                </a:lnTo>
                <a:lnTo>
                  <a:pt x="113" y="263"/>
                </a:lnTo>
                <a:lnTo>
                  <a:pt x="113" y="264"/>
                </a:lnTo>
                <a:lnTo>
                  <a:pt x="110" y="262"/>
                </a:lnTo>
                <a:lnTo>
                  <a:pt x="103" y="256"/>
                </a:lnTo>
                <a:lnTo>
                  <a:pt x="93" y="252"/>
                </a:lnTo>
                <a:lnTo>
                  <a:pt x="85" y="252"/>
                </a:lnTo>
                <a:lnTo>
                  <a:pt x="82" y="258"/>
                </a:lnTo>
                <a:lnTo>
                  <a:pt x="84" y="267"/>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48" name="Freeform 440"/>
          <p:cNvSpPr>
            <a:spLocks/>
          </p:cNvSpPr>
          <p:nvPr/>
        </p:nvSpPr>
        <p:spPr bwMode="auto">
          <a:xfrm>
            <a:off x="2076453" y="1930400"/>
            <a:ext cx="35983" cy="16933"/>
          </a:xfrm>
          <a:custGeom>
            <a:avLst/>
            <a:gdLst>
              <a:gd name="T0" fmla="*/ 2147483646 w 34"/>
              <a:gd name="T1" fmla="*/ 0 h 18"/>
              <a:gd name="T2" fmla="*/ 2147483646 w 34"/>
              <a:gd name="T3" fmla="*/ 2147483646 h 18"/>
              <a:gd name="T4" fmla="*/ 2147483646 w 34"/>
              <a:gd name="T5" fmla="*/ 2147483646 h 18"/>
              <a:gd name="T6" fmla="*/ 2147483646 w 34"/>
              <a:gd name="T7" fmla="*/ 2147483646 h 18"/>
              <a:gd name="T8" fmla="*/ 2147483646 w 34"/>
              <a:gd name="T9" fmla="*/ 2147483646 h 18"/>
              <a:gd name="T10" fmla="*/ 2147483646 w 34"/>
              <a:gd name="T11" fmla="*/ 2147483646 h 18"/>
              <a:gd name="T12" fmla="*/ 2147483646 w 34"/>
              <a:gd name="T13" fmla="*/ 2147483646 h 18"/>
              <a:gd name="T14" fmla="*/ 2147483646 w 34"/>
              <a:gd name="T15" fmla="*/ 2147483646 h 18"/>
              <a:gd name="T16" fmla="*/ 2147483646 w 34"/>
              <a:gd name="T17" fmla="*/ 2147483646 h 18"/>
              <a:gd name="T18" fmla="*/ 2147483646 w 34"/>
              <a:gd name="T19" fmla="*/ 2147483646 h 18"/>
              <a:gd name="T20" fmla="*/ 0 w 34"/>
              <a:gd name="T21" fmla="*/ 2147483646 h 18"/>
              <a:gd name="T22" fmla="*/ 0 w 34"/>
              <a:gd name="T23" fmla="*/ 2147483646 h 18"/>
              <a:gd name="T24" fmla="*/ 2147483646 w 34"/>
              <a:gd name="T25" fmla="*/ 2147483646 h 18"/>
              <a:gd name="T26" fmla="*/ 2147483646 w 34"/>
              <a:gd name="T27" fmla="*/ 2147483646 h 18"/>
              <a:gd name="T28" fmla="*/ 2147483646 w 34"/>
              <a:gd name="T29" fmla="*/ 2147483646 h 18"/>
              <a:gd name="T30" fmla="*/ 2147483646 w 34"/>
              <a:gd name="T31" fmla="*/ 2147483646 h 18"/>
              <a:gd name="T32" fmla="*/ 2147483646 w 34"/>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18">
                <a:moveTo>
                  <a:pt x="31" y="0"/>
                </a:moveTo>
                <a:lnTo>
                  <a:pt x="32" y="1"/>
                </a:lnTo>
                <a:lnTo>
                  <a:pt x="34" y="3"/>
                </a:lnTo>
                <a:lnTo>
                  <a:pt x="34" y="6"/>
                </a:lnTo>
                <a:lnTo>
                  <a:pt x="30" y="10"/>
                </a:lnTo>
                <a:lnTo>
                  <a:pt x="24" y="14"/>
                </a:lnTo>
                <a:lnTo>
                  <a:pt x="22" y="16"/>
                </a:lnTo>
                <a:lnTo>
                  <a:pt x="19" y="18"/>
                </a:lnTo>
                <a:lnTo>
                  <a:pt x="12" y="18"/>
                </a:lnTo>
                <a:lnTo>
                  <a:pt x="4" y="16"/>
                </a:lnTo>
                <a:lnTo>
                  <a:pt x="0" y="13"/>
                </a:lnTo>
                <a:lnTo>
                  <a:pt x="0" y="9"/>
                </a:lnTo>
                <a:lnTo>
                  <a:pt x="4" y="7"/>
                </a:lnTo>
                <a:lnTo>
                  <a:pt x="14" y="4"/>
                </a:lnTo>
                <a:lnTo>
                  <a:pt x="22" y="2"/>
                </a:lnTo>
                <a:lnTo>
                  <a:pt x="29" y="1"/>
                </a:lnTo>
                <a:lnTo>
                  <a:pt x="31" y="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49" name="Freeform 441"/>
          <p:cNvSpPr>
            <a:spLocks/>
          </p:cNvSpPr>
          <p:nvPr/>
        </p:nvSpPr>
        <p:spPr bwMode="auto">
          <a:xfrm>
            <a:off x="2057401" y="1883835"/>
            <a:ext cx="33867" cy="48684"/>
          </a:xfrm>
          <a:custGeom>
            <a:avLst/>
            <a:gdLst>
              <a:gd name="T0" fmla="*/ 2147483646 w 34"/>
              <a:gd name="T1" fmla="*/ 2147483646 h 46"/>
              <a:gd name="T2" fmla="*/ 2147483646 w 34"/>
              <a:gd name="T3" fmla="*/ 2147483646 h 46"/>
              <a:gd name="T4" fmla="*/ 2147483646 w 34"/>
              <a:gd name="T5" fmla="*/ 2147483646 h 46"/>
              <a:gd name="T6" fmla="*/ 2147483646 w 34"/>
              <a:gd name="T7" fmla="*/ 0 h 46"/>
              <a:gd name="T8" fmla="*/ 2147483646 w 34"/>
              <a:gd name="T9" fmla="*/ 0 h 46"/>
              <a:gd name="T10" fmla="*/ 2147483646 w 34"/>
              <a:gd name="T11" fmla="*/ 2147483646 h 46"/>
              <a:gd name="T12" fmla="*/ 0 w 34"/>
              <a:gd name="T13" fmla="*/ 2147483646 h 46"/>
              <a:gd name="T14" fmla="*/ 2147483646 w 34"/>
              <a:gd name="T15" fmla="*/ 2147483646 h 46"/>
              <a:gd name="T16" fmla="*/ 2147483646 w 34"/>
              <a:gd name="T17" fmla="*/ 2147483646 h 46"/>
              <a:gd name="T18" fmla="*/ 2147483646 w 34"/>
              <a:gd name="T19" fmla="*/ 2147483646 h 46"/>
              <a:gd name="T20" fmla="*/ 2147483646 w 34"/>
              <a:gd name="T21" fmla="*/ 2147483646 h 46"/>
              <a:gd name="T22" fmla="*/ 2147483646 w 34"/>
              <a:gd name="T23" fmla="*/ 2147483646 h 46"/>
              <a:gd name="T24" fmla="*/ 2147483646 w 34"/>
              <a:gd name="T25" fmla="*/ 2147483646 h 46"/>
              <a:gd name="T26" fmla="*/ 2147483646 w 34"/>
              <a:gd name="T27" fmla="*/ 2147483646 h 46"/>
              <a:gd name="T28" fmla="*/ 2147483646 w 34"/>
              <a:gd name="T29" fmla="*/ 2147483646 h 46"/>
              <a:gd name="T30" fmla="*/ 2147483646 w 34"/>
              <a:gd name="T31" fmla="*/ 2147483646 h 46"/>
              <a:gd name="T32" fmla="*/ 2147483646 w 34"/>
              <a:gd name="T33" fmla="*/ 2147483646 h 46"/>
              <a:gd name="T34" fmla="*/ 2147483646 w 34"/>
              <a:gd name="T35" fmla="*/ 2147483646 h 46"/>
              <a:gd name="T36" fmla="*/ 2147483646 w 34"/>
              <a:gd name="T37" fmla="*/ 2147483646 h 46"/>
              <a:gd name="T38" fmla="*/ 2147483646 w 34"/>
              <a:gd name="T39" fmla="*/ 2147483646 h 46"/>
              <a:gd name="T40" fmla="*/ 2147483646 w 34"/>
              <a:gd name="T41" fmla="*/ 2147483646 h 46"/>
              <a:gd name="T42" fmla="*/ 2147483646 w 34"/>
              <a:gd name="T43" fmla="*/ 2147483646 h 46"/>
              <a:gd name="T44" fmla="*/ 2147483646 w 34"/>
              <a:gd name="T45" fmla="*/ 2147483646 h 46"/>
              <a:gd name="T46" fmla="*/ 2147483646 w 34"/>
              <a:gd name="T47" fmla="*/ 2147483646 h 46"/>
              <a:gd name="T48" fmla="*/ 2147483646 w 34"/>
              <a:gd name="T49" fmla="*/ 2147483646 h 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4" h="46">
                <a:moveTo>
                  <a:pt x="22" y="14"/>
                </a:moveTo>
                <a:lnTo>
                  <a:pt x="20" y="10"/>
                </a:lnTo>
                <a:lnTo>
                  <a:pt x="14" y="5"/>
                </a:lnTo>
                <a:lnTo>
                  <a:pt x="7" y="0"/>
                </a:lnTo>
                <a:lnTo>
                  <a:pt x="3" y="0"/>
                </a:lnTo>
                <a:lnTo>
                  <a:pt x="1" y="5"/>
                </a:lnTo>
                <a:lnTo>
                  <a:pt x="0" y="10"/>
                </a:lnTo>
                <a:lnTo>
                  <a:pt x="1" y="15"/>
                </a:lnTo>
                <a:lnTo>
                  <a:pt x="1" y="20"/>
                </a:lnTo>
                <a:lnTo>
                  <a:pt x="3" y="27"/>
                </a:lnTo>
                <a:lnTo>
                  <a:pt x="4" y="36"/>
                </a:lnTo>
                <a:lnTo>
                  <a:pt x="7" y="43"/>
                </a:lnTo>
                <a:lnTo>
                  <a:pt x="11" y="46"/>
                </a:lnTo>
                <a:lnTo>
                  <a:pt x="16" y="46"/>
                </a:lnTo>
                <a:lnTo>
                  <a:pt x="21" y="44"/>
                </a:lnTo>
                <a:lnTo>
                  <a:pt x="26" y="42"/>
                </a:lnTo>
                <a:lnTo>
                  <a:pt x="29" y="38"/>
                </a:lnTo>
                <a:lnTo>
                  <a:pt x="31" y="33"/>
                </a:lnTo>
                <a:lnTo>
                  <a:pt x="34" y="30"/>
                </a:lnTo>
                <a:lnTo>
                  <a:pt x="34" y="27"/>
                </a:lnTo>
                <a:lnTo>
                  <a:pt x="30" y="22"/>
                </a:lnTo>
                <a:lnTo>
                  <a:pt x="26" y="17"/>
                </a:lnTo>
                <a:lnTo>
                  <a:pt x="23" y="15"/>
                </a:lnTo>
                <a:lnTo>
                  <a:pt x="22" y="14"/>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50" name="Freeform 442"/>
          <p:cNvSpPr>
            <a:spLocks/>
          </p:cNvSpPr>
          <p:nvPr/>
        </p:nvSpPr>
        <p:spPr bwMode="auto">
          <a:xfrm>
            <a:off x="1991785" y="1862668"/>
            <a:ext cx="59267" cy="67733"/>
          </a:xfrm>
          <a:custGeom>
            <a:avLst/>
            <a:gdLst>
              <a:gd name="T0" fmla="*/ 2147483646 w 58"/>
              <a:gd name="T1" fmla="*/ 2147483646 h 67"/>
              <a:gd name="T2" fmla="*/ 2147483646 w 58"/>
              <a:gd name="T3" fmla="*/ 2147483646 h 67"/>
              <a:gd name="T4" fmla="*/ 2147483646 w 58"/>
              <a:gd name="T5" fmla="*/ 2147483646 h 67"/>
              <a:gd name="T6" fmla="*/ 2147483646 w 58"/>
              <a:gd name="T7" fmla="*/ 2147483646 h 67"/>
              <a:gd name="T8" fmla="*/ 2147483646 w 58"/>
              <a:gd name="T9" fmla="*/ 2147483646 h 67"/>
              <a:gd name="T10" fmla="*/ 2147483646 w 58"/>
              <a:gd name="T11" fmla="*/ 2147483646 h 67"/>
              <a:gd name="T12" fmla="*/ 2147483646 w 58"/>
              <a:gd name="T13" fmla="*/ 2147483646 h 67"/>
              <a:gd name="T14" fmla="*/ 2147483646 w 58"/>
              <a:gd name="T15" fmla="*/ 2147483646 h 67"/>
              <a:gd name="T16" fmla="*/ 2147483646 w 58"/>
              <a:gd name="T17" fmla="*/ 2147483646 h 67"/>
              <a:gd name="T18" fmla="*/ 2147483646 w 58"/>
              <a:gd name="T19" fmla="*/ 2147483646 h 67"/>
              <a:gd name="T20" fmla="*/ 2147483646 w 58"/>
              <a:gd name="T21" fmla="*/ 2147483646 h 67"/>
              <a:gd name="T22" fmla="*/ 2147483646 w 58"/>
              <a:gd name="T23" fmla="*/ 2147483646 h 67"/>
              <a:gd name="T24" fmla="*/ 2147483646 w 58"/>
              <a:gd name="T25" fmla="*/ 2147483646 h 67"/>
              <a:gd name="T26" fmla="*/ 2147483646 w 58"/>
              <a:gd name="T27" fmla="*/ 2147483646 h 67"/>
              <a:gd name="T28" fmla="*/ 2147483646 w 58"/>
              <a:gd name="T29" fmla="*/ 2147483646 h 67"/>
              <a:gd name="T30" fmla="*/ 2147483646 w 58"/>
              <a:gd name="T31" fmla="*/ 2147483646 h 67"/>
              <a:gd name="T32" fmla="*/ 2147483646 w 58"/>
              <a:gd name="T33" fmla="*/ 2147483646 h 67"/>
              <a:gd name="T34" fmla="*/ 2147483646 w 58"/>
              <a:gd name="T35" fmla="*/ 2147483646 h 67"/>
              <a:gd name="T36" fmla="*/ 2147483646 w 58"/>
              <a:gd name="T37" fmla="*/ 2147483646 h 67"/>
              <a:gd name="T38" fmla="*/ 2147483646 w 58"/>
              <a:gd name="T39" fmla="*/ 2147483646 h 67"/>
              <a:gd name="T40" fmla="*/ 2147483646 w 58"/>
              <a:gd name="T41" fmla="*/ 2147483646 h 67"/>
              <a:gd name="T42" fmla="*/ 2147483646 w 58"/>
              <a:gd name="T43" fmla="*/ 2147483646 h 67"/>
              <a:gd name="T44" fmla="*/ 2147483646 w 58"/>
              <a:gd name="T45" fmla="*/ 2147483646 h 67"/>
              <a:gd name="T46" fmla="*/ 0 w 58"/>
              <a:gd name="T47" fmla="*/ 2147483646 h 67"/>
              <a:gd name="T48" fmla="*/ 2147483646 w 58"/>
              <a:gd name="T49" fmla="*/ 0 h 67"/>
              <a:gd name="T50" fmla="*/ 2147483646 w 58"/>
              <a:gd name="T51" fmla="*/ 0 h 67"/>
              <a:gd name="T52" fmla="*/ 2147483646 w 58"/>
              <a:gd name="T53" fmla="*/ 0 h 67"/>
              <a:gd name="T54" fmla="*/ 2147483646 w 58"/>
              <a:gd name="T55" fmla="*/ 2147483646 h 67"/>
              <a:gd name="T56" fmla="*/ 2147483646 w 58"/>
              <a:gd name="T57" fmla="*/ 2147483646 h 67"/>
              <a:gd name="T58" fmla="*/ 2147483646 w 58"/>
              <a:gd name="T59" fmla="*/ 2147483646 h 67"/>
              <a:gd name="T60" fmla="*/ 2147483646 w 58"/>
              <a:gd name="T61" fmla="*/ 2147483646 h 67"/>
              <a:gd name="T62" fmla="*/ 2147483646 w 58"/>
              <a:gd name="T63" fmla="*/ 2147483646 h 67"/>
              <a:gd name="T64" fmla="*/ 2147483646 w 58"/>
              <a:gd name="T65" fmla="*/ 2147483646 h 67"/>
              <a:gd name="T66" fmla="*/ 2147483646 w 58"/>
              <a:gd name="T67" fmla="*/ 2147483646 h 67"/>
              <a:gd name="T68" fmla="*/ 2147483646 w 58"/>
              <a:gd name="T69" fmla="*/ 2147483646 h 67"/>
              <a:gd name="T70" fmla="*/ 2147483646 w 58"/>
              <a:gd name="T71" fmla="*/ 2147483646 h 67"/>
              <a:gd name="T72" fmla="*/ 2147483646 w 58"/>
              <a:gd name="T73" fmla="*/ 2147483646 h 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 h="67">
                <a:moveTo>
                  <a:pt x="53" y="34"/>
                </a:moveTo>
                <a:lnTo>
                  <a:pt x="54" y="37"/>
                </a:lnTo>
                <a:lnTo>
                  <a:pt x="57" y="44"/>
                </a:lnTo>
                <a:lnTo>
                  <a:pt x="58" y="53"/>
                </a:lnTo>
                <a:lnTo>
                  <a:pt x="57" y="60"/>
                </a:lnTo>
                <a:lnTo>
                  <a:pt x="54" y="64"/>
                </a:lnTo>
                <a:lnTo>
                  <a:pt x="52" y="66"/>
                </a:lnTo>
                <a:lnTo>
                  <a:pt x="48" y="67"/>
                </a:lnTo>
                <a:lnTo>
                  <a:pt x="44" y="65"/>
                </a:lnTo>
                <a:lnTo>
                  <a:pt x="39" y="62"/>
                </a:lnTo>
                <a:lnTo>
                  <a:pt x="35" y="60"/>
                </a:lnTo>
                <a:lnTo>
                  <a:pt x="32" y="58"/>
                </a:lnTo>
                <a:lnTo>
                  <a:pt x="29" y="53"/>
                </a:lnTo>
                <a:lnTo>
                  <a:pt x="24" y="50"/>
                </a:lnTo>
                <a:lnTo>
                  <a:pt x="17" y="49"/>
                </a:lnTo>
                <a:lnTo>
                  <a:pt x="12" y="47"/>
                </a:lnTo>
                <a:lnTo>
                  <a:pt x="8" y="42"/>
                </a:lnTo>
                <a:lnTo>
                  <a:pt x="9" y="37"/>
                </a:lnTo>
                <a:lnTo>
                  <a:pt x="13" y="37"/>
                </a:lnTo>
                <a:lnTo>
                  <a:pt x="15" y="36"/>
                </a:lnTo>
                <a:lnTo>
                  <a:pt x="13" y="30"/>
                </a:lnTo>
                <a:lnTo>
                  <a:pt x="7" y="20"/>
                </a:lnTo>
                <a:lnTo>
                  <a:pt x="2" y="11"/>
                </a:lnTo>
                <a:lnTo>
                  <a:pt x="0" y="4"/>
                </a:lnTo>
                <a:lnTo>
                  <a:pt x="4" y="0"/>
                </a:lnTo>
                <a:lnTo>
                  <a:pt x="9" y="0"/>
                </a:lnTo>
                <a:lnTo>
                  <a:pt x="14" y="0"/>
                </a:lnTo>
                <a:lnTo>
                  <a:pt x="19" y="2"/>
                </a:lnTo>
                <a:lnTo>
                  <a:pt x="23" y="8"/>
                </a:lnTo>
                <a:lnTo>
                  <a:pt x="28" y="13"/>
                </a:lnTo>
                <a:lnTo>
                  <a:pt x="34" y="15"/>
                </a:lnTo>
                <a:lnTo>
                  <a:pt x="38" y="16"/>
                </a:lnTo>
                <a:lnTo>
                  <a:pt x="40" y="19"/>
                </a:lnTo>
                <a:lnTo>
                  <a:pt x="43" y="24"/>
                </a:lnTo>
                <a:lnTo>
                  <a:pt x="47" y="29"/>
                </a:lnTo>
                <a:lnTo>
                  <a:pt x="51" y="32"/>
                </a:lnTo>
                <a:lnTo>
                  <a:pt x="53" y="34"/>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51" name="Freeform 443"/>
          <p:cNvSpPr>
            <a:spLocks/>
          </p:cNvSpPr>
          <p:nvPr/>
        </p:nvSpPr>
        <p:spPr bwMode="auto">
          <a:xfrm>
            <a:off x="1748369" y="2110319"/>
            <a:ext cx="268817" cy="234949"/>
          </a:xfrm>
          <a:custGeom>
            <a:avLst/>
            <a:gdLst>
              <a:gd name="T0" fmla="*/ 2147483646 w 249"/>
              <a:gd name="T1" fmla="*/ 2147483646 h 231"/>
              <a:gd name="T2" fmla="*/ 2147483646 w 249"/>
              <a:gd name="T3" fmla="*/ 2147483646 h 231"/>
              <a:gd name="T4" fmla="*/ 2147483646 w 249"/>
              <a:gd name="T5" fmla="*/ 2147483646 h 231"/>
              <a:gd name="T6" fmla="*/ 2147483646 w 249"/>
              <a:gd name="T7" fmla="*/ 2147483646 h 231"/>
              <a:gd name="T8" fmla="*/ 2147483646 w 249"/>
              <a:gd name="T9" fmla="*/ 2147483646 h 231"/>
              <a:gd name="T10" fmla="*/ 2147483646 w 249"/>
              <a:gd name="T11" fmla="*/ 2147483646 h 231"/>
              <a:gd name="T12" fmla="*/ 2147483646 w 249"/>
              <a:gd name="T13" fmla="*/ 2147483646 h 231"/>
              <a:gd name="T14" fmla="*/ 2147483646 w 249"/>
              <a:gd name="T15" fmla="*/ 2147483646 h 231"/>
              <a:gd name="T16" fmla="*/ 2147483646 w 249"/>
              <a:gd name="T17" fmla="*/ 2147483646 h 231"/>
              <a:gd name="T18" fmla="*/ 2147483646 w 249"/>
              <a:gd name="T19" fmla="*/ 2147483646 h 231"/>
              <a:gd name="T20" fmla="*/ 2147483646 w 249"/>
              <a:gd name="T21" fmla="*/ 2147483646 h 231"/>
              <a:gd name="T22" fmla="*/ 2147483646 w 249"/>
              <a:gd name="T23" fmla="*/ 2147483646 h 231"/>
              <a:gd name="T24" fmla="*/ 2147483646 w 249"/>
              <a:gd name="T25" fmla="*/ 2147483646 h 231"/>
              <a:gd name="T26" fmla="*/ 2147483646 w 249"/>
              <a:gd name="T27" fmla="*/ 2147483646 h 231"/>
              <a:gd name="T28" fmla="*/ 2147483646 w 249"/>
              <a:gd name="T29" fmla="*/ 2147483646 h 231"/>
              <a:gd name="T30" fmla="*/ 2147483646 w 249"/>
              <a:gd name="T31" fmla="*/ 2147483646 h 231"/>
              <a:gd name="T32" fmla="*/ 2147483646 w 249"/>
              <a:gd name="T33" fmla="*/ 2147483646 h 231"/>
              <a:gd name="T34" fmla="*/ 2147483646 w 249"/>
              <a:gd name="T35" fmla="*/ 2147483646 h 231"/>
              <a:gd name="T36" fmla="*/ 2147483646 w 249"/>
              <a:gd name="T37" fmla="*/ 2147483646 h 231"/>
              <a:gd name="T38" fmla="*/ 2147483646 w 249"/>
              <a:gd name="T39" fmla="*/ 2147483646 h 231"/>
              <a:gd name="T40" fmla="*/ 2147483646 w 249"/>
              <a:gd name="T41" fmla="*/ 2147483646 h 231"/>
              <a:gd name="T42" fmla="*/ 2147483646 w 249"/>
              <a:gd name="T43" fmla="*/ 2147483646 h 231"/>
              <a:gd name="T44" fmla="*/ 2147483646 w 249"/>
              <a:gd name="T45" fmla="*/ 2147483646 h 231"/>
              <a:gd name="T46" fmla="*/ 2147483646 w 249"/>
              <a:gd name="T47" fmla="*/ 2147483646 h 231"/>
              <a:gd name="T48" fmla="*/ 2147483646 w 249"/>
              <a:gd name="T49" fmla="*/ 2147483646 h 231"/>
              <a:gd name="T50" fmla="*/ 2147483646 w 249"/>
              <a:gd name="T51" fmla="*/ 2147483646 h 231"/>
              <a:gd name="T52" fmla="*/ 2147483646 w 249"/>
              <a:gd name="T53" fmla="*/ 2147483646 h 231"/>
              <a:gd name="T54" fmla="*/ 2147483646 w 249"/>
              <a:gd name="T55" fmla="*/ 2147483646 h 231"/>
              <a:gd name="T56" fmla="*/ 2147483646 w 249"/>
              <a:gd name="T57" fmla="*/ 2147483646 h 231"/>
              <a:gd name="T58" fmla="*/ 2147483646 w 249"/>
              <a:gd name="T59" fmla="*/ 2147483646 h 231"/>
              <a:gd name="T60" fmla="*/ 2147483646 w 249"/>
              <a:gd name="T61" fmla="*/ 2147483646 h 231"/>
              <a:gd name="T62" fmla="*/ 2147483646 w 249"/>
              <a:gd name="T63" fmla="*/ 2147483646 h 231"/>
              <a:gd name="T64" fmla="*/ 2147483646 w 249"/>
              <a:gd name="T65" fmla="*/ 2147483646 h 231"/>
              <a:gd name="T66" fmla="*/ 2147483646 w 249"/>
              <a:gd name="T67" fmla="*/ 2147483646 h 231"/>
              <a:gd name="T68" fmla="*/ 2147483646 w 249"/>
              <a:gd name="T69" fmla="*/ 2147483646 h 231"/>
              <a:gd name="T70" fmla="*/ 2147483646 w 249"/>
              <a:gd name="T71" fmla="*/ 2147483646 h 231"/>
              <a:gd name="T72" fmla="*/ 2147483646 w 249"/>
              <a:gd name="T73" fmla="*/ 2147483646 h 231"/>
              <a:gd name="T74" fmla="*/ 2147483646 w 249"/>
              <a:gd name="T75" fmla="*/ 2147483646 h 231"/>
              <a:gd name="T76" fmla="*/ 2147483646 w 249"/>
              <a:gd name="T77" fmla="*/ 2147483646 h 231"/>
              <a:gd name="T78" fmla="*/ 2147483646 w 249"/>
              <a:gd name="T79" fmla="*/ 2147483646 h 231"/>
              <a:gd name="T80" fmla="*/ 2147483646 w 249"/>
              <a:gd name="T81" fmla="*/ 2147483646 h 231"/>
              <a:gd name="T82" fmla="*/ 2147483646 w 249"/>
              <a:gd name="T83" fmla="*/ 2147483646 h 231"/>
              <a:gd name="T84" fmla="*/ 2147483646 w 249"/>
              <a:gd name="T85" fmla="*/ 2147483646 h 231"/>
              <a:gd name="T86" fmla="*/ 2147483646 w 249"/>
              <a:gd name="T87" fmla="*/ 2147483646 h 231"/>
              <a:gd name="T88" fmla="*/ 2147483646 w 249"/>
              <a:gd name="T89" fmla="*/ 2147483646 h 231"/>
              <a:gd name="T90" fmla="*/ 2147483646 w 249"/>
              <a:gd name="T91" fmla="*/ 2147483646 h 231"/>
              <a:gd name="T92" fmla="*/ 2147483646 w 249"/>
              <a:gd name="T93" fmla="*/ 2147483646 h 231"/>
              <a:gd name="T94" fmla="*/ 2147483646 w 249"/>
              <a:gd name="T95" fmla="*/ 2147483646 h 231"/>
              <a:gd name="T96" fmla="*/ 2147483646 w 249"/>
              <a:gd name="T97" fmla="*/ 2147483646 h 23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49" h="231">
                <a:moveTo>
                  <a:pt x="239" y="162"/>
                </a:moveTo>
                <a:lnTo>
                  <a:pt x="241" y="164"/>
                </a:lnTo>
                <a:lnTo>
                  <a:pt x="246" y="168"/>
                </a:lnTo>
                <a:lnTo>
                  <a:pt x="249" y="175"/>
                </a:lnTo>
                <a:lnTo>
                  <a:pt x="248" y="182"/>
                </a:lnTo>
                <a:lnTo>
                  <a:pt x="244" y="187"/>
                </a:lnTo>
                <a:lnTo>
                  <a:pt x="239" y="188"/>
                </a:lnTo>
                <a:lnTo>
                  <a:pt x="236" y="187"/>
                </a:lnTo>
                <a:lnTo>
                  <a:pt x="232" y="187"/>
                </a:lnTo>
                <a:lnTo>
                  <a:pt x="229" y="187"/>
                </a:lnTo>
                <a:lnTo>
                  <a:pt x="226" y="187"/>
                </a:lnTo>
                <a:lnTo>
                  <a:pt x="226" y="189"/>
                </a:lnTo>
                <a:lnTo>
                  <a:pt x="228" y="195"/>
                </a:lnTo>
                <a:lnTo>
                  <a:pt x="230" y="204"/>
                </a:lnTo>
                <a:lnTo>
                  <a:pt x="232" y="213"/>
                </a:lnTo>
                <a:lnTo>
                  <a:pt x="231" y="220"/>
                </a:lnTo>
                <a:lnTo>
                  <a:pt x="224" y="225"/>
                </a:lnTo>
                <a:lnTo>
                  <a:pt x="216" y="227"/>
                </a:lnTo>
                <a:lnTo>
                  <a:pt x="211" y="230"/>
                </a:lnTo>
                <a:lnTo>
                  <a:pt x="205" y="231"/>
                </a:lnTo>
                <a:lnTo>
                  <a:pt x="195" y="225"/>
                </a:lnTo>
                <a:lnTo>
                  <a:pt x="190" y="220"/>
                </a:lnTo>
                <a:lnTo>
                  <a:pt x="184" y="215"/>
                </a:lnTo>
                <a:lnTo>
                  <a:pt x="178" y="210"/>
                </a:lnTo>
                <a:lnTo>
                  <a:pt x="173" y="205"/>
                </a:lnTo>
                <a:lnTo>
                  <a:pt x="170" y="202"/>
                </a:lnTo>
                <a:lnTo>
                  <a:pt x="165" y="198"/>
                </a:lnTo>
                <a:lnTo>
                  <a:pt x="163" y="196"/>
                </a:lnTo>
                <a:lnTo>
                  <a:pt x="161" y="195"/>
                </a:lnTo>
                <a:lnTo>
                  <a:pt x="158" y="194"/>
                </a:lnTo>
                <a:lnTo>
                  <a:pt x="157" y="194"/>
                </a:lnTo>
                <a:lnTo>
                  <a:pt x="154" y="196"/>
                </a:lnTo>
                <a:lnTo>
                  <a:pt x="146" y="202"/>
                </a:lnTo>
                <a:lnTo>
                  <a:pt x="140" y="206"/>
                </a:lnTo>
                <a:lnTo>
                  <a:pt x="132" y="210"/>
                </a:lnTo>
                <a:lnTo>
                  <a:pt x="123" y="213"/>
                </a:lnTo>
                <a:lnTo>
                  <a:pt x="114" y="216"/>
                </a:lnTo>
                <a:lnTo>
                  <a:pt x="104" y="219"/>
                </a:lnTo>
                <a:lnTo>
                  <a:pt x="95" y="220"/>
                </a:lnTo>
                <a:lnTo>
                  <a:pt x="89" y="221"/>
                </a:lnTo>
                <a:lnTo>
                  <a:pt x="85" y="223"/>
                </a:lnTo>
                <a:lnTo>
                  <a:pt x="81" y="223"/>
                </a:lnTo>
                <a:lnTo>
                  <a:pt x="78" y="223"/>
                </a:lnTo>
                <a:lnTo>
                  <a:pt x="73" y="221"/>
                </a:lnTo>
                <a:lnTo>
                  <a:pt x="67" y="219"/>
                </a:lnTo>
                <a:lnTo>
                  <a:pt x="62" y="218"/>
                </a:lnTo>
                <a:lnTo>
                  <a:pt x="57" y="216"/>
                </a:lnTo>
                <a:lnTo>
                  <a:pt x="52" y="215"/>
                </a:lnTo>
                <a:lnTo>
                  <a:pt x="49" y="215"/>
                </a:lnTo>
                <a:lnTo>
                  <a:pt x="46" y="213"/>
                </a:lnTo>
                <a:lnTo>
                  <a:pt x="44" y="210"/>
                </a:lnTo>
                <a:lnTo>
                  <a:pt x="44" y="204"/>
                </a:lnTo>
                <a:lnTo>
                  <a:pt x="43" y="197"/>
                </a:lnTo>
                <a:lnTo>
                  <a:pt x="40" y="188"/>
                </a:lnTo>
                <a:lnTo>
                  <a:pt x="33" y="180"/>
                </a:lnTo>
                <a:lnTo>
                  <a:pt x="25" y="173"/>
                </a:lnTo>
                <a:lnTo>
                  <a:pt x="16" y="167"/>
                </a:lnTo>
                <a:lnTo>
                  <a:pt x="9" y="164"/>
                </a:lnTo>
                <a:lnTo>
                  <a:pt x="3" y="162"/>
                </a:lnTo>
                <a:lnTo>
                  <a:pt x="1" y="157"/>
                </a:lnTo>
                <a:lnTo>
                  <a:pt x="0" y="151"/>
                </a:lnTo>
                <a:lnTo>
                  <a:pt x="0" y="143"/>
                </a:lnTo>
                <a:lnTo>
                  <a:pt x="0" y="136"/>
                </a:lnTo>
                <a:lnTo>
                  <a:pt x="1" y="130"/>
                </a:lnTo>
                <a:lnTo>
                  <a:pt x="5" y="129"/>
                </a:lnTo>
                <a:lnTo>
                  <a:pt x="12" y="129"/>
                </a:lnTo>
                <a:lnTo>
                  <a:pt x="20" y="128"/>
                </a:lnTo>
                <a:lnTo>
                  <a:pt x="27" y="129"/>
                </a:lnTo>
                <a:lnTo>
                  <a:pt x="36" y="132"/>
                </a:lnTo>
                <a:lnTo>
                  <a:pt x="42" y="135"/>
                </a:lnTo>
                <a:lnTo>
                  <a:pt x="49" y="138"/>
                </a:lnTo>
                <a:lnTo>
                  <a:pt x="57" y="142"/>
                </a:lnTo>
                <a:lnTo>
                  <a:pt x="65" y="147"/>
                </a:lnTo>
                <a:lnTo>
                  <a:pt x="72" y="149"/>
                </a:lnTo>
                <a:lnTo>
                  <a:pt x="79" y="151"/>
                </a:lnTo>
                <a:lnTo>
                  <a:pt x="82" y="151"/>
                </a:lnTo>
                <a:lnTo>
                  <a:pt x="85" y="149"/>
                </a:lnTo>
                <a:lnTo>
                  <a:pt x="86" y="141"/>
                </a:lnTo>
                <a:lnTo>
                  <a:pt x="86" y="133"/>
                </a:lnTo>
                <a:lnTo>
                  <a:pt x="81" y="126"/>
                </a:lnTo>
                <a:lnTo>
                  <a:pt x="69" y="121"/>
                </a:lnTo>
                <a:lnTo>
                  <a:pt x="56" y="118"/>
                </a:lnTo>
                <a:lnTo>
                  <a:pt x="50" y="117"/>
                </a:lnTo>
                <a:lnTo>
                  <a:pt x="44" y="117"/>
                </a:lnTo>
                <a:lnTo>
                  <a:pt x="35" y="115"/>
                </a:lnTo>
                <a:lnTo>
                  <a:pt x="24" y="115"/>
                </a:lnTo>
                <a:lnTo>
                  <a:pt x="17" y="115"/>
                </a:lnTo>
                <a:lnTo>
                  <a:pt x="12" y="114"/>
                </a:lnTo>
                <a:lnTo>
                  <a:pt x="8" y="111"/>
                </a:lnTo>
                <a:lnTo>
                  <a:pt x="3" y="104"/>
                </a:lnTo>
                <a:lnTo>
                  <a:pt x="2" y="96"/>
                </a:lnTo>
                <a:lnTo>
                  <a:pt x="2" y="90"/>
                </a:lnTo>
                <a:lnTo>
                  <a:pt x="4" y="86"/>
                </a:lnTo>
                <a:lnTo>
                  <a:pt x="11" y="84"/>
                </a:lnTo>
                <a:lnTo>
                  <a:pt x="20" y="86"/>
                </a:lnTo>
                <a:lnTo>
                  <a:pt x="28" y="84"/>
                </a:lnTo>
                <a:lnTo>
                  <a:pt x="29" y="79"/>
                </a:lnTo>
                <a:lnTo>
                  <a:pt x="26" y="73"/>
                </a:lnTo>
                <a:lnTo>
                  <a:pt x="23" y="71"/>
                </a:lnTo>
                <a:lnTo>
                  <a:pt x="19" y="68"/>
                </a:lnTo>
                <a:lnTo>
                  <a:pt x="13" y="62"/>
                </a:lnTo>
                <a:lnTo>
                  <a:pt x="8" y="54"/>
                </a:lnTo>
                <a:lnTo>
                  <a:pt x="3" y="49"/>
                </a:lnTo>
                <a:lnTo>
                  <a:pt x="3" y="44"/>
                </a:lnTo>
                <a:lnTo>
                  <a:pt x="8" y="39"/>
                </a:lnTo>
                <a:lnTo>
                  <a:pt x="14" y="37"/>
                </a:lnTo>
                <a:lnTo>
                  <a:pt x="19" y="35"/>
                </a:lnTo>
                <a:lnTo>
                  <a:pt x="21" y="33"/>
                </a:lnTo>
                <a:lnTo>
                  <a:pt x="24" y="27"/>
                </a:lnTo>
                <a:lnTo>
                  <a:pt x="25" y="21"/>
                </a:lnTo>
                <a:lnTo>
                  <a:pt x="25" y="18"/>
                </a:lnTo>
                <a:lnTo>
                  <a:pt x="28" y="15"/>
                </a:lnTo>
                <a:lnTo>
                  <a:pt x="33" y="14"/>
                </a:lnTo>
                <a:lnTo>
                  <a:pt x="40" y="13"/>
                </a:lnTo>
                <a:lnTo>
                  <a:pt x="46" y="9"/>
                </a:lnTo>
                <a:lnTo>
                  <a:pt x="51" y="7"/>
                </a:lnTo>
                <a:lnTo>
                  <a:pt x="61" y="5"/>
                </a:lnTo>
                <a:lnTo>
                  <a:pt x="72" y="3"/>
                </a:lnTo>
                <a:lnTo>
                  <a:pt x="81" y="0"/>
                </a:lnTo>
                <a:lnTo>
                  <a:pt x="88" y="3"/>
                </a:lnTo>
                <a:lnTo>
                  <a:pt x="88" y="9"/>
                </a:lnTo>
                <a:lnTo>
                  <a:pt x="85" y="18"/>
                </a:lnTo>
                <a:lnTo>
                  <a:pt x="81" y="23"/>
                </a:lnTo>
                <a:lnTo>
                  <a:pt x="82" y="27"/>
                </a:lnTo>
                <a:lnTo>
                  <a:pt x="88" y="26"/>
                </a:lnTo>
                <a:lnTo>
                  <a:pt x="95" y="23"/>
                </a:lnTo>
                <a:lnTo>
                  <a:pt x="100" y="24"/>
                </a:lnTo>
                <a:lnTo>
                  <a:pt x="102" y="27"/>
                </a:lnTo>
                <a:lnTo>
                  <a:pt x="104" y="34"/>
                </a:lnTo>
                <a:lnTo>
                  <a:pt x="110" y="41"/>
                </a:lnTo>
                <a:lnTo>
                  <a:pt x="117" y="46"/>
                </a:lnTo>
                <a:lnTo>
                  <a:pt x="124" y="47"/>
                </a:lnTo>
                <a:lnTo>
                  <a:pt x="127" y="45"/>
                </a:lnTo>
                <a:lnTo>
                  <a:pt x="127" y="38"/>
                </a:lnTo>
                <a:lnTo>
                  <a:pt x="126" y="31"/>
                </a:lnTo>
                <a:lnTo>
                  <a:pt x="125" y="27"/>
                </a:lnTo>
                <a:lnTo>
                  <a:pt x="129" y="27"/>
                </a:lnTo>
                <a:lnTo>
                  <a:pt x="134" y="33"/>
                </a:lnTo>
                <a:lnTo>
                  <a:pt x="140" y="39"/>
                </a:lnTo>
                <a:lnTo>
                  <a:pt x="145" y="47"/>
                </a:lnTo>
                <a:lnTo>
                  <a:pt x="146" y="58"/>
                </a:lnTo>
                <a:lnTo>
                  <a:pt x="147" y="69"/>
                </a:lnTo>
                <a:lnTo>
                  <a:pt x="148" y="80"/>
                </a:lnTo>
                <a:lnTo>
                  <a:pt x="152" y="83"/>
                </a:lnTo>
                <a:lnTo>
                  <a:pt x="155" y="75"/>
                </a:lnTo>
                <a:lnTo>
                  <a:pt x="158" y="64"/>
                </a:lnTo>
                <a:lnTo>
                  <a:pt x="161" y="57"/>
                </a:lnTo>
                <a:lnTo>
                  <a:pt x="162" y="51"/>
                </a:lnTo>
                <a:lnTo>
                  <a:pt x="160" y="46"/>
                </a:lnTo>
                <a:lnTo>
                  <a:pt x="157" y="39"/>
                </a:lnTo>
                <a:lnTo>
                  <a:pt x="156" y="33"/>
                </a:lnTo>
                <a:lnTo>
                  <a:pt x="157" y="27"/>
                </a:lnTo>
                <a:lnTo>
                  <a:pt x="160" y="22"/>
                </a:lnTo>
                <a:lnTo>
                  <a:pt x="164" y="20"/>
                </a:lnTo>
                <a:lnTo>
                  <a:pt x="169" y="21"/>
                </a:lnTo>
                <a:lnTo>
                  <a:pt x="173" y="23"/>
                </a:lnTo>
                <a:lnTo>
                  <a:pt x="179" y="26"/>
                </a:lnTo>
                <a:lnTo>
                  <a:pt x="181" y="24"/>
                </a:lnTo>
                <a:lnTo>
                  <a:pt x="183" y="22"/>
                </a:lnTo>
                <a:lnTo>
                  <a:pt x="181" y="19"/>
                </a:lnTo>
                <a:lnTo>
                  <a:pt x="181" y="18"/>
                </a:lnTo>
                <a:lnTo>
                  <a:pt x="179" y="15"/>
                </a:lnTo>
                <a:lnTo>
                  <a:pt x="175" y="11"/>
                </a:lnTo>
                <a:lnTo>
                  <a:pt x="172" y="7"/>
                </a:lnTo>
                <a:lnTo>
                  <a:pt x="179" y="5"/>
                </a:lnTo>
                <a:lnTo>
                  <a:pt x="185" y="5"/>
                </a:lnTo>
                <a:lnTo>
                  <a:pt x="192" y="5"/>
                </a:lnTo>
                <a:lnTo>
                  <a:pt x="198" y="5"/>
                </a:lnTo>
                <a:lnTo>
                  <a:pt x="203" y="6"/>
                </a:lnTo>
                <a:lnTo>
                  <a:pt x="208" y="8"/>
                </a:lnTo>
                <a:lnTo>
                  <a:pt x="211" y="11"/>
                </a:lnTo>
                <a:lnTo>
                  <a:pt x="213" y="15"/>
                </a:lnTo>
                <a:lnTo>
                  <a:pt x="211" y="21"/>
                </a:lnTo>
                <a:lnTo>
                  <a:pt x="207" y="31"/>
                </a:lnTo>
                <a:lnTo>
                  <a:pt x="203" y="37"/>
                </a:lnTo>
                <a:lnTo>
                  <a:pt x="199" y="39"/>
                </a:lnTo>
                <a:lnTo>
                  <a:pt x="195" y="42"/>
                </a:lnTo>
                <a:lnTo>
                  <a:pt x="192" y="45"/>
                </a:lnTo>
                <a:lnTo>
                  <a:pt x="193" y="52"/>
                </a:lnTo>
                <a:lnTo>
                  <a:pt x="195" y="60"/>
                </a:lnTo>
                <a:lnTo>
                  <a:pt x="196" y="69"/>
                </a:lnTo>
                <a:lnTo>
                  <a:pt x="198" y="79"/>
                </a:lnTo>
                <a:lnTo>
                  <a:pt x="199" y="89"/>
                </a:lnTo>
                <a:lnTo>
                  <a:pt x="201" y="98"/>
                </a:lnTo>
                <a:lnTo>
                  <a:pt x="201" y="105"/>
                </a:lnTo>
                <a:lnTo>
                  <a:pt x="200" y="110"/>
                </a:lnTo>
                <a:lnTo>
                  <a:pt x="199" y="112"/>
                </a:lnTo>
                <a:lnTo>
                  <a:pt x="198" y="115"/>
                </a:lnTo>
                <a:lnTo>
                  <a:pt x="198" y="122"/>
                </a:lnTo>
                <a:lnTo>
                  <a:pt x="201" y="130"/>
                </a:lnTo>
                <a:lnTo>
                  <a:pt x="205" y="136"/>
                </a:lnTo>
                <a:lnTo>
                  <a:pt x="209" y="141"/>
                </a:lnTo>
                <a:lnTo>
                  <a:pt x="216" y="147"/>
                </a:lnTo>
                <a:lnTo>
                  <a:pt x="224" y="153"/>
                </a:lnTo>
                <a:lnTo>
                  <a:pt x="231" y="158"/>
                </a:lnTo>
                <a:lnTo>
                  <a:pt x="237" y="160"/>
                </a:lnTo>
                <a:lnTo>
                  <a:pt x="239" y="16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52" name="Freeform 445"/>
          <p:cNvSpPr>
            <a:spLocks/>
          </p:cNvSpPr>
          <p:nvPr/>
        </p:nvSpPr>
        <p:spPr bwMode="auto">
          <a:xfrm>
            <a:off x="2777067" y="4246033"/>
            <a:ext cx="35984" cy="19051"/>
          </a:xfrm>
          <a:custGeom>
            <a:avLst/>
            <a:gdLst>
              <a:gd name="T0" fmla="*/ 2147483646 w 23"/>
              <a:gd name="T1" fmla="*/ 0 h 18"/>
              <a:gd name="T2" fmla="*/ 2147483646 w 23"/>
              <a:gd name="T3" fmla="*/ 2147483646 h 18"/>
              <a:gd name="T4" fmla="*/ 2147483646 w 23"/>
              <a:gd name="T5" fmla="*/ 2147483646 h 18"/>
              <a:gd name="T6" fmla="*/ 0 w 23"/>
              <a:gd name="T7" fmla="*/ 2147483646 h 18"/>
              <a:gd name="T8" fmla="*/ 2147483646 w 2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 h="18">
                <a:moveTo>
                  <a:pt x="2" y="0"/>
                </a:moveTo>
                <a:lnTo>
                  <a:pt x="23" y="1"/>
                </a:lnTo>
                <a:lnTo>
                  <a:pt x="21" y="18"/>
                </a:lnTo>
                <a:lnTo>
                  <a:pt x="0" y="13"/>
                </a:lnTo>
                <a:lnTo>
                  <a:pt x="2" y="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53" name="Freeform 450"/>
          <p:cNvSpPr>
            <a:spLocks/>
          </p:cNvSpPr>
          <p:nvPr/>
        </p:nvSpPr>
        <p:spPr bwMode="auto">
          <a:xfrm>
            <a:off x="3820586" y="2472267"/>
            <a:ext cx="131233" cy="50800"/>
          </a:xfrm>
          <a:custGeom>
            <a:avLst/>
            <a:gdLst>
              <a:gd name="T0" fmla="*/ 2147483646 w 114"/>
              <a:gd name="T1" fmla="*/ 0 h 54"/>
              <a:gd name="T2" fmla="*/ 2147483646 w 114"/>
              <a:gd name="T3" fmla="*/ 2147483646 h 54"/>
              <a:gd name="T4" fmla="*/ 2147483646 w 114"/>
              <a:gd name="T5" fmla="*/ 2147483646 h 54"/>
              <a:gd name="T6" fmla="*/ 2147483646 w 114"/>
              <a:gd name="T7" fmla="*/ 0 h 54"/>
              <a:gd name="T8" fmla="*/ 2147483646 w 114"/>
              <a:gd name="T9" fmla="*/ 2147483646 h 54"/>
              <a:gd name="T10" fmla="*/ 2147483646 w 114"/>
              <a:gd name="T11" fmla="*/ 2147483646 h 54"/>
              <a:gd name="T12" fmla="*/ 2147483646 w 114"/>
              <a:gd name="T13" fmla="*/ 2147483646 h 54"/>
              <a:gd name="T14" fmla="*/ 2147483646 w 114"/>
              <a:gd name="T15" fmla="*/ 2147483646 h 54"/>
              <a:gd name="T16" fmla="*/ 2147483646 w 114"/>
              <a:gd name="T17" fmla="*/ 2147483646 h 54"/>
              <a:gd name="T18" fmla="*/ 2147483646 w 114"/>
              <a:gd name="T19" fmla="*/ 2147483646 h 54"/>
              <a:gd name="T20" fmla="*/ 2147483646 w 114"/>
              <a:gd name="T21" fmla="*/ 2147483646 h 54"/>
              <a:gd name="T22" fmla="*/ 0 w 114"/>
              <a:gd name="T23" fmla="*/ 2147483646 h 54"/>
              <a:gd name="T24" fmla="*/ 2147483646 w 114"/>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4" h="54">
                <a:moveTo>
                  <a:pt x="14" y="0"/>
                </a:moveTo>
                <a:lnTo>
                  <a:pt x="26" y="14"/>
                </a:lnTo>
                <a:lnTo>
                  <a:pt x="54" y="4"/>
                </a:lnTo>
                <a:lnTo>
                  <a:pt x="88" y="0"/>
                </a:lnTo>
                <a:lnTo>
                  <a:pt x="114" y="18"/>
                </a:lnTo>
                <a:lnTo>
                  <a:pt x="96" y="38"/>
                </a:lnTo>
                <a:lnTo>
                  <a:pt x="68" y="54"/>
                </a:lnTo>
                <a:lnTo>
                  <a:pt x="30" y="42"/>
                </a:lnTo>
                <a:lnTo>
                  <a:pt x="10" y="44"/>
                </a:lnTo>
                <a:lnTo>
                  <a:pt x="26" y="36"/>
                </a:lnTo>
                <a:lnTo>
                  <a:pt x="16" y="22"/>
                </a:lnTo>
                <a:lnTo>
                  <a:pt x="0" y="16"/>
                </a:lnTo>
                <a:lnTo>
                  <a:pt x="14" y="0"/>
                </a:lnTo>
                <a:close/>
              </a:path>
            </a:pathLst>
          </a:custGeom>
          <a:solidFill>
            <a:schemeClr val="bg1"/>
          </a:soli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388" tIns="45718" rIns="91388" bIns="45718" anchor="ctr"/>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54" name="Freeform 451"/>
          <p:cNvSpPr>
            <a:spLocks/>
          </p:cNvSpPr>
          <p:nvPr/>
        </p:nvSpPr>
        <p:spPr bwMode="auto">
          <a:xfrm>
            <a:off x="7814735" y="4605868"/>
            <a:ext cx="215900" cy="186267"/>
          </a:xfrm>
          <a:custGeom>
            <a:avLst/>
            <a:gdLst>
              <a:gd name="T0" fmla="*/ 2147483646 w 575"/>
              <a:gd name="T1" fmla="*/ 2147483646 h 488"/>
              <a:gd name="T2" fmla="*/ 2147483646 w 575"/>
              <a:gd name="T3" fmla="*/ 2147483646 h 488"/>
              <a:gd name="T4" fmla="*/ 2147483646 w 575"/>
              <a:gd name="T5" fmla="*/ 2147483646 h 488"/>
              <a:gd name="T6" fmla="*/ 2147483646 w 575"/>
              <a:gd name="T7" fmla="*/ 2147483646 h 488"/>
              <a:gd name="T8" fmla="*/ 2147483646 w 575"/>
              <a:gd name="T9" fmla="*/ 0 h 488"/>
              <a:gd name="T10" fmla="*/ 2147483646 w 575"/>
              <a:gd name="T11" fmla="*/ 2147483646 h 488"/>
              <a:gd name="T12" fmla="*/ 0 w 575"/>
              <a:gd name="T13" fmla="*/ 2147483646 h 488"/>
              <a:gd name="T14" fmla="*/ 2147483646 w 575"/>
              <a:gd name="T15" fmla="*/ 2147483646 h 488"/>
              <a:gd name="T16" fmla="*/ 2147483646 w 575"/>
              <a:gd name="T17" fmla="*/ 2147483646 h 488"/>
              <a:gd name="T18" fmla="*/ 2147483646 w 575"/>
              <a:gd name="T19" fmla="*/ 2147483646 h 488"/>
              <a:gd name="T20" fmla="*/ 2147483646 w 575"/>
              <a:gd name="T21" fmla="*/ 2147483646 h 488"/>
              <a:gd name="T22" fmla="*/ 2147483646 w 575"/>
              <a:gd name="T23" fmla="*/ 2147483646 h 488"/>
              <a:gd name="T24" fmla="*/ 2147483646 w 575"/>
              <a:gd name="T25" fmla="*/ 2147483646 h 488"/>
              <a:gd name="T26" fmla="*/ 2147483646 w 575"/>
              <a:gd name="T27" fmla="*/ 2147483646 h 488"/>
              <a:gd name="T28" fmla="*/ 2147483646 w 575"/>
              <a:gd name="T29" fmla="*/ 2147483646 h 488"/>
              <a:gd name="T30" fmla="*/ 2147483646 w 575"/>
              <a:gd name="T31" fmla="*/ 2147483646 h 488"/>
              <a:gd name="T32" fmla="*/ 2147483646 w 575"/>
              <a:gd name="T33" fmla="*/ 2147483646 h 488"/>
              <a:gd name="T34" fmla="*/ 2147483646 w 575"/>
              <a:gd name="T35" fmla="*/ 2147483646 h 488"/>
              <a:gd name="T36" fmla="*/ 2147483646 w 575"/>
              <a:gd name="T37" fmla="*/ 2147483646 h 488"/>
              <a:gd name="T38" fmla="*/ 2147483646 w 575"/>
              <a:gd name="T39" fmla="*/ 2147483646 h 488"/>
              <a:gd name="T40" fmla="*/ 2147483646 w 575"/>
              <a:gd name="T41" fmla="*/ 2147483646 h 4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75" h="488">
                <a:moveTo>
                  <a:pt x="410" y="71"/>
                </a:moveTo>
                <a:lnTo>
                  <a:pt x="321" y="142"/>
                </a:lnTo>
                <a:lnTo>
                  <a:pt x="233" y="142"/>
                </a:lnTo>
                <a:lnTo>
                  <a:pt x="178" y="71"/>
                </a:lnTo>
                <a:lnTo>
                  <a:pt x="107" y="0"/>
                </a:lnTo>
                <a:lnTo>
                  <a:pt x="36" y="19"/>
                </a:lnTo>
                <a:lnTo>
                  <a:pt x="0" y="90"/>
                </a:lnTo>
                <a:lnTo>
                  <a:pt x="72" y="124"/>
                </a:lnTo>
                <a:lnTo>
                  <a:pt x="89" y="159"/>
                </a:lnTo>
                <a:lnTo>
                  <a:pt x="107" y="213"/>
                </a:lnTo>
                <a:lnTo>
                  <a:pt x="160" y="213"/>
                </a:lnTo>
                <a:lnTo>
                  <a:pt x="197" y="230"/>
                </a:lnTo>
                <a:lnTo>
                  <a:pt x="321" y="283"/>
                </a:lnTo>
                <a:lnTo>
                  <a:pt x="446" y="353"/>
                </a:lnTo>
                <a:lnTo>
                  <a:pt x="465" y="389"/>
                </a:lnTo>
                <a:lnTo>
                  <a:pt x="393" y="424"/>
                </a:lnTo>
                <a:lnTo>
                  <a:pt x="465" y="442"/>
                </a:lnTo>
                <a:lnTo>
                  <a:pt x="518" y="459"/>
                </a:lnTo>
                <a:lnTo>
                  <a:pt x="575" y="488"/>
                </a:lnTo>
                <a:lnTo>
                  <a:pt x="575" y="122"/>
                </a:lnTo>
                <a:lnTo>
                  <a:pt x="410" y="71"/>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55" name="Freeform 452"/>
          <p:cNvSpPr>
            <a:spLocks/>
          </p:cNvSpPr>
          <p:nvPr/>
        </p:nvSpPr>
        <p:spPr bwMode="auto">
          <a:xfrm>
            <a:off x="8030635" y="4650319"/>
            <a:ext cx="175684" cy="169333"/>
          </a:xfrm>
          <a:custGeom>
            <a:avLst/>
            <a:gdLst>
              <a:gd name="T0" fmla="*/ 2147483646 w 460"/>
              <a:gd name="T1" fmla="*/ 2147483646 h 443"/>
              <a:gd name="T2" fmla="*/ 2147483646 w 460"/>
              <a:gd name="T3" fmla="*/ 2147483646 h 443"/>
              <a:gd name="T4" fmla="*/ 2147483646 w 460"/>
              <a:gd name="T5" fmla="*/ 2147483646 h 443"/>
              <a:gd name="T6" fmla="*/ 2147483646 w 460"/>
              <a:gd name="T7" fmla="*/ 2147483646 h 443"/>
              <a:gd name="T8" fmla="*/ 2147483646 w 460"/>
              <a:gd name="T9" fmla="*/ 2147483646 h 443"/>
              <a:gd name="T10" fmla="*/ 2147483646 w 460"/>
              <a:gd name="T11" fmla="*/ 2147483646 h 443"/>
              <a:gd name="T12" fmla="*/ 0 w 460"/>
              <a:gd name="T13" fmla="*/ 0 h 443"/>
              <a:gd name="T14" fmla="*/ 0 w 460"/>
              <a:gd name="T15" fmla="*/ 2147483646 h 443"/>
              <a:gd name="T16" fmla="*/ 2147483646 w 460"/>
              <a:gd name="T17" fmla="*/ 2147483646 h 443"/>
              <a:gd name="T18" fmla="*/ 2147483646 w 460"/>
              <a:gd name="T19" fmla="*/ 2147483646 h 443"/>
              <a:gd name="T20" fmla="*/ 2147483646 w 460"/>
              <a:gd name="T21" fmla="*/ 2147483646 h 443"/>
              <a:gd name="T22" fmla="*/ 2147483646 w 460"/>
              <a:gd name="T23" fmla="*/ 2147483646 h 443"/>
              <a:gd name="T24" fmla="*/ 2147483646 w 460"/>
              <a:gd name="T25" fmla="*/ 2147483646 h 443"/>
              <a:gd name="T26" fmla="*/ 2147483646 w 460"/>
              <a:gd name="T27" fmla="*/ 2147483646 h 443"/>
              <a:gd name="T28" fmla="*/ 2147483646 w 460"/>
              <a:gd name="T29" fmla="*/ 2147483646 h 443"/>
              <a:gd name="T30" fmla="*/ 2147483646 w 460"/>
              <a:gd name="T31" fmla="*/ 2147483646 h 443"/>
              <a:gd name="T32" fmla="*/ 2147483646 w 460"/>
              <a:gd name="T33" fmla="*/ 2147483646 h 4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0" h="443">
                <a:moveTo>
                  <a:pt x="353" y="302"/>
                </a:moveTo>
                <a:lnTo>
                  <a:pt x="336" y="249"/>
                </a:lnTo>
                <a:lnTo>
                  <a:pt x="372" y="214"/>
                </a:lnTo>
                <a:lnTo>
                  <a:pt x="283" y="161"/>
                </a:lnTo>
                <a:lnTo>
                  <a:pt x="247" y="108"/>
                </a:lnTo>
                <a:lnTo>
                  <a:pt x="122" y="37"/>
                </a:lnTo>
                <a:lnTo>
                  <a:pt x="0" y="0"/>
                </a:lnTo>
                <a:lnTo>
                  <a:pt x="0" y="366"/>
                </a:lnTo>
                <a:lnTo>
                  <a:pt x="14" y="373"/>
                </a:lnTo>
                <a:lnTo>
                  <a:pt x="67" y="373"/>
                </a:lnTo>
                <a:lnTo>
                  <a:pt x="122" y="320"/>
                </a:lnTo>
                <a:lnTo>
                  <a:pt x="211" y="284"/>
                </a:lnTo>
                <a:lnTo>
                  <a:pt x="264" y="320"/>
                </a:lnTo>
                <a:lnTo>
                  <a:pt x="389" y="408"/>
                </a:lnTo>
                <a:lnTo>
                  <a:pt x="460" y="443"/>
                </a:lnTo>
                <a:lnTo>
                  <a:pt x="460" y="337"/>
                </a:lnTo>
                <a:lnTo>
                  <a:pt x="353" y="30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grpSp>
        <p:nvGrpSpPr>
          <p:cNvPr id="23709" name="Group 453"/>
          <p:cNvGrpSpPr>
            <a:grpSpLocks/>
          </p:cNvGrpSpPr>
          <p:nvPr/>
        </p:nvGrpSpPr>
        <p:grpSpPr bwMode="auto">
          <a:xfrm>
            <a:off x="4292602" y="2859619"/>
            <a:ext cx="251884" cy="368300"/>
            <a:chOff x="2201" y="1250"/>
            <a:chExt cx="133" cy="193"/>
          </a:xfrm>
        </p:grpSpPr>
        <p:sp>
          <p:nvSpPr>
            <p:cNvPr id="4297" name="Freeform 454"/>
            <p:cNvSpPr>
              <a:spLocks/>
            </p:cNvSpPr>
            <p:nvPr/>
          </p:nvSpPr>
          <p:spPr bwMode="auto">
            <a:xfrm>
              <a:off x="2235" y="1250"/>
              <a:ext cx="99" cy="193"/>
            </a:xfrm>
            <a:custGeom>
              <a:avLst/>
              <a:gdLst>
                <a:gd name="T0" fmla="*/ 2265696 w 24"/>
                <a:gd name="T1" fmla="*/ 11636360 h 47"/>
                <a:gd name="T2" fmla="*/ 1548613 w 24"/>
                <a:gd name="T3" fmla="*/ 10984915 h 47"/>
                <a:gd name="T4" fmla="*/ 3815242 w 24"/>
                <a:gd name="T5" fmla="*/ 9628014 h 47"/>
                <a:gd name="T6" fmla="*/ 3443575 w 24"/>
                <a:gd name="T7" fmla="*/ 8328599 h 47"/>
                <a:gd name="T8" fmla="*/ 3008975 w 24"/>
                <a:gd name="T9" fmla="*/ 7283639 h 47"/>
                <a:gd name="T10" fmla="*/ 1177883 w 24"/>
                <a:gd name="T11" fmla="*/ 7283639 h 47"/>
                <a:gd name="T12" fmla="*/ 1548613 w 24"/>
                <a:gd name="T13" fmla="*/ 5335900 h 47"/>
                <a:gd name="T14" fmla="*/ 371667 w 24"/>
                <a:gd name="T15" fmla="*/ 5983953 h 47"/>
                <a:gd name="T16" fmla="*/ 0 w 24"/>
                <a:gd name="T17" fmla="*/ 4290936 h 47"/>
                <a:gd name="T18" fmla="*/ 0 w 24"/>
                <a:gd name="T19" fmla="*/ 2675083 h 47"/>
                <a:gd name="T20" fmla="*/ 371667 w 24"/>
                <a:gd name="T21" fmla="*/ 1299416 h 47"/>
                <a:gd name="T22" fmla="*/ 1920279 w 24"/>
                <a:gd name="T23" fmla="*/ 0 h 47"/>
                <a:gd name="T24" fmla="*/ 3008975 w 24"/>
                <a:gd name="T25" fmla="*/ 316438 h 47"/>
                <a:gd name="T26" fmla="*/ 2637292 w 24"/>
                <a:gd name="T27" fmla="*/ 2028208 h 47"/>
                <a:gd name="T28" fmla="*/ 4907846 w 24"/>
                <a:gd name="T29" fmla="*/ 2028208 h 47"/>
                <a:gd name="T30" fmla="*/ 4185992 w 24"/>
                <a:gd name="T31" fmla="*/ 3644078 h 47"/>
                <a:gd name="T32" fmla="*/ 3443575 w 24"/>
                <a:gd name="T33" fmla="*/ 5019458 h 47"/>
                <a:gd name="T34" fmla="*/ 4907846 w 24"/>
                <a:gd name="T35" fmla="*/ 5652403 h 47"/>
                <a:gd name="T36" fmla="*/ 6452554 w 24"/>
                <a:gd name="T37" fmla="*/ 8012161 h 47"/>
                <a:gd name="T38" fmla="*/ 7174704 w 24"/>
                <a:gd name="T39" fmla="*/ 9628014 h 47"/>
                <a:gd name="T40" fmla="*/ 7174704 w 24"/>
                <a:gd name="T41" fmla="*/ 10591397 h 47"/>
                <a:gd name="T42" fmla="*/ 8723388 w 24"/>
                <a:gd name="T43" fmla="*/ 10591397 h 47"/>
                <a:gd name="T44" fmla="*/ 8351425 w 24"/>
                <a:gd name="T45" fmla="*/ 12936043 h 47"/>
                <a:gd name="T46" fmla="*/ 9094983 w 24"/>
                <a:gd name="T47" fmla="*/ 13252214 h 47"/>
                <a:gd name="T48" fmla="*/ 6452554 w 24"/>
                <a:gd name="T49" fmla="*/ 14312535 h 47"/>
                <a:gd name="T50" fmla="*/ 4185992 w 24"/>
                <a:gd name="T51" fmla="*/ 14628977 h 47"/>
                <a:gd name="T52" fmla="*/ 3008975 w 24"/>
                <a:gd name="T53" fmla="*/ 14963980 h 47"/>
                <a:gd name="T54" fmla="*/ 1548613 w 24"/>
                <a:gd name="T55" fmla="*/ 14963980 h 47"/>
                <a:gd name="T56" fmla="*/ 371667 w 24"/>
                <a:gd name="T57" fmla="*/ 15280422 h 47"/>
                <a:gd name="T58" fmla="*/ 1920279 w 24"/>
                <a:gd name="T59" fmla="*/ 13899088 h 47"/>
                <a:gd name="T60" fmla="*/ 2265696 w 24"/>
                <a:gd name="T61" fmla="*/ 12619535 h 47"/>
                <a:gd name="T62" fmla="*/ 1177883 w 24"/>
                <a:gd name="T63" fmla="*/ 12284331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 h="47">
                  <a:moveTo>
                    <a:pt x="3" y="37"/>
                  </a:moveTo>
                  <a:cubicBezTo>
                    <a:pt x="6" y="35"/>
                    <a:pt x="6" y="35"/>
                    <a:pt x="6" y="35"/>
                  </a:cubicBezTo>
                  <a:cubicBezTo>
                    <a:pt x="6" y="33"/>
                    <a:pt x="6" y="33"/>
                    <a:pt x="6" y="33"/>
                  </a:cubicBezTo>
                  <a:cubicBezTo>
                    <a:pt x="4" y="33"/>
                    <a:pt x="4" y="33"/>
                    <a:pt x="4" y="33"/>
                  </a:cubicBezTo>
                  <a:cubicBezTo>
                    <a:pt x="6" y="30"/>
                    <a:pt x="6" y="30"/>
                    <a:pt x="6" y="30"/>
                  </a:cubicBezTo>
                  <a:cubicBezTo>
                    <a:pt x="10" y="29"/>
                    <a:pt x="10" y="29"/>
                    <a:pt x="10" y="29"/>
                  </a:cubicBezTo>
                  <a:cubicBezTo>
                    <a:pt x="9" y="26"/>
                    <a:pt x="9" y="26"/>
                    <a:pt x="9" y="26"/>
                  </a:cubicBezTo>
                  <a:cubicBezTo>
                    <a:pt x="9" y="25"/>
                    <a:pt x="9" y="25"/>
                    <a:pt x="9" y="25"/>
                  </a:cubicBezTo>
                  <a:cubicBezTo>
                    <a:pt x="8" y="23"/>
                    <a:pt x="8" y="23"/>
                    <a:pt x="8" y="23"/>
                  </a:cubicBezTo>
                  <a:cubicBezTo>
                    <a:pt x="8" y="22"/>
                    <a:pt x="8" y="22"/>
                    <a:pt x="8" y="22"/>
                  </a:cubicBezTo>
                  <a:cubicBezTo>
                    <a:pt x="5" y="22"/>
                    <a:pt x="5" y="22"/>
                    <a:pt x="5" y="22"/>
                  </a:cubicBezTo>
                  <a:cubicBezTo>
                    <a:pt x="3" y="22"/>
                    <a:pt x="3" y="22"/>
                    <a:pt x="3" y="22"/>
                  </a:cubicBezTo>
                  <a:cubicBezTo>
                    <a:pt x="3" y="20"/>
                    <a:pt x="3" y="20"/>
                    <a:pt x="3" y="20"/>
                  </a:cubicBezTo>
                  <a:cubicBezTo>
                    <a:pt x="4" y="16"/>
                    <a:pt x="4" y="16"/>
                    <a:pt x="4" y="16"/>
                  </a:cubicBezTo>
                  <a:cubicBezTo>
                    <a:pt x="2" y="16"/>
                    <a:pt x="2" y="16"/>
                    <a:pt x="2" y="16"/>
                  </a:cubicBezTo>
                  <a:cubicBezTo>
                    <a:pt x="1" y="18"/>
                    <a:pt x="1" y="18"/>
                    <a:pt x="1" y="18"/>
                  </a:cubicBezTo>
                  <a:cubicBezTo>
                    <a:pt x="1" y="18"/>
                    <a:pt x="0" y="17"/>
                    <a:pt x="0" y="16"/>
                  </a:cubicBezTo>
                  <a:cubicBezTo>
                    <a:pt x="0" y="15"/>
                    <a:pt x="0" y="13"/>
                    <a:pt x="0" y="13"/>
                  </a:cubicBezTo>
                  <a:cubicBezTo>
                    <a:pt x="0" y="11"/>
                    <a:pt x="0" y="11"/>
                    <a:pt x="0" y="11"/>
                  </a:cubicBezTo>
                  <a:cubicBezTo>
                    <a:pt x="0" y="8"/>
                    <a:pt x="0" y="8"/>
                    <a:pt x="0" y="8"/>
                  </a:cubicBezTo>
                  <a:cubicBezTo>
                    <a:pt x="0" y="6"/>
                    <a:pt x="0" y="6"/>
                    <a:pt x="0" y="6"/>
                  </a:cubicBezTo>
                  <a:cubicBezTo>
                    <a:pt x="1" y="4"/>
                    <a:pt x="1" y="4"/>
                    <a:pt x="1" y="4"/>
                  </a:cubicBezTo>
                  <a:cubicBezTo>
                    <a:pt x="3" y="0"/>
                    <a:pt x="3" y="0"/>
                    <a:pt x="3" y="0"/>
                  </a:cubicBezTo>
                  <a:cubicBezTo>
                    <a:pt x="5" y="0"/>
                    <a:pt x="5" y="0"/>
                    <a:pt x="5" y="0"/>
                  </a:cubicBezTo>
                  <a:cubicBezTo>
                    <a:pt x="8" y="0"/>
                    <a:pt x="8" y="0"/>
                    <a:pt x="8" y="0"/>
                  </a:cubicBezTo>
                  <a:cubicBezTo>
                    <a:pt x="8" y="1"/>
                    <a:pt x="8" y="1"/>
                    <a:pt x="8" y="1"/>
                  </a:cubicBezTo>
                  <a:cubicBezTo>
                    <a:pt x="6" y="5"/>
                    <a:pt x="6" y="5"/>
                    <a:pt x="6" y="5"/>
                  </a:cubicBezTo>
                  <a:cubicBezTo>
                    <a:pt x="7" y="6"/>
                    <a:pt x="7" y="6"/>
                    <a:pt x="7" y="6"/>
                  </a:cubicBezTo>
                  <a:cubicBezTo>
                    <a:pt x="10" y="5"/>
                    <a:pt x="10" y="5"/>
                    <a:pt x="10" y="5"/>
                  </a:cubicBezTo>
                  <a:cubicBezTo>
                    <a:pt x="13" y="6"/>
                    <a:pt x="13" y="6"/>
                    <a:pt x="13" y="6"/>
                  </a:cubicBezTo>
                  <a:cubicBezTo>
                    <a:pt x="12" y="8"/>
                    <a:pt x="12" y="8"/>
                    <a:pt x="12" y="8"/>
                  </a:cubicBezTo>
                  <a:cubicBezTo>
                    <a:pt x="11" y="11"/>
                    <a:pt x="11" y="11"/>
                    <a:pt x="11" y="11"/>
                  </a:cubicBezTo>
                  <a:cubicBezTo>
                    <a:pt x="9" y="14"/>
                    <a:pt x="9" y="14"/>
                    <a:pt x="9" y="14"/>
                  </a:cubicBezTo>
                  <a:cubicBezTo>
                    <a:pt x="9" y="15"/>
                    <a:pt x="9" y="15"/>
                    <a:pt x="9" y="15"/>
                  </a:cubicBezTo>
                  <a:cubicBezTo>
                    <a:pt x="11" y="16"/>
                    <a:pt x="11" y="16"/>
                    <a:pt x="11" y="16"/>
                  </a:cubicBezTo>
                  <a:cubicBezTo>
                    <a:pt x="13" y="17"/>
                    <a:pt x="13" y="17"/>
                    <a:pt x="13" y="17"/>
                  </a:cubicBezTo>
                  <a:cubicBezTo>
                    <a:pt x="15" y="22"/>
                    <a:pt x="15" y="22"/>
                    <a:pt x="15" y="22"/>
                  </a:cubicBezTo>
                  <a:cubicBezTo>
                    <a:pt x="17" y="24"/>
                    <a:pt x="17" y="24"/>
                    <a:pt x="17" y="24"/>
                  </a:cubicBezTo>
                  <a:cubicBezTo>
                    <a:pt x="20" y="28"/>
                    <a:pt x="20" y="28"/>
                    <a:pt x="20" y="28"/>
                  </a:cubicBezTo>
                  <a:cubicBezTo>
                    <a:pt x="19" y="29"/>
                    <a:pt x="19" y="29"/>
                    <a:pt x="19" y="29"/>
                  </a:cubicBezTo>
                  <a:cubicBezTo>
                    <a:pt x="19" y="30"/>
                    <a:pt x="19" y="30"/>
                    <a:pt x="19" y="30"/>
                  </a:cubicBezTo>
                  <a:cubicBezTo>
                    <a:pt x="19" y="32"/>
                    <a:pt x="19" y="32"/>
                    <a:pt x="19" y="32"/>
                  </a:cubicBezTo>
                  <a:cubicBezTo>
                    <a:pt x="21" y="32"/>
                    <a:pt x="21" y="32"/>
                    <a:pt x="21" y="32"/>
                  </a:cubicBezTo>
                  <a:cubicBezTo>
                    <a:pt x="23" y="32"/>
                    <a:pt x="23" y="32"/>
                    <a:pt x="23" y="32"/>
                  </a:cubicBezTo>
                  <a:cubicBezTo>
                    <a:pt x="24" y="36"/>
                    <a:pt x="24" y="36"/>
                    <a:pt x="24" y="36"/>
                  </a:cubicBezTo>
                  <a:cubicBezTo>
                    <a:pt x="22" y="39"/>
                    <a:pt x="22" y="39"/>
                    <a:pt x="22" y="39"/>
                  </a:cubicBezTo>
                  <a:cubicBezTo>
                    <a:pt x="22" y="40"/>
                    <a:pt x="22" y="40"/>
                    <a:pt x="22" y="40"/>
                  </a:cubicBezTo>
                  <a:cubicBezTo>
                    <a:pt x="24" y="40"/>
                    <a:pt x="24" y="40"/>
                    <a:pt x="24" y="40"/>
                  </a:cubicBezTo>
                  <a:cubicBezTo>
                    <a:pt x="22" y="41"/>
                    <a:pt x="22" y="41"/>
                    <a:pt x="22" y="41"/>
                  </a:cubicBezTo>
                  <a:cubicBezTo>
                    <a:pt x="17" y="43"/>
                    <a:pt x="17" y="43"/>
                    <a:pt x="17" y="43"/>
                  </a:cubicBezTo>
                  <a:cubicBezTo>
                    <a:pt x="14" y="43"/>
                    <a:pt x="14" y="43"/>
                    <a:pt x="14" y="43"/>
                  </a:cubicBezTo>
                  <a:cubicBezTo>
                    <a:pt x="11" y="44"/>
                    <a:pt x="11" y="44"/>
                    <a:pt x="11" y="44"/>
                  </a:cubicBezTo>
                  <a:cubicBezTo>
                    <a:pt x="11" y="44"/>
                    <a:pt x="10" y="43"/>
                    <a:pt x="9" y="43"/>
                  </a:cubicBezTo>
                  <a:cubicBezTo>
                    <a:pt x="9" y="43"/>
                    <a:pt x="8" y="45"/>
                    <a:pt x="8" y="45"/>
                  </a:cubicBezTo>
                  <a:cubicBezTo>
                    <a:pt x="6" y="45"/>
                    <a:pt x="6" y="45"/>
                    <a:pt x="6" y="45"/>
                  </a:cubicBezTo>
                  <a:cubicBezTo>
                    <a:pt x="4" y="45"/>
                    <a:pt x="4" y="45"/>
                    <a:pt x="4" y="45"/>
                  </a:cubicBezTo>
                  <a:cubicBezTo>
                    <a:pt x="3" y="47"/>
                    <a:pt x="3" y="47"/>
                    <a:pt x="3" y="47"/>
                  </a:cubicBezTo>
                  <a:cubicBezTo>
                    <a:pt x="1" y="46"/>
                    <a:pt x="1" y="46"/>
                    <a:pt x="1" y="46"/>
                  </a:cubicBezTo>
                  <a:cubicBezTo>
                    <a:pt x="2" y="44"/>
                    <a:pt x="2" y="44"/>
                    <a:pt x="2" y="44"/>
                  </a:cubicBezTo>
                  <a:cubicBezTo>
                    <a:pt x="5" y="42"/>
                    <a:pt x="5" y="42"/>
                    <a:pt x="5" y="42"/>
                  </a:cubicBezTo>
                  <a:cubicBezTo>
                    <a:pt x="8" y="39"/>
                    <a:pt x="8" y="39"/>
                    <a:pt x="8" y="39"/>
                  </a:cubicBezTo>
                  <a:cubicBezTo>
                    <a:pt x="6" y="38"/>
                    <a:pt x="6" y="38"/>
                    <a:pt x="6" y="38"/>
                  </a:cubicBezTo>
                  <a:cubicBezTo>
                    <a:pt x="4" y="38"/>
                    <a:pt x="4" y="38"/>
                    <a:pt x="4" y="38"/>
                  </a:cubicBezTo>
                  <a:lnTo>
                    <a:pt x="3" y="37"/>
                  </a:lnTo>
                  <a:close/>
                </a:path>
              </a:pathLst>
            </a:custGeom>
            <a:solidFill>
              <a:schemeClr val="bg1"/>
            </a:solidFill>
            <a:ln w="9525">
              <a:solidFill>
                <a:schemeClr val="bg2"/>
              </a:solidFill>
              <a:round/>
              <a:headEnd/>
              <a:tailEnd/>
            </a:ln>
          </p:spPr>
          <p:txBody>
            <a:bodyPr/>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98" name="Freeform 455"/>
            <p:cNvSpPr>
              <a:spLocks/>
            </p:cNvSpPr>
            <p:nvPr/>
          </p:nvSpPr>
          <p:spPr bwMode="auto">
            <a:xfrm>
              <a:off x="2201" y="1331"/>
              <a:ext cx="34" cy="22"/>
            </a:xfrm>
            <a:custGeom>
              <a:avLst/>
              <a:gdLst>
                <a:gd name="T0" fmla="*/ 24 w 34"/>
                <a:gd name="T1" fmla="*/ 22 h 22"/>
                <a:gd name="T2" fmla="*/ 0 w 34"/>
                <a:gd name="T3" fmla="*/ 18 h 22"/>
                <a:gd name="T4" fmla="*/ 13 w 34"/>
                <a:gd name="T5" fmla="*/ 0 h 22"/>
                <a:gd name="T6" fmla="*/ 27 w 34"/>
                <a:gd name="T7" fmla="*/ 3 h 22"/>
                <a:gd name="T8" fmla="*/ 34 w 34"/>
                <a:gd name="T9" fmla="*/ 15 h 22"/>
                <a:gd name="T10" fmla="*/ 24 w 34"/>
                <a:gd name="T11" fmla="*/ 22 h 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4" h="22">
                  <a:moveTo>
                    <a:pt x="24" y="22"/>
                  </a:moveTo>
                  <a:lnTo>
                    <a:pt x="0" y="18"/>
                  </a:lnTo>
                  <a:lnTo>
                    <a:pt x="13" y="0"/>
                  </a:lnTo>
                  <a:lnTo>
                    <a:pt x="27" y="3"/>
                  </a:lnTo>
                  <a:lnTo>
                    <a:pt x="34" y="15"/>
                  </a:lnTo>
                  <a:lnTo>
                    <a:pt x="24" y="22"/>
                  </a:lnTo>
                  <a:close/>
                </a:path>
              </a:pathLst>
            </a:custGeom>
            <a:solidFill>
              <a:schemeClr val="bg1"/>
            </a:solidFill>
            <a:ln w="9525">
              <a:solidFill>
                <a:schemeClr val="bg2"/>
              </a:solidFill>
              <a:round/>
              <a:headEnd/>
              <a:tailEnd/>
            </a:ln>
          </p:spPr>
          <p:txBody>
            <a:bodyPr/>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grpSp>
      <p:sp>
        <p:nvSpPr>
          <p:cNvPr id="4257" name="Freeform 458"/>
          <p:cNvSpPr>
            <a:spLocks/>
          </p:cNvSpPr>
          <p:nvPr/>
        </p:nvSpPr>
        <p:spPr bwMode="auto">
          <a:xfrm>
            <a:off x="5274735" y="3710520"/>
            <a:ext cx="74084" cy="44449"/>
          </a:xfrm>
          <a:custGeom>
            <a:avLst/>
            <a:gdLst>
              <a:gd name="T0" fmla="*/ 0 w 46"/>
              <a:gd name="T1" fmla="*/ 2147483646 h 28"/>
              <a:gd name="T2" fmla="*/ 2147483646 w 46"/>
              <a:gd name="T3" fmla="*/ 2147483646 h 28"/>
              <a:gd name="T4" fmla="*/ 2147483646 w 46"/>
              <a:gd name="T5" fmla="*/ 2147483646 h 28"/>
              <a:gd name="T6" fmla="*/ 2147483646 w 46"/>
              <a:gd name="T7" fmla="*/ 2147483646 h 28"/>
              <a:gd name="T8" fmla="*/ 2147483646 w 46"/>
              <a:gd name="T9" fmla="*/ 2147483646 h 28"/>
              <a:gd name="T10" fmla="*/ 2147483646 w 46"/>
              <a:gd name="T11" fmla="*/ 0 h 28"/>
              <a:gd name="T12" fmla="*/ 2147483646 w 46"/>
              <a:gd name="T13" fmla="*/ 2147483646 h 28"/>
              <a:gd name="T14" fmla="*/ 2147483646 w 46"/>
              <a:gd name="T15" fmla="*/ 2147483646 h 28"/>
              <a:gd name="T16" fmla="*/ 2147483646 w 46"/>
              <a:gd name="T17" fmla="*/ 2147483646 h 28"/>
              <a:gd name="T18" fmla="*/ 2147483646 w 46"/>
              <a:gd name="T19" fmla="*/ 2147483646 h 28"/>
              <a:gd name="T20" fmla="*/ 2147483646 w 46"/>
              <a:gd name="T21" fmla="*/ 2147483646 h 28"/>
              <a:gd name="T22" fmla="*/ 2147483646 w 46"/>
              <a:gd name="T23" fmla="*/ 2147483646 h 28"/>
              <a:gd name="T24" fmla="*/ 2147483646 w 46"/>
              <a:gd name="T25" fmla="*/ 2147483646 h 28"/>
              <a:gd name="T26" fmla="*/ 2147483646 w 46"/>
              <a:gd name="T27" fmla="*/ 2147483646 h 28"/>
              <a:gd name="T28" fmla="*/ 0 w 46"/>
              <a:gd name="T29" fmla="*/ 2147483646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solidFill>
            <a:schemeClr val="bg1"/>
          </a:solidFill>
          <a:ln w="9525" cap="flat" cmpd="sng">
            <a:solidFill>
              <a:schemeClr val="bg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58" name="Freeform 507"/>
          <p:cNvSpPr>
            <a:spLocks/>
          </p:cNvSpPr>
          <p:nvPr/>
        </p:nvSpPr>
        <p:spPr bwMode="auto">
          <a:xfrm>
            <a:off x="6341533" y="3096684"/>
            <a:ext cx="1509184" cy="1047749"/>
          </a:xfrm>
          <a:custGeom>
            <a:avLst/>
            <a:gdLst>
              <a:gd name="T0" fmla="*/ 2147483646 w 950"/>
              <a:gd name="T1" fmla="*/ 2147483646 h 660"/>
              <a:gd name="T2" fmla="*/ 2147483646 w 950"/>
              <a:gd name="T3" fmla="*/ 2147483646 h 660"/>
              <a:gd name="T4" fmla="*/ 2147483646 w 950"/>
              <a:gd name="T5" fmla="*/ 2147483646 h 660"/>
              <a:gd name="T6" fmla="*/ 2147483646 w 950"/>
              <a:gd name="T7" fmla="*/ 2147483646 h 660"/>
              <a:gd name="T8" fmla="*/ 2147483646 w 950"/>
              <a:gd name="T9" fmla="*/ 2147483646 h 660"/>
              <a:gd name="T10" fmla="*/ 2147483646 w 950"/>
              <a:gd name="T11" fmla="*/ 2147483646 h 660"/>
              <a:gd name="T12" fmla="*/ 2147483646 w 950"/>
              <a:gd name="T13" fmla="*/ 2147483646 h 660"/>
              <a:gd name="T14" fmla="*/ 2147483646 w 950"/>
              <a:gd name="T15" fmla="*/ 2147483646 h 660"/>
              <a:gd name="T16" fmla="*/ 2147483646 w 950"/>
              <a:gd name="T17" fmla="*/ 2147483646 h 660"/>
              <a:gd name="T18" fmla="*/ 2147483646 w 950"/>
              <a:gd name="T19" fmla="*/ 2147483646 h 660"/>
              <a:gd name="T20" fmla="*/ 2147483646 w 950"/>
              <a:gd name="T21" fmla="*/ 2147483646 h 660"/>
              <a:gd name="T22" fmla="*/ 2147483646 w 950"/>
              <a:gd name="T23" fmla="*/ 2147483646 h 660"/>
              <a:gd name="T24" fmla="*/ 2147483646 w 950"/>
              <a:gd name="T25" fmla="*/ 2147483646 h 660"/>
              <a:gd name="T26" fmla="*/ 2147483646 w 950"/>
              <a:gd name="T27" fmla="*/ 2147483646 h 660"/>
              <a:gd name="T28" fmla="*/ 2147483646 w 950"/>
              <a:gd name="T29" fmla="*/ 2147483646 h 660"/>
              <a:gd name="T30" fmla="*/ 2147483646 w 950"/>
              <a:gd name="T31" fmla="*/ 2147483646 h 660"/>
              <a:gd name="T32" fmla="*/ 2147483646 w 950"/>
              <a:gd name="T33" fmla="*/ 2147483646 h 660"/>
              <a:gd name="T34" fmla="*/ 2147483646 w 950"/>
              <a:gd name="T35" fmla="*/ 2147483646 h 660"/>
              <a:gd name="T36" fmla="*/ 2147483646 w 950"/>
              <a:gd name="T37" fmla="*/ 2147483646 h 660"/>
              <a:gd name="T38" fmla="*/ 2147483646 w 950"/>
              <a:gd name="T39" fmla="*/ 2147483646 h 660"/>
              <a:gd name="T40" fmla="*/ 2147483646 w 950"/>
              <a:gd name="T41" fmla="*/ 2147483646 h 660"/>
              <a:gd name="T42" fmla="*/ 2147483646 w 950"/>
              <a:gd name="T43" fmla="*/ 2147483646 h 660"/>
              <a:gd name="T44" fmla="*/ 2147483646 w 950"/>
              <a:gd name="T45" fmla="*/ 2147483646 h 660"/>
              <a:gd name="T46" fmla="*/ 2147483646 w 950"/>
              <a:gd name="T47" fmla="*/ 2147483646 h 660"/>
              <a:gd name="T48" fmla="*/ 2147483646 w 950"/>
              <a:gd name="T49" fmla="*/ 2147483646 h 660"/>
              <a:gd name="T50" fmla="*/ 2147483646 w 950"/>
              <a:gd name="T51" fmla="*/ 2147483646 h 660"/>
              <a:gd name="T52" fmla="*/ 2147483646 w 950"/>
              <a:gd name="T53" fmla="*/ 2147483646 h 660"/>
              <a:gd name="T54" fmla="*/ 2147483646 w 950"/>
              <a:gd name="T55" fmla="*/ 2147483646 h 660"/>
              <a:gd name="T56" fmla="*/ 2147483646 w 950"/>
              <a:gd name="T57" fmla="*/ 2147483646 h 660"/>
              <a:gd name="T58" fmla="*/ 2147483646 w 950"/>
              <a:gd name="T59" fmla="*/ 2147483646 h 660"/>
              <a:gd name="T60" fmla="*/ 2147483646 w 950"/>
              <a:gd name="T61" fmla="*/ 2147483646 h 660"/>
              <a:gd name="T62" fmla="*/ 2147483646 w 950"/>
              <a:gd name="T63" fmla="*/ 2147483646 h 660"/>
              <a:gd name="T64" fmla="*/ 2147483646 w 950"/>
              <a:gd name="T65" fmla="*/ 2147483646 h 660"/>
              <a:gd name="T66" fmla="*/ 2147483646 w 950"/>
              <a:gd name="T67" fmla="*/ 2147483646 h 660"/>
              <a:gd name="T68" fmla="*/ 2147483646 w 950"/>
              <a:gd name="T69" fmla="*/ 2147483646 h 660"/>
              <a:gd name="T70" fmla="*/ 2147483646 w 950"/>
              <a:gd name="T71" fmla="*/ 2147483646 h 660"/>
              <a:gd name="T72" fmla="*/ 2147483646 w 950"/>
              <a:gd name="T73" fmla="*/ 2147483646 h 660"/>
              <a:gd name="T74" fmla="*/ 2147483646 w 950"/>
              <a:gd name="T75" fmla="*/ 2147483646 h 660"/>
              <a:gd name="T76" fmla="*/ 2147483646 w 950"/>
              <a:gd name="T77" fmla="*/ 2147483646 h 660"/>
              <a:gd name="T78" fmla="*/ 2147483646 w 950"/>
              <a:gd name="T79" fmla="*/ 2147483646 h 660"/>
              <a:gd name="T80" fmla="*/ 2147483646 w 950"/>
              <a:gd name="T81" fmla="*/ 2147483646 h 660"/>
              <a:gd name="T82" fmla="*/ 2147483646 w 950"/>
              <a:gd name="T83" fmla="*/ 2147483646 h 660"/>
              <a:gd name="T84" fmla="*/ 2147483646 w 950"/>
              <a:gd name="T85" fmla="*/ 2147483646 h 660"/>
              <a:gd name="T86" fmla="*/ 2147483646 w 950"/>
              <a:gd name="T87" fmla="*/ 2147483646 h 660"/>
              <a:gd name="T88" fmla="*/ 2147483646 w 950"/>
              <a:gd name="T89" fmla="*/ 2147483646 h 660"/>
              <a:gd name="T90" fmla="*/ 2147483646 w 950"/>
              <a:gd name="T91" fmla="*/ 2147483646 h 660"/>
              <a:gd name="T92" fmla="*/ 2147483646 w 950"/>
              <a:gd name="T93" fmla="*/ 2147483646 h 660"/>
              <a:gd name="T94" fmla="*/ 2147483646 w 950"/>
              <a:gd name="T95" fmla="*/ 2147483646 h 660"/>
              <a:gd name="T96" fmla="*/ 2147483646 w 950"/>
              <a:gd name="T97" fmla="*/ 2147483646 h 660"/>
              <a:gd name="T98" fmla="*/ 2147483646 w 950"/>
              <a:gd name="T99" fmla="*/ 2147483646 h 660"/>
              <a:gd name="T100" fmla="*/ 2147483646 w 950"/>
              <a:gd name="T101" fmla="*/ 2147483646 h 660"/>
              <a:gd name="T102" fmla="*/ 2147483646 w 950"/>
              <a:gd name="T103" fmla="*/ 2147483646 h 660"/>
              <a:gd name="T104" fmla="*/ 2147483646 w 950"/>
              <a:gd name="T105" fmla="*/ 2147483646 h 660"/>
              <a:gd name="T106" fmla="*/ 2147483646 w 950"/>
              <a:gd name="T107" fmla="*/ 2147483646 h 660"/>
              <a:gd name="T108" fmla="*/ 2147483646 w 950"/>
              <a:gd name="T109" fmla="*/ 2147483646 h 660"/>
              <a:gd name="T110" fmla="*/ 2147483646 w 950"/>
              <a:gd name="T111" fmla="*/ 2147483646 h 660"/>
              <a:gd name="T112" fmla="*/ 2147483646 w 950"/>
              <a:gd name="T113" fmla="*/ 2147483646 h 660"/>
              <a:gd name="T114" fmla="*/ 2147483646 w 950"/>
              <a:gd name="T115" fmla="*/ 2147483646 h 660"/>
              <a:gd name="T116" fmla="*/ 2147483646 w 950"/>
              <a:gd name="T117" fmla="*/ 2147483646 h 660"/>
              <a:gd name="T118" fmla="*/ 2147483646 w 950"/>
              <a:gd name="T119" fmla="*/ 2147483646 h 660"/>
              <a:gd name="T120" fmla="*/ 2147483646 w 950"/>
              <a:gd name="T121" fmla="*/ 2147483646 h 6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0" h="660">
                <a:moveTo>
                  <a:pt x="890" y="118"/>
                </a:moveTo>
                <a:lnTo>
                  <a:pt x="890" y="118"/>
                </a:lnTo>
                <a:lnTo>
                  <a:pt x="880" y="98"/>
                </a:lnTo>
                <a:lnTo>
                  <a:pt x="840" y="88"/>
                </a:lnTo>
                <a:lnTo>
                  <a:pt x="792" y="0"/>
                </a:lnTo>
                <a:lnTo>
                  <a:pt x="746" y="0"/>
                </a:lnTo>
                <a:lnTo>
                  <a:pt x="732" y="24"/>
                </a:lnTo>
                <a:lnTo>
                  <a:pt x="702" y="78"/>
                </a:lnTo>
                <a:lnTo>
                  <a:pt x="672" y="78"/>
                </a:lnTo>
                <a:lnTo>
                  <a:pt x="668" y="88"/>
                </a:lnTo>
                <a:lnTo>
                  <a:pt x="668" y="90"/>
                </a:lnTo>
                <a:lnTo>
                  <a:pt x="670" y="90"/>
                </a:lnTo>
                <a:lnTo>
                  <a:pt x="672" y="90"/>
                </a:lnTo>
                <a:lnTo>
                  <a:pt x="672" y="92"/>
                </a:lnTo>
                <a:lnTo>
                  <a:pt x="674" y="92"/>
                </a:lnTo>
                <a:lnTo>
                  <a:pt x="676" y="92"/>
                </a:lnTo>
                <a:lnTo>
                  <a:pt x="676" y="94"/>
                </a:lnTo>
                <a:lnTo>
                  <a:pt x="678" y="94"/>
                </a:lnTo>
                <a:lnTo>
                  <a:pt x="676" y="94"/>
                </a:lnTo>
                <a:lnTo>
                  <a:pt x="676" y="92"/>
                </a:lnTo>
                <a:lnTo>
                  <a:pt x="674" y="92"/>
                </a:lnTo>
                <a:lnTo>
                  <a:pt x="672" y="92"/>
                </a:lnTo>
                <a:lnTo>
                  <a:pt x="672" y="90"/>
                </a:lnTo>
                <a:lnTo>
                  <a:pt x="670" y="90"/>
                </a:lnTo>
                <a:lnTo>
                  <a:pt x="668" y="90"/>
                </a:lnTo>
                <a:lnTo>
                  <a:pt x="668" y="88"/>
                </a:lnTo>
                <a:lnTo>
                  <a:pt x="658" y="108"/>
                </a:lnTo>
                <a:lnTo>
                  <a:pt x="658" y="132"/>
                </a:lnTo>
                <a:lnTo>
                  <a:pt x="702" y="138"/>
                </a:lnTo>
                <a:lnTo>
                  <a:pt x="712" y="158"/>
                </a:lnTo>
                <a:lnTo>
                  <a:pt x="668" y="172"/>
                </a:lnTo>
                <a:lnTo>
                  <a:pt x="632" y="188"/>
                </a:lnTo>
                <a:lnTo>
                  <a:pt x="598" y="202"/>
                </a:lnTo>
                <a:lnTo>
                  <a:pt x="588" y="236"/>
                </a:lnTo>
                <a:lnTo>
                  <a:pt x="534" y="242"/>
                </a:lnTo>
                <a:lnTo>
                  <a:pt x="480" y="276"/>
                </a:lnTo>
                <a:lnTo>
                  <a:pt x="430" y="252"/>
                </a:lnTo>
                <a:lnTo>
                  <a:pt x="370" y="246"/>
                </a:lnTo>
                <a:lnTo>
                  <a:pt x="326" y="202"/>
                </a:lnTo>
                <a:lnTo>
                  <a:pt x="262" y="182"/>
                </a:lnTo>
                <a:lnTo>
                  <a:pt x="256" y="132"/>
                </a:lnTo>
                <a:lnTo>
                  <a:pt x="226" y="118"/>
                </a:lnTo>
                <a:lnTo>
                  <a:pt x="222" y="114"/>
                </a:lnTo>
                <a:lnTo>
                  <a:pt x="220" y="116"/>
                </a:lnTo>
                <a:lnTo>
                  <a:pt x="218" y="120"/>
                </a:lnTo>
                <a:lnTo>
                  <a:pt x="218" y="122"/>
                </a:lnTo>
                <a:lnTo>
                  <a:pt x="218" y="124"/>
                </a:lnTo>
                <a:lnTo>
                  <a:pt x="218" y="122"/>
                </a:lnTo>
                <a:lnTo>
                  <a:pt x="218" y="120"/>
                </a:lnTo>
                <a:lnTo>
                  <a:pt x="222" y="114"/>
                </a:lnTo>
                <a:lnTo>
                  <a:pt x="218" y="108"/>
                </a:lnTo>
                <a:lnTo>
                  <a:pt x="208" y="114"/>
                </a:lnTo>
                <a:lnTo>
                  <a:pt x="208" y="124"/>
                </a:lnTo>
                <a:lnTo>
                  <a:pt x="208" y="114"/>
                </a:lnTo>
                <a:lnTo>
                  <a:pt x="192" y="118"/>
                </a:lnTo>
                <a:lnTo>
                  <a:pt x="182" y="148"/>
                </a:lnTo>
                <a:lnTo>
                  <a:pt x="142" y="142"/>
                </a:lnTo>
                <a:lnTo>
                  <a:pt x="132" y="192"/>
                </a:lnTo>
                <a:lnTo>
                  <a:pt x="98" y="198"/>
                </a:lnTo>
                <a:lnTo>
                  <a:pt x="88" y="256"/>
                </a:lnTo>
                <a:lnTo>
                  <a:pt x="68" y="276"/>
                </a:lnTo>
                <a:lnTo>
                  <a:pt x="44" y="296"/>
                </a:lnTo>
                <a:lnTo>
                  <a:pt x="4" y="306"/>
                </a:lnTo>
                <a:lnTo>
                  <a:pt x="0" y="326"/>
                </a:lnTo>
                <a:lnTo>
                  <a:pt x="10" y="334"/>
                </a:lnTo>
                <a:lnTo>
                  <a:pt x="14" y="350"/>
                </a:lnTo>
                <a:lnTo>
                  <a:pt x="4" y="354"/>
                </a:lnTo>
                <a:lnTo>
                  <a:pt x="14" y="364"/>
                </a:lnTo>
                <a:lnTo>
                  <a:pt x="30" y="370"/>
                </a:lnTo>
                <a:lnTo>
                  <a:pt x="44" y="390"/>
                </a:lnTo>
                <a:lnTo>
                  <a:pt x="64" y="390"/>
                </a:lnTo>
                <a:lnTo>
                  <a:pt x="94" y="390"/>
                </a:lnTo>
                <a:lnTo>
                  <a:pt x="98" y="398"/>
                </a:lnTo>
                <a:lnTo>
                  <a:pt x="78" y="428"/>
                </a:lnTo>
                <a:lnTo>
                  <a:pt x="84" y="444"/>
                </a:lnTo>
                <a:lnTo>
                  <a:pt x="74" y="458"/>
                </a:lnTo>
                <a:lnTo>
                  <a:pt x="84" y="478"/>
                </a:lnTo>
                <a:lnTo>
                  <a:pt x="108" y="488"/>
                </a:lnTo>
                <a:lnTo>
                  <a:pt x="104" y="492"/>
                </a:lnTo>
                <a:lnTo>
                  <a:pt x="114" y="492"/>
                </a:lnTo>
                <a:lnTo>
                  <a:pt x="148" y="508"/>
                </a:lnTo>
                <a:lnTo>
                  <a:pt x="178" y="522"/>
                </a:lnTo>
                <a:lnTo>
                  <a:pt x="208" y="528"/>
                </a:lnTo>
                <a:lnTo>
                  <a:pt x="218" y="536"/>
                </a:lnTo>
                <a:lnTo>
                  <a:pt x="226" y="536"/>
                </a:lnTo>
                <a:lnTo>
                  <a:pt x="242" y="546"/>
                </a:lnTo>
                <a:lnTo>
                  <a:pt x="262" y="546"/>
                </a:lnTo>
                <a:lnTo>
                  <a:pt x="282" y="546"/>
                </a:lnTo>
                <a:lnTo>
                  <a:pt x="296" y="528"/>
                </a:lnTo>
                <a:lnTo>
                  <a:pt x="316" y="512"/>
                </a:lnTo>
                <a:lnTo>
                  <a:pt x="340" y="512"/>
                </a:lnTo>
                <a:lnTo>
                  <a:pt x="360" y="528"/>
                </a:lnTo>
                <a:lnTo>
                  <a:pt x="370" y="528"/>
                </a:lnTo>
                <a:lnTo>
                  <a:pt x="380" y="532"/>
                </a:lnTo>
                <a:lnTo>
                  <a:pt x="386" y="556"/>
                </a:lnTo>
                <a:lnTo>
                  <a:pt x="376" y="586"/>
                </a:lnTo>
                <a:lnTo>
                  <a:pt x="376" y="596"/>
                </a:lnTo>
                <a:lnTo>
                  <a:pt x="390" y="600"/>
                </a:lnTo>
                <a:lnTo>
                  <a:pt x="400" y="616"/>
                </a:lnTo>
                <a:lnTo>
                  <a:pt x="400" y="626"/>
                </a:lnTo>
                <a:lnTo>
                  <a:pt x="424" y="636"/>
                </a:lnTo>
                <a:lnTo>
                  <a:pt x="420" y="640"/>
                </a:lnTo>
                <a:lnTo>
                  <a:pt x="444" y="636"/>
                </a:lnTo>
                <a:lnTo>
                  <a:pt x="450" y="616"/>
                </a:lnTo>
                <a:lnTo>
                  <a:pt x="500" y="616"/>
                </a:lnTo>
                <a:lnTo>
                  <a:pt x="518" y="630"/>
                </a:lnTo>
                <a:lnTo>
                  <a:pt x="524" y="646"/>
                </a:lnTo>
                <a:lnTo>
                  <a:pt x="534" y="640"/>
                </a:lnTo>
                <a:lnTo>
                  <a:pt x="568" y="660"/>
                </a:lnTo>
                <a:lnTo>
                  <a:pt x="568" y="646"/>
                </a:lnTo>
                <a:lnTo>
                  <a:pt x="608" y="630"/>
                </a:lnTo>
                <a:lnTo>
                  <a:pt x="612" y="626"/>
                </a:lnTo>
                <a:lnTo>
                  <a:pt x="622" y="620"/>
                </a:lnTo>
                <a:lnTo>
                  <a:pt x="632" y="626"/>
                </a:lnTo>
                <a:lnTo>
                  <a:pt x="652" y="616"/>
                </a:lnTo>
                <a:lnTo>
                  <a:pt x="678" y="600"/>
                </a:lnTo>
                <a:lnTo>
                  <a:pt x="702" y="582"/>
                </a:lnTo>
                <a:lnTo>
                  <a:pt x="712" y="562"/>
                </a:lnTo>
                <a:lnTo>
                  <a:pt x="726" y="542"/>
                </a:lnTo>
                <a:lnTo>
                  <a:pt x="742" y="512"/>
                </a:lnTo>
                <a:lnTo>
                  <a:pt x="742" y="498"/>
                </a:lnTo>
                <a:lnTo>
                  <a:pt x="736" y="488"/>
                </a:lnTo>
                <a:lnTo>
                  <a:pt x="742" y="472"/>
                </a:lnTo>
                <a:lnTo>
                  <a:pt x="736" y="454"/>
                </a:lnTo>
                <a:lnTo>
                  <a:pt x="712" y="404"/>
                </a:lnTo>
                <a:lnTo>
                  <a:pt x="716" y="398"/>
                </a:lnTo>
                <a:lnTo>
                  <a:pt x="736" y="374"/>
                </a:lnTo>
                <a:lnTo>
                  <a:pt x="752" y="370"/>
                </a:lnTo>
                <a:lnTo>
                  <a:pt x="754" y="368"/>
                </a:lnTo>
                <a:lnTo>
                  <a:pt x="754" y="364"/>
                </a:lnTo>
                <a:lnTo>
                  <a:pt x="752" y="360"/>
                </a:lnTo>
                <a:lnTo>
                  <a:pt x="726" y="354"/>
                </a:lnTo>
                <a:lnTo>
                  <a:pt x="712" y="360"/>
                </a:lnTo>
                <a:lnTo>
                  <a:pt x="702" y="354"/>
                </a:lnTo>
                <a:lnTo>
                  <a:pt x="692" y="340"/>
                </a:lnTo>
                <a:lnTo>
                  <a:pt x="682" y="330"/>
                </a:lnTo>
                <a:lnTo>
                  <a:pt x="706" y="320"/>
                </a:lnTo>
                <a:lnTo>
                  <a:pt x="722" y="306"/>
                </a:lnTo>
                <a:lnTo>
                  <a:pt x="746" y="290"/>
                </a:lnTo>
                <a:lnTo>
                  <a:pt x="756" y="290"/>
                </a:lnTo>
                <a:lnTo>
                  <a:pt x="742" y="310"/>
                </a:lnTo>
                <a:lnTo>
                  <a:pt x="752" y="320"/>
                </a:lnTo>
                <a:lnTo>
                  <a:pt x="762" y="316"/>
                </a:lnTo>
                <a:lnTo>
                  <a:pt x="786" y="306"/>
                </a:lnTo>
                <a:lnTo>
                  <a:pt x="792" y="284"/>
                </a:lnTo>
                <a:lnTo>
                  <a:pt x="806" y="272"/>
                </a:lnTo>
                <a:lnTo>
                  <a:pt x="820" y="282"/>
                </a:lnTo>
                <a:lnTo>
                  <a:pt x="818" y="262"/>
                </a:lnTo>
                <a:lnTo>
                  <a:pt x="838" y="250"/>
                </a:lnTo>
                <a:lnTo>
                  <a:pt x="864" y="254"/>
                </a:lnTo>
                <a:lnTo>
                  <a:pt x="876" y="246"/>
                </a:lnTo>
                <a:lnTo>
                  <a:pt x="890" y="252"/>
                </a:lnTo>
                <a:lnTo>
                  <a:pt x="900" y="198"/>
                </a:lnTo>
                <a:lnTo>
                  <a:pt x="924" y="192"/>
                </a:lnTo>
                <a:lnTo>
                  <a:pt x="950" y="118"/>
                </a:lnTo>
                <a:lnTo>
                  <a:pt x="890" y="11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59" name="Freeform 260"/>
          <p:cNvSpPr>
            <a:spLocks/>
          </p:cNvSpPr>
          <p:nvPr/>
        </p:nvSpPr>
        <p:spPr bwMode="auto">
          <a:xfrm>
            <a:off x="6385984" y="4665135"/>
            <a:ext cx="57149" cy="67733"/>
          </a:xfrm>
          <a:custGeom>
            <a:avLst/>
            <a:gdLst>
              <a:gd name="T0" fmla="*/ 2147483646 w 42"/>
              <a:gd name="T1" fmla="*/ 0 h 54"/>
              <a:gd name="T2" fmla="*/ 0 w 42"/>
              <a:gd name="T3" fmla="*/ 2147483646 h 54"/>
              <a:gd name="T4" fmla="*/ 2147483646 w 42"/>
              <a:gd name="T5" fmla="*/ 2147483646 h 54"/>
              <a:gd name="T6" fmla="*/ 2147483646 w 42"/>
              <a:gd name="T7" fmla="*/ 2147483646 h 54"/>
              <a:gd name="T8" fmla="*/ 2147483646 w 42"/>
              <a:gd name="T9" fmla="*/ 2147483646 h 54"/>
              <a:gd name="T10" fmla="*/ 2147483646 w 42"/>
              <a:gd name="T11" fmla="*/ 0 h 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 h="54">
                <a:moveTo>
                  <a:pt x="6" y="0"/>
                </a:moveTo>
                <a:lnTo>
                  <a:pt x="0" y="24"/>
                </a:lnTo>
                <a:lnTo>
                  <a:pt x="6" y="54"/>
                </a:lnTo>
                <a:lnTo>
                  <a:pt x="30" y="54"/>
                </a:lnTo>
                <a:lnTo>
                  <a:pt x="42" y="30"/>
                </a:lnTo>
                <a:lnTo>
                  <a:pt x="6" y="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60" name="Freeform 261"/>
          <p:cNvSpPr>
            <a:spLocks/>
          </p:cNvSpPr>
          <p:nvPr/>
        </p:nvSpPr>
        <p:spPr bwMode="auto">
          <a:xfrm>
            <a:off x="7205135" y="4144435"/>
            <a:ext cx="55033" cy="52917"/>
          </a:xfrm>
          <a:custGeom>
            <a:avLst/>
            <a:gdLst>
              <a:gd name="T0" fmla="*/ 0 w 42"/>
              <a:gd name="T1" fmla="*/ 2147483646 h 42"/>
              <a:gd name="T2" fmla="*/ 2147483646 w 42"/>
              <a:gd name="T3" fmla="*/ 2147483646 h 42"/>
              <a:gd name="T4" fmla="*/ 2147483646 w 42"/>
              <a:gd name="T5" fmla="*/ 0 h 42"/>
              <a:gd name="T6" fmla="*/ 2147483646 w 42"/>
              <a:gd name="T7" fmla="*/ 2147483646 h 42"/>
              <a:gd name="T8" fmla="*/ 2147483646 w 42"/>
              <a:gd name="T9" fmla="*/ 2147483646 h 42"/>
              <a:gd name="T10" fmla="*/ 2147483646 w 42"/>
              <a:gd name="T11" fmla="*/ 2147483646 h 42"/>
              <a:gd name="T12" fmla="*/ 0 w 42"/>
              <a:gd name="T13" fmla="*/ 2147483646 h 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42">
                <a:moveTo>
                  <a:pt x="0" y="30"/>
                </a:moveTo>
                <a:lnTo>
                  <a:pt x="12" y="12"/>
                </a:lnTo>
                <a:lnTo>
                  <a:pt x="30" y="0"/>
                </a:lnTo>
                <a:lnTo>
                  <a:pt x="42" y="12"/>
                </a:lnTo>
                <a:lnTo>
                  <a:pt x="30" y="30"/>
                </a:lnTo>
                <a:lnTo>
                  <a:pt x="12" y="42"/>
                </a:lnTo>
                <a:lnTo>
                  <a:pt x="0" y="30"/>
                </a:lnTo>
                <a:close/>
              </a:path>
            </a:pathLst>
          </a:custGeom>
          <a:solidFill>
            <a:schemeClr val="bg1"/>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61" name="Freeform 262"/>
          <p:cNvSpPr>
            <a:spLocks/>
          </p:cNvSpPr>
          <p:nvPr/>
        </p:nvSpPr>
        <p:spPr bwMode="auto">
          <a:xfrm>
            <a:off x="7497235" y="4011084"/>
            <a:ext cx="31751" cy="93133"/>
          </a:xfrm>
          <a:custGeom>
            <a:avLst/>
            <a:gdLst>
              <a:gd name="T0" fmla="*/ 0 w 24"/>
              <a:gd name="T1" fmla="*/ 2147483646 h 72"/>
              <a:gd name="T2" fmla="*/ 0 w 24"/>
              <a:gd name="T3" fmla="*/ 2147483646 h 72"/>
              <a:gd name="T4" fmla="*/ 2147483646 w 24"/>
              <a:gd name="T5" fmla="*/ 0 h 72"/>
              <a:gd name="T6" fmla="*/ 2147483646 w 24"/>
              <a:gd name="T7" fmla="*/ 2147483646 h 72"/>
              <a:gd name="T8" fmla="*/ 2147483646 w 24"/>
              <a:gd name="T9" fmla="*/ 2147483646 h 72"/>
              <a:gd name="T10" fmla="*/ 0 w 24"/>
              <a:gd name="T11" fmla="*/ 2147483646 h 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72">
                <a:moveTo>
                  <a:pt x="0" y="42"/>
                </a:moveTo>
                <a:lnTo>
                  <a:pt x="0" y="18"/>
                </a:lnTo>
                <a:lnTo>
                  <a:pt x="24" y="0"/>
                </a:lnTo>
                <a:lnTo>
                  <a:pt x="24" y="24"/>
                </a:lnTo>
                <a:lnTo>
                  <a:pt x="6" y="72"/>
                </a:lnTo>
                <a:lnTo>
                  <a:pt x="0" y="4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62" name="Freeform 263"/>
          <p:cNvSpPr>
            <a:spLocks/>
          </p:cNvSpPr>
          <p:nvPr/>
        </p:nvSpPr>
        <p:spPr bwMode="auto">
          <a:xfrm>
            <a:off x="7732186" y="3767668"/>
            <a:ext cx="44449" cy="69851"/>
          </a:xfrm>
          <a:custGeom>
            <a:avLst/>
            <a:gdLst>
              <a:gd name="T0" fmla="*/ 0 w 36"/>
              <a:gd name="T1" fmla="*/ 2147483646 h 54"/>
              <a:gd name="T2" fmla="*/ 2147483646 w 36"/>
              <a:gd name="T3" fmla="*/ 2147483646 h 54"/>
              <a:gd name="T4" fmla="*/ 2147483646 w 36"/>
              <a:gd name="T5" fmla="*/ 2147483646 h 54"/>
              <a:gd name="T6" fmla="*/ 2147483646 w 36"/>
              <a:gd name="T7" fmla="*/ 2147483646 h 54"/>
              <a:gd name="T8" fmla="*/ 2147483646 w 36"/>
              <a:gd name="T9" fmla="*/ 2147483646 h 54"/>
              <a:gd name="T10" fmla="*/ 2147483646 w 36"/>
              <a:gd name="T11" fmla="*/ 0 h 54"/>
              <a:gd name="T12" fmla="*/ 0 w 36"/>
              <a:gd name="T13" fmla="*/ 2147483646 h 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54">
                <a:moveTo>
                  <a:pt x="0" y="18"/>
                </a:moveTo>
                <a:lnTo>
                  <a:pt x="6" y="36"/>
                </a:lnTo>
                <a:lnTo>
                  <a:pt x="12" y="54"/>
                </a:lnTo>
                <a:lnTo>
                  <a:pt x="30" y="42"/>
                </a:lnTo>
                <a:lnTo>
                  <a:pt x="36" y="18"/>
                </a:lnTo>
                <a:lnTo>
                  <a:pt x="30" y="0"/>
                </a:lnTo>
                <a:lnTo>
                  <a:pt x="0" y="1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63" name="Freeform 264"/>
          <p:cNvSpPr>
            <a:spLocks/>
          </p:cNvSpPr>
          <p:nvPr/>
        </p:nvSpPr>
        <p:spPr bwMode="auto">
          <a:xfrm>
            <a:off x="7787217" y="3407833"/>
            <a:ext cx="345016" cy="374651"/>
          </a:xfrm>
          <a:custGeom>
            <a:avLst/>
            <a:gdLst>
              <a:gd name="T0" fmla="*/ 2147483646 w 264"/>
              <a:gd name="T1" fmla="*/ 2147483646 h 289"/>
              <a:gd name="T2" fmla="*/ 2147483646 w 264"/>
              <a:gd name="T3" fmla="*/ 2147483646 h 289"/>
              <a:gd name="T4" fmla="*/ 2147483646 w 264"/>
              <a:gd name="T5" fmla="*/ 2147483646 h 289"/>
              <a:gd name="T6" fmla="*/ 2147483646 w 264"/>
              <a:gd name="T7" fmla="*/ 2147483646 h 289"/>
              <a:gd name="T8" fmla="*/ 2147483646 w 264"/>
              <a:gd name="T9" fmla="*/ 2147483646 h 289"/>
              <a:gd name="T10" fmla="*/ 2147483646 w 264"/>
              <a:gd name="T11" fmla="*/ 2147483646 h 289"/>
              <a:gd name="T12" fmla="*/ 2147483646 w 264"/>
              <a:gd name="T13" fmla="*/ 2147483646 h 289"/>
              <a:gd name="T14" fmla="*/ 2147483646 w 264"/>
              <a:gd name="T15" fmla="*/ 2147483646 h 289"/>
              <a:gd name="T16" fmla="*/ 2147483646 w 264"/>
              <a:gd name="T17" fmla="*/ 2147483646 h 289"/>
              <a:gd name="T18" fmla="*/ 2147483646 w 264"/>
              <a:gd name="T19" fmla="*/ 2147483646 h 289"/>
              <a:gd name="T20" fmla="*/ 2147483646 w 264"/>
              <a:gd name="T21" fmla="*/ 0 h 289"/>
              <a:gd name="T22" fmla="*/ 2147483646 w 264"/>
              <a:gd name="T23" fmla="*/ 2147483646 h 289"/>
              <a:gd name="T24" fmla="*/ 2147483646 w 264"/>
              <a:gd name="T25" fmla="*/ 2147483646 h 289"/>
              <a:gd name="T26" fmla="*/ 2147483646 w 264"/>
              <a:gd name="T27" fmla="*/ 2147483646 h 289"/>
              <a:gd name="T28" fmla="*/ 2147483646 w 264"/>
              <a:gd name="T29" fmla="*/ 2147483646 h 289"/>
              <a:gd name="T30" fmla="*/ 2147483646 w 264"/>
              <a:gd name="T31" fmla="*/ 2147483646 h 289"/>
              <a:gd name="T32" fmla="*/ 2147483646 w 264"/>
              <a:gd name="T33" fmla="*/ 2147483646 h 289"/>
              <a:gd name="T34" fmla="*/ 2147483646 w 264"/>
              <a:gd name="T35" fmla="*/ 2147483646 h 289"/>
              <a:gd name="T36" fmla="*/ 2147483646 w 264"/>
              <a:gd name="T37" fmla="*/ 2147483646 h 289"/>
              <a:gd name="T38" fmla="*/ 2147483646 w 264"/>
              <a:gd name="T39" fmla="*/ 2147483646 h 289"/>
              <a:gd name="T40" fmla="*/ 2147483646 w 264"/>
              <a:gd name="T41" fmla="*/ 2147483646 h 289"/>
              <a:gd name="T42" fmla="*/ 2147483646 w 264"/>
              <a:gd name="T43" fmla="*/ 2147483646 h 289"/>
              <a:gd name="T44" fmla="*/ 2147483646 w 264"/>
              <a:gd name="T45" fmla="*/ 2147483646 h 289"/>
              <a:gd name="T46" fmla="*/ 2147483646 w 264"/>
              <a:gd name="T47" fmla="*/ 2147483646 h 289"/>
              <a:gd name="T48" fmla="*/ 2147483646 w 264"/>
              <a:gd name="T49" fmla="*/ 2147483646 h 289"/>
              <a:gd name="T50" fmla="*/ 2147483646 w 264"/>
              <a:gd name="T51" fmla="*/ 2147483646 h 289"/>
              <a:gd name="T52" fmla="*/ 2147483646 w 264"/>
              <a:gd name="T53" fmla="*/ 2147483646 h 289"/>
              <a:gd name="T54" fmla="*/ 2147483646 w 264"/>
              <a:gd name="T55" fmla="*/ 2147483646 h 289"/>
              <a:gd name="T56" fmla="*/ 2147483646 w 264"/>
              <a:gd name="T57" fmla="*/ 2147483646 h 289"/>
              <a:gd name="T58" fmla="*/ 2147483646 w 264"/>
              <a:gd name="T59" fmla="*/ 2147483646 h 289"/>
              <a:gd name="T60" fmla="*/ 2147483646 w 264"/>
              <a:gd name="T61" fmla="*/ 2147483646 h 289"/>
              <a:gd name="T62" fmla="*/ 2147483646 w 264"/>
              <a:gd name="T63" fmla="*/ 2147483646 h 289"/>
              <a:gd name="T64" fmla="*/ 2147483646 w 264"/>
              <a:gd name="T65" fmla="*/ 2147483646 h 289"/>
              <a:gd name="T66" fmla="*/ 0 w 264"/>
              <a:gd name="T67" fmla="*/ 2147483646 h 289"/>
              <a:gd name="T68" fmla="*/ 2147483646 w 264"/>
              <a:gd name="T69" fmla="*/ 2147483646 h 2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64" h="289">
                <a:moveTo>
                  <a:pt x="6" y="247"/>
                </a:moveTo>
                <a:lnTo>
                  <a:pt x="42" y="235"/>
                </a:lnTo>
                <a:lnTo>
                  <a:pt x="66" y="235"/>
                </a:lnTo>
                <a:lnTo>
                  <a:pt x="108" y="199"/>
                </a:lnTo>
                <a:lnTo>
                  <a:pt x="138" y="187"/>
                </a:lnTo>
                <a:lnTo>
                  <a:pt x="144" y="157"/>
                </a:lnTo>
                <a:lnTo>
                  <a:pt x="156" y="109"/>
                </a:lnTo>
                <a:lnTo>
                  <a:pt x="156" y="72"/>
                </a:lnTo>
                <a:lnTo>
                  <a:pt x="174" y="48"/>
                </a:lnTo>
                <a:lnTo>
                  <a:pt x="174" y="18"/>
                </a:lnTo>
                <a:lnTo>
                  <a:pt x="186" y="0"/>
                </a:lnTo>
                <a:lnTo>
                  <a:pt x="210" y="18"/>
                </a:lnTo>
                <a:lnTo>
                  <a:pt x="246" y="30"/>
                </a:lnTo>
                <a:lnTo>
                  <a:pt x="264" y="30"/>
                </a:lnTo>
                <a:lnTo>
                  <a:pt x="240" y="54"/>
                </a:lnTo>
                <a:lnTo>
                  <a:pt x="222" y="66"/>
                </a:lnTo>
                <a:lnTo>
                  <a:pt x="210" y="85"/>
                </a:lnTo>
                <a:lnTo>
                  <a:pt x="180" y="60"/>
                </a:lnTo>
                <a:lnTo>
                  <a:pt x="162" y="97"/>
                </a:lnTo>
                <a:lnTo>
                  <a:pt x="186" y="139"/>
                </a:lnTo>
                <a:lnTo>
                  <a:pt x="168" y="169"/>
                </a:lnTo>
                <a:lnTo>
                  <a:pt x="162" y="193"/>
                </a:lnTo>
                <a:lnTo>
                  <a:pt x="162" y="235"/>
                </a:lnTo>
                <a:lnTo>
                  <a:pt x="150" y="247"/>
                </a:lnTo>
                <a:lnTo>
                  <a:pt x="138" y="241"/>
                </a:lnTo>
                <a:lnTo>
                  <a:pt x="126" y="247"/>
                </a:lnTo>
                <a:lnTo>
                  <a:pt x="102" y="247"/>
                </a:lnTo>
                <a:lnTo>
                  <a:pt x="90" y="247"/>
                </a:lnTo>
                <a:lnTo>
                  <a:pt x="66" y="271"/>
                </a:lnTo>
                <a:lnTo>
                  <a:pt x="60" y="259"/>
                </a:lnTo>
                <a:lnTo>
                  <a:pt x="48" y="265"/>
                </a:lnTo>
                <a:lnTo>
                  <a:pt x="36" y="271"/>
                </a:lnTo>
                <a:lnTo>
                  <a:pt x="12" y="289"/>
                </a:lnTo>
                <a:lnTo>
                  <a:pt x="0" y="259"/>
                </a:lnTo>
                <a:lnTo>
                  <a:pt x="6" y="247"/>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64" name="Freeform 265"/>
          <p:cNvSpPr>
            <a:spLocks/>
          </p:cNvSpPr>
          <p:nvPr/>
        </p:nvSpPr>
        <p:spPr bwMode="auto">
          <a:xfrm>
            <a:off x="8030633" y="3062819"/>
            <a:ext cx="61384" cy="306916"/>
          </a:xfrm>
          <a:custGeom>
            <a:avLst/>
            <a:gdLst>
              <a:gd name="T0" fmla="*/ 2147483646 w 48"/>
              <a:gd name="T1" fmla="*/ 2147483646 h 234"/>
              <a:gd name="T2" fmla="*/ 2147483646 w 48"/>
              <a:gd name="T3" fmla="*/ 2147483646 h 234"/>
              <a:gd name="T4" fmla="*/ 2147483646 w 48"/>
              <a:gd name="T5" fmla="*/ 2147483646 h 234"/>
              <a:gd name="T6" fmla="*/ 0 w 48"/>
              <a:gd name="T7" fmla="*/ 2147483646 h 234"/>
              <a:gd name="T8" fmla="*/ 2147483646 w 48"/>
              <a:gd name="T9" fmla="*/ 2147483646 h 234"/>
              <a:gd name="T10" fmla="*/ 2147483646 w 48"/>
              <a:gd name="T11" fmla="*/ 0 h 234"/>
              <a:gd name="T12" fmla="*/ 2147483646 w 48"/>
              <a:gd name="T13" fmla="*/ 2147483646 h 234"/>
              <a:gd name="T14" fmla="*/ 2147483646 w 48"/>
              <a:gd name="T15" fmla="*/ 2147483646 h 234"/>
              <a:gd name="T16" fmla="*/ 2147483646 w 48"/>
              <a:gd name="T17" fmla="*/ 2147483646 h 234"/>
              <a:gd name="T18" fmla="*/ 2147483646 w 48"/>
              <a:gd name="T19" fmla="*/ 2147483646 h 234"/>
              <a:gd name="T20" fmla="*/ 2147483646 w 48"/>
              <a:gd name="T21" fmla="*/ 2147483646 h 234"/>
              <a:gd name="T22" fmla="*/ 2147483646 w 48"/>
              <a:gd name="T23" fmla="*/ 2147483646 h 234"/>
              <a:gd name="T24" fmla="*/ 2147483646 w 48"/>
              <a:gd name="T25" fmla="*/ 2147483646 h 234"/>
              <a:gd name="T26" fmla="*/ 2147483646 w 48"/>
              <a:gd name="T27" fmla="*/ 2147483646 h 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8" h="234">
                <a:moveTo>
                  <a:pt x="12" y="222"/>
                </a:moveTo>
                <a:lnTo>
                  <a:pt x="12" y="180"/>
                </a:lnTo>
                <a:lnTo>
                  <a:pt x="6" y="90"/>
                </a:lnTo>
                <a:lnTo>
                  <a:pt x="0" y="66"/>
                </a:lnTo>
                <a:lnTo>
                  <a:pt x="6" y="30"/>
                </a:lnTo>
                <a:lnTo>
                  <a:pt x="12" y="0"/>
                </a:lnTo>
                <a:lnTo>
                  <a:pt x="24" y="36"/>
                </a:lnTo>
                <a:lnTo>
                  <a:pt x="24" y="60"/>
                </a:lnTo>
                <a:lnTo>
                  <a:pt x="48" y="156"/>
                </a:lnTo>
                <a:lnTo>
                  <a:pt x="30" y="144"/>
                </a:lnTo>
                <a:lnTo>
                  <a:pt x="24" y="168"/>
                </a:lnTo>
                <a:lnTo>
                  <a:pt x="24" y="198"/>
                </a:lnTo>
                <a:lnTo>
                  <a:pt x="42" y="234"/>
                </a:lnTo>
                <a:lnTo>
                  <a:pt x="12" y="22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65" name="Freeform 272"/>
          <p:cNvSpPr>
            <a:spLocks/>
          </p:cNvSpPr>
          <p:nvPr/>
        </p:nvSpPr>
        <p:spPr bwMode="auto">
          <a:xfrm>
            <a:off x="7478184" y="4188886"/>
            <a:ext cx="141816" cy="196849"/>
          </a:xfrm>
          <a:custGeom>
            <a:avLst/>
            <a:gdLst>
              <a:gd name="T0" fmla="*/ 2147483646 w 108"/>
              <a:gd name="T1" fmla="*/ 2147483646 h 151"/>
              <a:gd name="T2" fmla="*/ 0 w 108"/>
              <a:gd name="T3" fmla="*/ 2147483646 h 151"/>
              <a:gd name="T4" fmla="*/ 2147483646 w 108"/>
              <a:gd name="T5" fmla="*/ 2147483646 h 151"/>
              <a:gd name="T6" fmla="*/ 2147483646 w 108"/>
              <a:gd name="T7" fmla="*/ 2147483646 h 151"/>
              <a:gd name="T8" fmla="*/ 2147483646 w 108"/>
              <a:gd name="T9" fmla="*/ 2147483646 h 151"/>
              <a:gd name="T10" fmla="*/ 2147483646 w 108"/>
              <a:gd name="T11" fmla="*/ 2147483646 h 151"/>
              <a:gd name="T12" fmla="*/ 2147483646 w 108"/>
              <a:gd name="T13" fmla="*/ 2147483646 h 151"/>
              <a:gd name="T14" fmla="*/ 2147483646 w 108"/>
              <a:gd name="T15" fmla="*/ 2147483646 h 151"/>
              <a:gd name="T16" fmla="*/ 2147483646 w 108"/>
              <a:gd name="T17" fmla="*/ 2147483646 h 151"/>
              <a:gd name="T18" fmla="*/ 2147483646 w 108"/>
              <a:gd name="T19" fmla="*/ 2147483646 h 151"/>
              <a:gd name="T20" fmla="*/ 2147483646 w 108"/>
              <a:gd name="T21" fmla="*/ 2147483646 h 151"/>
              <a:gd name="T22" fmla="*/ 2147483646 w 108"/>
              <a:gd name="T23" fmla="*/ 2147483646 h 151"/>
              <a:gd name="T24" fmla="*/ 2147483646 w 108"/>
              <a:gd name="T25" fmla="*/ 2147483646 h 151"/>
              <a:gd name="T26" fmla="*/ 2147483646 w 108"/>
              <a:gd name="T27" fmla="*/ 0 h 151"/>
              <a:gd name="T28" fmla="*/ 2147483646 w 108"/>
              <a:gd name="T29" fmla="*/ 2147483646 h 1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8" h="151">
                <a:moveTo>
                  <a:pt x="12" y="18"/>
                </a:moveTo>
                <a:lnTo>
                  <a:pt x="0" y="42"/>
                </a:lnTo>
                <a:lnTo>
                  <a:pt x="6" y="72"/>
                </a:lnTo>
                <a:lnTo>
                  <a:pt x="18" y="85"/>
                </a:lnTo>
                <a:lnTo>
                  <a:pt x="36" y="91"/>
                </a:lnTo>
                <a:lnTo>
                  <a:pt x="72" y="109"/>
                </a:lnTo>
                <a:lnTo>
                  <a:pt x="78" y="139"/>
                </a:lnTo>
                <a:lnTo>
                  <a:pt x="108" y="151"/>
                </a:lnTo>
                <a:lnTo>
                  <a:pt x="102" y="127"/>
                </a:lnTo>
                <a:lnTo>
                  <a:pt x="78" y="91"/>
                </a:lnTo>
                <a:lnTo>
                  <a:pt x="42" y="66"/>
                </a:lnTo>
                <a:lnTo>
                  <a:pt x="48" y="48"/>
                </a:lnTo>
                <a:lnTo>
                  <a:pt x="54" y="12"/>
                </a:lnTo>
                <a:lnTo>
                  <a:pt x="30" y="0"/>
                </a:lnTo>
                <a:lnTo>
                  <a:pt x="12" y="18"/>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66" name="Freeform 273"/>
          <p:cNvSpPr>
            <a:spLocks/>
          </p:cNvSpPr>
          <p:nvPr/>
        </p:nvSpPr>
        <p:spPr bwMode="auto">
          <a:xfrm>
            <a:off x="7535336" y="4417484"/>
            <a:ext cx="116417" cy="91016"/>
          </a:xfrm>
          <a:custGeom>
            <a:avLst/>
            <a:gdLst>
              <a:gd name="T0" fmla="*/ 0 w 90"/>
              <a:gd name="T1" fmla="*/ 2147483646 h 72"/>
              <a:gd name="T2" fmla="*/ 2147483646 w 90"/>
              <a:gd name="T3" fmla="*/ 2147483646 h 72"/>
              <a:gd name="T4" fmla="*/ 2147483646 w 90"/>
              <a:gd name="T5" fmla="*/ 2147483646 h 72"/>
              <a:gd name="T6" fmla="*/ 2147483646 w 90"/>
              <a:gd name="T7" fmla="*/ 0 h 72"/>
              <a:gd name="T8" fmla="*/ 2147483646 w 90"/>
              <a:gd name="T9" fmla="*/ 2147483646 h 72"/>
              <a:gd name="T10" fmla="*/ 2147483646 w 90"/>
              <a:gd name="T11" fmla="*/ 2147483646 h 72"/>
              <a:gd name="T12" fmla="*/ 2147483646 w 90"/>
              <a:gd name="T13" fmla="*/ 2147483646 h 72"/>
              <a:gd name="T14" fmla="*/ 2147483646 w 90"/>
              <a:gd name="T15" fmla="*/ 2147483646 h 72"/>
              <a:gd name="T16" fmla="*/ 2147483646 w 90"/>
              <a:gd name="T17" fmla="*/ 2147483646 h 72"/>
              <a:gd name="T18" fmla="*/ 0 w 90"/>
              <a:gd name="T19" fmla="*/ 2147483646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90" h="72">
                <a:moveTo>
                  <a:pt x="0" y="54"/>
                </a:moveTo>
                <a:lnTo>
                  <a:pt x="18" y="24"/>
                </a:lnTo>
                <a:lnTo>
                  <a:pt x="42" y="24"/>
                </a:lnTo>
                <a:lnTo>
                  <a:pt x="60" y="0"/>
                </a:lnTo>
                <a:lnTo>
                  <a:pt x="90" y="24"/>
                </a:lnTo>
                <a:lnTo>
                  <a:pt x="90" y="72"/>
                </a:lnTo>
                <a:lnTo>
                  <a:pt x="60" y="60"/>
                </a:lnTo>
                <a:lnTo>
                  <a:pt x="42" y="60"/>
                </a:lnTo>
                <a:lnTo>
                  <a:pt x="24" y="48"/>
                </a:lnTo>
                <a:lnTo>
                  <a:pt x="0" y="54"/>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67" name="Freeform 333"/>
          <p:cNvSpPr>
            <a:spLocks/>
          </p:cNvSpPr>
          <p:nvPr/>
        </p:nvSpPr>
        <p:spPr bwMode="auto">
          <a:xfrm>
            <a:off x="6692900" y="3143253"/>
            <a:ext cx="778933" cy="391583"/>
          </a:xfrm>
          <a:custGeom>
            <a:avLst/>
            <a:gdLst>
              <a:gd name="T0" fmla="*/ 2147483646 w 595"/>
              <a:gd name="T1" fmla="*/ 2147483646 h 301"/>
              <a:gd name="T2" fmla="*/ 2147483646 w 595"/>
              <a:gd name="T3" fmla="*/ 2147483646 h 301"/>
              <a:gd name="T4" fmla="*/ 2147483646 w 595"/>
              <a:gd name="T5" fmla="*/ 2147483646 h 301"/>
              <a:gd name="T6" fmla="*/ 2147483646 w 595"/>
              <a:gd name="T7" fmla="*/ 2147483646 h 301"/>
              <a:gd name="T8" fmla="*/ 2147483646 w 595"/>
              <a:gd name="T9" fmla="*/ 2147483646 h 301"/>
              <a:gd name="T10" fmla="*/ 2147483646 w 595"/>
              <a:gd name="T11" fmla="*/ 2147483646 h 301"/>
              <a:gd name="T12" fmla="*/ 2147483646 w 595"/>
              <a:gd name="T13" fmla="*/ 2147483646 h 301"/>
              <a:gd name="T14" fmla="*/ 2147483646 w 595"/>
              <a:gd name="T15" fmla="*/ 2147483646 h 301"/>
              <a:gd name="T16" fmla="*/ 2147483646 w 595"/>
              <a:gd name="T17" fmla="*/ 2147483646 h 301"/>
              <a:gd name="T18" fmla="*/ 2147483646 w 595"/>
              <a:gd name="T19" fmla="*/ 2147483646 h 301"/>
              <a:gd name="T20" fmla="*/ 2147483646 w 595"/>
              <a:gd name="T21" fmla="*/ 2147483646 h 301"/>
              <a:gd name="T22" fmla="*/ 2147483646 w 595"/>
              <a:gd name="T23" fmla="*/ 2147483646 h 301"/>
              <a:gd name="T24" fmla="*/ 2147483646 w 595"/>
              <a:gd name="T25" fmla="*/ 2147483646 h 301"/>
              <a:gd name="T26" fmla="*/ 2147483646 w 595"/>
              <a:gd name="T27" fmla="*/ 2147483646 h 301"/>
              <a:gd name="T28" fmla="*/ 2147483646 w 595"/>
              <a:gd name="T29" fmla="*/ 2147483646 h 301"/>
              <a:gd name="T30" fmla="*/ 2147483646 w 595"/>
              <a:gd name="T31" fmla="*/ 2147483646 h 301"/>
              <a:gd name="T32" fmla="*/ 2147483646 w 595"/>
              <a:gd name="T33" fmla="*/ 2147483646 h 301"/>
              <a:gd name="T34" fmla="*/ 2147483646 w 595"/>
              <a:gd name="T35" fmla="*/ 2147483646 h 301"/>
              <a:gd name="T36" fmla="*/ 2147483646 w 595"/>
              <a:gd name="T37" fmla="*/ 2147483646 h 301"/>
              <a:gd name="T38" fmla="*/ 2147483646 w 595"/>
              <a:gd name="T39" fmla="*/ 2147483646 h 301"/>
              <a:gd name="T40" fmla="*/ 2147483646 w 595"/>
              <a:gd name="T41" fmla="*/ 2147483646 h 301"/>
              <a:gd name="T42" fmla="*/ 2147483646 w 595"/>
              <a:gd name="T43" fmla="*/ 0 h 301"/>
              <a:gd name="T44" fmla="*/ 2147483646 w 595"/>
              <a:gd name="T45" fmla="*/ 2147483646 h 301"/>
              <a:gd name="T46" fmla="*/ 2147483646 w 595"/>
              <a:gd name="T47" fmla="*/ 2147483646 h 301"/>
              <a:gd name="T48" fmla="*/ 2147483646 w 595"/>
              <a:gd name="T49" fmla="*/ 2147483646 h 301"/>
              <a:gd name="T50" fmla="*/ 2147483646 w 595"/>
              <a:gd name="T51" fmla="*/ 2147483646 h 301"/>
              <a:gd name="T52" fmla="*/ 2147483646 w 595"/>
              <a:gd name="T53" fmla="*/ 2147483646 h 301"/>
              <a:gd name="T54" fmla="*/ 0 w 595"/>
              <a:gd name="T55" fmla="*/ 2147483646 h 301"/>
              <a:gd name="T56" fmla="*/ 2147483646 w 595"/>
              <a:gd name="T57" fmla="*/ 2147483646 h 301"/>
              <a:gd name="T58" fmla="*/ 2147483646 w 595"/>
              <a:gd name="T59" fmla="*/ 214748364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95" h="301">
                <a:moveTo>
                  <a:pt x="42" y="126"/>
                </a:moveTo>
                <a:lnTo>
                  <a:pt x="48" y="186"/>
                </a:lnTo>
                <a:lnTo>
                  <a:pt x="127" y="210"/>
                </a:lnTo>
                <a:lnTo>
                  <a:pt x="181" y="264"/>
                </a:lnTo>
                <a:lnTo>
                  <a:pt x="253" y="270"/>
                </a:lnTo>
                <a:lnTo>
                  <a:pt x="313" y="301"/>
                </a:lnTo>
                <a:lnTo>
                  <a:pt x="379" y="258"/>
                </a:lnTo>
                <a:lnTo>
                  <a:pt x="445" y="252"/>
                </a:lnTo>
                <a:lnTo>
                  <a:pt x="457" y="210"/>
                </a:lnTo>
                <a:lnTo>
                  <a:pt x="499" y="192"/>
                </a:lnTo>
                <a:lnTo>
                  <a:pt x="541" y="174"/>
                </a:lnTo>
                <a:lnTo>
                  <a:pt x="595" y="156"/>
                </a:lnTo>
                <a:lnTo>
                  <a:pt x="583" y="132"/>
                </a:lnTo>
                <a:lnTo>
                  <a:pt x="529" y="126"/>
                </a:lnTo>
                <a:lnTo>
                  <a:pt x="529" y="96"/>
                </a:lnTo>
                <a:lnTo>
                  <a:pt x="541" y="72"/>
                </a:lnTo>
                <a:lnTo>
                  <a:pt x="499" y="60"/>
                </a:lnTo>
                <a:lnTo>
                  <a:pt x="403" y="84"/>
                </a:lnTo>
                <a:lnTo>
                  <a:pt x="367" y="54"/>
                </a:lnTo>
                <a:lnTo>
                  <a:pt x="307" y="54"/>
                </a:lnTo>
                <a:lnTo>
                  <a:pt x="289" y="36"/>
                </a:lnTo>
                <a:lnTo>
                  <a:pt x="217" y="0"/>
                </a:lnTo>
                <a:lnTo>
                  <a:pt x="193" y="30"/>
                </a:lnTo>
                <a:lnTo>
                  <a:pt x="169" y="66"/>
                </a:lnTo>
                <a:lnTo>
                  <a:pt x="121" y="48"/>
                </a:lnTo>
                <a:lnTo>
                  <a:pt x="54" y="54"/>
                </a:lnTo>
                <a:lnTo>
                  <a:pt x="12" y="78"/>
                </a:lnTo>
                <a:lnTo>
                  <a:pt x="0" y="102"/>
                </a:lnTo>
                <a:lnTo>
                  <a:pt x="6" y="108"/>
                </a:lnTo>
                <a:lnTo>
                  <a:pt x="42" y="126"/>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68" name="Line 449"/>
          <p:cNvSpPr>
            <a:spLocks noChangeShapeType="1"/>
          </p:cNvSpPr>
          <p:nvPr/>
        </p:nvSpPr>
        <p:spPr bwMode="auto">
          <a:xfrm>
            <a:off x="7440084" y="4205817"/>
            <a:ext cx="0" cy="0"/>
          </a:xfrm>
          <a:prstGeom prst="line">
            <a:avLst/>
          </a:prstGeom>
          <a:noFill/>
          <a:ln w="0">
            <a:solidFill>
              <a:schemeClr val="bg2"/>
            </a:solidFill>
            <a:round/>
            <a:headEnd/>
            <a:tailEnd/>
          </a:ln>
          <a:extLst>
            <a:ext uri="{909E8E84-426E-40DD-AFC4-6F175D3DCCD1}">
              <a14:hiddenFill xmlns:a14="http://schemas.microsoft.com/office/drawing/2010/main">
                <a:noFill/>
              </a14:hiddenFill>
            </a:ext>
          </a:extLst>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69" name="Freeform 506"/>
          <p:cNvSpPr>
            <a:spLocks/>
          </p:cNvSpPr>
          <p:nvPr/>
        </p:nvSpPr>
        <p:spPr bwMode="auto">
          <a:xfrm>
            <a:off x="7590369" y="3492502"/>
            <a:ext cx="122767" cy="156633"/>
          </a:xfrm>
          <a:custGeom>
            <a:avLst/>
            <a:gdLst>
              <a:gd name="T0" fmla="*/ 2147483646 w 78"/>
              <a:gd name="T1" fmla="*/ 2147483646 h 98"/>
              <a:gd name="T2" fmla="*/ 2147483646 w 78"/>
              <a:gd name="T3" fmla="*/ 2147483646 h 98"/>
              <a:gd name="T4" fmla="*/ 2147483646 w 78"/>
              <a:gd name="T5" fmla="*/ 2147483646 h 98"/>
              <a:gd name="T6" fmla="*/ 2147483646 w 78"/>
              <a:gd name="T7" fmla="*/ 2147483646 h 98"/>
              <a:gd name="T8" fmla="*/ 0 w 78"/>
              <a:gd name="T9" fmla="*/ 2147483646 h 98"/>
              <a:gd name="T10" fmla="*/ 0 w 78"/>
              <a:gd name="T11" fmla="*/ 2147483646 h 98"/>
              <a:gd name="T12" fmla="*/ 2147483646 w 78"/>
              <a:gd name="T13" fmla="*/ 2147483646 h 98"/>
              <a:gd name="T14" fmla="*/ 2147483646 w 78"/>
              <a:gd name="T15" fmla="*/ 2147483646 h 98"/>
              <a:gd name="T16" fmla="*/ 2147483646 w 78"/>
              <a:gd name="T17" fmla="*/ 2147483646 h 98"/>
              <a:gd name="T18" fmla="*/ 2147483646 w 78"/>
              <a:gd name="T19" fmla="*/ 2147483646 h 98"/>
              <a:gd name="T20" fmla="*/ 2147483646 w 78"/>
              <a:gd name="T21" fmla="*/ 2147483646 h 98"/>
              <a:gd name="T22" fmla="*/ 2147483646 w 78"/>
              <a:gd name="T23" fmla="*/ 2147483646 h 98"/>
              <a:gd name="T24" fmla="*/ 2147483646 w 78"/>
              <a:gd name="T25" fmla="*/ 2147483646 h 98"/>
              <a:gd name="T26" fmla="*/ 2147483646 w 78"/>
              <a:gd name="T27" fmla="*/ 2147483646 h 98"/>
              <a:gd name="T28" fmla="*/ 2147483646 w 78"/>
              <a:gd name="T29" fmla="*/ 2147483646 h 98"/>
              <a:gd name="T30" fmla="*/ 2147483646 w 78"/>
              <a:gd name="T31" fmla="*/ 2147483646 h 98"/>
              <a:gd name="T32" fmla="*/ 2147483646 w 78"/>
              <a:gd name="T33" fmla="*/ 2147483646 h 98"/>
              <a:gd name="T34" fmla="*/ 2147483646 w 78"/>
              <a:gd name="T35" fmla="*/ 2147483646 h 98"/>
              <a:gd name="T36" fmla="*/ 2147483646 w 78"/>
              <a:gd name="T37" fmla="*/ 2147483646 h 98"/>
              <a:gd name="T38" fmla="*/ 2147483646 w 78"/>
              <a:gd name="T39" fmla="*/ 2147483646 h 98"/>
              <a:gd name="T40" fmla="*/ 2147483646 w 78"/>
              <a:gd name="T41" fmla="*/ 2147483646 h 98"/>
              <a:gd name="T42" fmla="*/ 2147483646 w 78"/>
              <a:gd name="T43" fmla="*/ 2147483646 h 98"/>
              <a:gd name="T44" fmla="*/ 2147483646 w 78"/>
              <a:gd name="T45" fmla="*/ 2147483646 h 98"/>
              <a:gd name="T46" fmla="*/ 2147483646 w 78"/>
              <a:gd name="T47" fmla="*/ 2147483646 h 98"/>
              <a:gd name="T48" fmla="*/ 2147483646 w 78"/>
              <a:gd name="T49" fmla="*/ 2147483646 h 98"/>
              <a:gd name="T50" fmla="*/ 2147483646 w 78"/>
              <a:gd name="T51" fmla="*/ 2147483646 h 98"/>
              <a:gd name="T52" fmla="*/ 2147483646 w 78"/>
              <a:gd name="T53" fmla="*/ 2147483646 h 98"/>
              <a:gd name="T54" fmla="*/ 2147483646 w 78"/>
              <a:gd name="T55" fmla="*/ 2147483646 h 98"/>
              <a:gd name="T56" fmla="*/ 2147483646 w 78"/>
              <a:gd name="T57" fmla="*/ 2147483646 h 98"/>
              <a:gd name="T58" fmla="*/ 2147483646 w 78"/>
              <a:gd name="T59" fmla="*/ 2147483646 h 98"/>
              <a:gd name="T60" fmla="*/ 2147483646 w 78"/>
              <a:gd name="T61" fmla="*/ 2147483646 h 98"/>
              <a:gd name="T62" fmla="*/ 2147483646 w 78"/>
              <a:gd name="T63" fmla="*/ 0 h 98"/>
              <a:gd name="T64" fmla="*/ 2147483646 w 78"/>
              <a:gd name="T65" fmla="*/ 2147483646 h 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8" h="98">
                <a:moveTo>
                  <a:pt x="32" y="12"/>
                </a:moveTo>
                <a:lnTo>
                  <a:pt x="34" y="32"/>
                </a:lnTo>
                <a:lnTo>
                  <a:pt x="20" y="22"/>
                </a:lnTo>
                <a:lnTo>
                  <a:pt x="6" y="34"/>
                </a:lnTo>
                <a:lnTo>
                  <a:pt x="0" y="56"/>
                </a:lnTo>
                <a:lnTo>
                  <a:pt x="6" y="56"/>
                </a:lnTo>
                <a:lnTo>
                  <a:pt x="10" y="56"/>
                </a:lnTo>
                <a:lnTo>
                  <a:pt x="30" y="70"/>
                </a:lnTo>
                <a:lnTo>
                  <a:pt x="34" y="84"/>
                </a:lnTo>
                <a:lnTo>
                  <a:pt x="36" y="92"/>
                </a:lnTo>
                <a:lnTo>
                  <a:pt x="40" y="98"/>
                </a:lnTo>
                <a:lnTo>
                  <a:pt x="70" y="88"/>
                </a:lnTo>
                <a:lnTo>
                  <a:pt x="70" y="84"/>
                </a:lnTo>
                <a:lnTo>
                  <a:pt x="68" y="82"/>
                </a:lnTo>
                <a:lnTo>
                  <a:pt x="66" y="78"/>
                </a:lnTo>
                <a:lnTo>
                  <a:pt x="64" y="76"/>
                </a:lnTo>
                <a:lnTo>
                  <a:pt x="64" y="60"/>
                </a:lnTo>
                <a:lnTo>
                  <a:pt x="64" y="46"/>
                </a:lnTo>
                <a:lnTo>
                  <a:pt x="54" y="26"/>
                </a:lnTo>
                <a:lnTo>
                  <a:pt x="64" y="16"/>
                </a:lnTo>
                <a:lnTo>
                  <a:pt x="78" y="4"/>
                </a:lnTo>
                <a:lnTo>
                  <a:pt x="52" y="0"/>
                </a:lnTo>
                <a:lnTo>
                  <a:pt x="32" y="1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70" name="Freeform 517"/>
          <p:cNvSpPr>
            <a:spLocks/>
          </p:cNvSpPr>
          <p:nvPr/>
        </p:nvSpPr>
        <p:spPr bwMode="auto">
          <a:xfrm>
            <a:off x="7636933" y="3632202"/>
            <a:ext cx="86784" cy="105833"/>
          </a:xfrm>
          <a:custGeom>
            <a:avLst/>
            <a:gdLst>
              <a:gd name="T0" fmla="*/ 2147483646 w 54"/>
              <a:gd name="T1" fmla="*/ 2147483646 h 66"/>
              <a:gd name="T2" fmla="*/ 2147483646 w 54"/>
              <a:gd name="T3" fmla="*/ 2147483646 h 66"/>
              <a:gd name="T4" fmla="*/ 2147483646 w 54"/>
              <a:gd name="T5" fmla="*/ 2147483646 h 66"/>
              <a:gd name="T6" fmla="*/ 2147483646 w 54"/>
              <a:gd name="T7" fmla="*/ 2147483646 h 66"/>
              <a:gd name="T8" fmla="*/ 0 w 54"/>
              <a:gd name="T9" fmla="*/ 2147483646 h 66"/>
              <a:gd name="T10" fmla="*/ 0 w 54"/>
              <a:gd name="T11" fmla="*/ 2147483646 h 66"/>
              <a:gd name="T12" fmla="*/ 2147483646 w 54"/>
              <a:gd name="T13" fmla="*/ 2147483646 h 66"/>
              <a:gd name="T14" fmla="*/ 2147483646 w 54"/>
              <a:gd name="T15" fmla="*/ 2147483646 h 66"/>
              <a:gd name="T16" fmla="*/ 2147483646 w 54"/>
              <a:gd name="T17" fmla="*/ 2147483646 h 66"/>
              <a:gd name="T18" fmla="*/ 2147483646 w 54"/>
              <a:gd name="T19" fmla="*/ 2147483646 h 66"/>
              <a:gd name="T20" fmla="*/ 2147483646 w 54"/>
              <a:gd name="T21" fmla="*/ 2147483646 h 66"/>
              <a:gd name="T22" fmla="*/ 2147483646 w 54"/>
              <a:gd name="T23" fmla="*/ 2147483646 h 66"/>
              <a:gd name="T24" fmla="*/ 2147483646 w 54"/>
              <a:gd name="T25" fmla="*/ 2147483646 h 66"/>
              <a:gd name="T26" fmla="*/ 2147483646 w 54"/>
              <a:gd name="T27" fmla="*/ 0 h 66"/>
              <a:gd name="T28" fmla="*/ 2147483646 w 54"/>
              <a:gd name="T29" fmla="*/ 2147483646 h 66"/>
              <a:gd name="T30" fmla="*/ 2147483646 w 54"/>
              <a:gd name="T31" fmla="*/ 2147483646 h 66"/>
              <a:gd name="T32" fmla="*/ 2147483646 w 54"/>
              <a:gd name="T33" fmla="*/ 2147483646 h 66"/>
              <a:gd name="T34" fmla="*/ 2147483646 w 54"/>
              <a:gd name="T35" fmla="*/ 214748364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66">
                <a:moveTo>
                  <a:pt x="10" y="12"/>
                </a:moveTo>
                <a:lnTo>
                  <a:pt x="10" y="12"/>
                </a:lnTo>
                <a:lnTo>
                  <a:pt x="10" y="36"/>
                </a:lnTo>
                <a:lnTo>
                  <a:pt x="0" y="66"/>
                </a:lnTo>
                <a:lnTo>
                  <a:pt x="20" y="66"/>
                </a:lnTo>
                <a:lnTo>
                  <a:pt x="40" y="60"/>
                </a:lnTo>
                <a:lnTo>
                  <a:pt x="50" y="52"/>
                </a:lnTo>
                <a:lnTo>
                  <a:pt x="54" y="36"/>
                </a:lnTo>
                <a:lnTo>
                  <a:pt x="40" y="0"/>
                </a:lnTo>
                <a:lnTo>
                  <a:pt x="10" y="10"/>
                </a:lnTo>
                <a:lnTo>
                  <a:pt x="10" y="1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71" name="Freeform 411"/>
          <p:cNvSpPr>
            <a:spLocks/>
          </p:cNvSpPr>
          <p:nvPr/>
        </p:nvSpPr>
        <p:spPr bwMode="auto">
          <a:xfrm>
            <a:off x="2918884" y="5365751"/>
            <a:ext cx="127000" cy="167216"/>
          </a:xfrm>
          <a:custGeom>
            <a:avLst/>
            <a:gdLst>
              <a:gd name="T0" fmla="*/ 2147483646 w 102"/>
              <a:gd name="T1" fmla="*/ 2147483646 h 114"/>
              <a:gd name="T2" fmla="*/ 2147483646 w 102"/>
              <a:gd name="T3" fmla="*/ 2147483646 h 114"/>
              <a:gd name="T4" fmla="*/ 2147483646 w 102"/>
              <a:gd name="T5" fmla="*/ 0 h 114"/>
              <a:gd name="T6" fmla="*/ 2147483646 w 102"/>
              <a:gd name="T7" fmla="*/ 2147483646 h 114"/>
              <a:gd name="T8" fmla="*/ 0 w 102"/>
              <a:gd name="T9" fmla="*/ 2147483646 h 114"/>
              <a:gd name="T10" fmla="*/ 0 w 102"/>
              <a:gd name="T11" fmla="*/ 2147483646 h 114"/>
              <a:gd name="T12" fmla="*/ 2147483646 w 102"/>
              <a:gd name="T13" fmla="*/ 2147483646 h 114"/>
              <a:gd name="T14" fmla="*/ 2147483646 w 102"/>
              <a:gd name="T15" fmla="*/ 2147483646 h 114"/>
              <a:gd name="T16" fmla="*/ 2147483646 w 102"/>
              <a:gd name="T17" fmla="*/ 2147483646 h 114"/>
              <a:gd name="T18" fmla="*/ 2147483646 w 102"/>
              <a:gd name="T19" fmla="*/ 2147483646 h 114"/>
              <a:gd name="T20" fmla="*/ 2147483646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66" y="24"/>
                </a:moveTo>
                <a:lnTo>
                  <a:pt x="36" y="6"/>
                </a:lnTo>
                <a:lnTo>
                  <a:pt x="18" y="0"/>
                </a:lnTo>
                <a:lnTo>
                  <a:pt x="6" y="18"/>
                </a:lnTo>
                <a:lnTo>
                  <a:pt x="0" y="48"/>
                </a:lnTo>
                <a:lnTo>
                  <a:pt x="0" y="78"/>
                </a:lnTo>
                <a:lnTo>
                  <a:pt x="24" y="96"/>
                </a:lnTo>
                <a:lnTo>
                  <a:pt x="36" y="108"/>
                </a:lnTo>
                <a:lnTo>
                  <a:pt x="66" y="114"/>
                </a:lnTo>
                <a:lnTo>
                  <a:pt x="96" y="90"/>
                </a:lnTo>
                <a:lnTo>
                  <a:pt x="102" y="78"/>
                </a:lnTo>
                <a:lnTo>
                  <a:pt x="84" y="42"/>
                </a:lnTo>
                <a:lnTo>
                  <a:pt x="66" y="24"/>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72" name="Freeform 420"/>
          <p:cNvSpPr>
            <a:spLocks/>
          </p:cNvSpPr>
          <p:nvPr/>
        </p:nvSpPr>
        <p:spPr bwMode="auto">
          <a:xfrm>
            <a:off x="2372784" y="4675719"/>
            <a:ext cx="319616" cy="391583"/>
          </a:xfrm>
          <a:custGeom>
            <a:avLst/>
            <a:gdLst>
              <a:gd name="T0" fmla="*/ 2147483646 w 240"/>
              <a:gd name="T1" fmla="*/ 2147483646 h 337"/>
              <a:gd name="T2" fmla="*/ 2147483646 w 240"/>
              <a:gd name="T3" fmla="*/ 2147483646 h 337"/>
              <a:gd name="T4" fmla="*/ 2147483646 w 240"/>
              <a:gd name="T5" fmla="*/ 2147483646 h 337"/>
              <a:gd name="T6" fmla="*/ 2147483646 w 240"/>
              <a:gd name="T7" fmla="*/ 2147483646 h 337"/>
              <a:gd name="T8" fmla="*/ 2147483646 w 240"/>
              <a:gd name="T9" fmla="*/ 2147483646 h 337"/>
              <a:gd name="T10" fmla="*/ 2147483646 w 240"/>
              <a:gd name="T11" fmla="*/ 2147483646 h 337"/>
              <a:gd name="T12" fmla="*/ 2147483646 w 240"/>
              <a:gd name="T13" fmla="*/ 2147483646 h 337"/>
              <a:gd name="T14" fmla="*/ 2147483646 w 240"/>
              <a:gd name="T15" fmla="*/ 2147483646 h 337"/>
              <a:gd name="T16" fmla="*/ 2147483646 w 240"/>
              <a:gd name="T17" fmla="*/ 2147483646 h 337"/>
              <a:gd name="T18" fmla="*/ 2147483646 w 240"/>
              <a:gd name="T19" fmla="*/ 2147483646 h 337"/>
              <a:gd name="T20" fmla="*/ 2147483646 w 240"/>
              <a:gd name="T21" fmla="*/ 2147483646 h 337"/>
              <a:gd name="T22" fmla="*/ 2147483646 w 240"/>
              <a:gd name="T23" fmla="*/ 2147483646 h 337"/>
              <a:gd name="T24" fmla="*/ 2147483646 w 240"/>
              <a:gd name="T25" fmla="*/ 2147483646 h 337"/>
              <a:gd name="T26" fmla="*/ 2147483646 w 240"/>
              <a:gd name="T27" fmla="*/ 0 h 337"/>
              <a:gd name="T28" fmla="*/ 2147483646 w 240"/>
              <a:gd name="T29" fmla="*/ 0 h 337"/>
              <a:gd name="T30" fmla="*/ 2147483646 w 240"/>
              <a:gd name="T31" fmla="*/ 2147483646 h 337"/>
              <a:gd name="T32" fmla="*/ 2147483646 w 240"/>
              <a:gd name="T33" fmla="*/ 2147483646 h 337"/>
              <a:gd name="T34" fmla="*/ 2147483646 w 240"/>
              <a:gd name="T35" fmla="*/ 2147483646 h 337"/>
              <a:gd name="T36" fmla="*/ 2147483646 w 240"/>
              <a:gd name="T37" fmla="*/ 2147483646 h 337"/>
              <a:gd name="T38" fmla="*/ 2147483646 w 240"/>
              <a:gd name="T39" fmla="*/ 2147483646 h 337"/>
              <a:gd name="T40" fmla="*/ 2147483646 w 240"/>
              <a:gd name="T41" fmla="*/ 2147483646 h 337"/>
              <a:gd name="T42" fmla="*/ 0 w 240"/>
              <a:gd name="T43" fmla="*/ 2147483646 h 337"/>
              <a:gd name="T44" fmla="*/ 2147483646 w 240"/>
              <a:gd name="T45" fmla="*/ 2147483646 h 337"/>
              <a:gd name="T46" fmla="*/ 2147483646 w 240"/>
              <a:gd name="T47" fmla="*/ 2147483646 h 337"/>
              <a:gd name="T48" fmla="*/ 2147483646 w 240"/>
              <a:gd name="T49" fmla="*/ 2147483646 h 337"/>
              <a:gd name="T50" fmla="*/ 2147483646 w 240"/>
              <a:gd name="T51" fmla="*/ 2147483646 h 337"/>
              <a:gd name="T52" fmla="*/ 2147483646 w 240"/>
              <a:gd name="T53" fmla="*/ 2147483646 h 337"/>
              <a:gd name="T54" fmla="*/ 2147483646 w 240"/>
              <a:gd name="T55" fmla="*/ 2147483646 h 337"/>
              <a:gd name="T56" fmla="*/ 2147483646 w 240"/>
              <a:gd name="T57" fmla="*/ 2147483646 h 337"/>
              <a:gd name="T58" fmla="*/ 2147483646 w 240"/>
              <a:gd name="T59" fmla="*/ 2147483646 h 337"/>
              <a:gd name="T60" fmla="*/ 2147483646 w 240"/>
              <a:gd name="T61" fmla="*/ 2147483646 h 337"/>
              <a:gd name="T62" fmla="*/ 2147483646 w 240"/>
              <a:gd name="T63" fmla="*/ 2147483646 h 33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0" h="337">
                <a:moveTo>
                  <a:pt x="228" y="204"/>
                </a:moveTo>
                <a:lnTo>
                  <a:pt x="228" y="198"/>
                </a:lnTo>
                <a:lnTo>
                  <a:pt x="216" y="198"/>
                </a:lnTo>
                <a:lnTo>
                  <a:pt x="210" y="162"/>
                </a:lnTo>
                <a:lnTo>
                  <a:pt x="180" y="174"/>
                </a:lnTo>
                <a:lnTo>
                  <a:pt x="156" y="156"/>
                </a:lnTo>
                <a:lnTo>
                  <a:pt x="156" y="120"/>
                </a:lnTo>
                <a:lnTo>
                  <a:pt x="180" y="84"/>
                </a:lnTo>
                <a:lnTo>
                  <a:pt x="198" y="72"/>
                </a:lnTo>
                <a:lnTo>
                  <a:pt x="204" y="54"/>
                </a:lnTo>
                <a:lnTo>
                  <a:pt x="192" y="36"/>
                </a:lnTo>
                <a:lnTo>
                  <a:pt x="168" y="36"/>
                </a:lnTo>
                <a:lnTo>
                  <a:pt x="150" y="18"/>
                </a:lnTo>
                <a:lnTo>
                  <a:pt x="120" y="0"/>
                </a:lnTo>
                <a:lnTo>
                  <a:pt x="108" y="24"/>
                </a:lnTo>
                <a:lnTo>
                  <a:pt x="84" y="48"/>
                </a:lnTo>
                <a:lnTo>
                  <a:pt x="66" y="54"/>
                </a:lnTo>
                <a:lnTo>
                  <a:pt x="42" y="78"/>
                </a:lnTo>
                <a:lnTo>
                  <a:pt x="24" y="72"/>
                </a:lnTo>
                <a:lnTo>
                  <a:pt x="18" y="60"/>
                </a:lnTo>
                <a:lnTo>
                  <a:pt x="0" y="72"/>
                </a:lnTo>
                <a:lnTo>
                  <a:pt x="18" y="114"/>
                </a:lnTo>
                <a:lnTo>
                  <a:pt x="54" y="174"/>
                </a:lnTo>
                <a:lnTo>
                  <a:pt x="90" y="252"/>
                </a:lnTo>
                <a:lnTo>
                  <a:pt x="90" y="264"/>
                </a:lnTo>
                <a:lnTo>
                  <a:pt x="216" y="337"/>
                </a:lnTo>
                <a:lnTo>
                  <a:pt x="222" y="337"/>
                </a:lnTo>
                <a:lnTo>
                  <a:pt x="228" y="307"/>
                </a:lnTo>
                <a:lnTo>
                  <a:pt x="234" y="270"/>
                </a:lnTo>
                <a:lnTo>
                  <a:pt x="240" y="222"/>
                </a:lnTo>
                <a:lnTo>
                  <a:pt x="228" y="204"/>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73" name="Freeform 413"/>
          <p:cNvSpPr>
            <a:spLocks/>
          </p:cNvSpPr>
          <p:nvPr/>
        </p:nvSpPr>
        <p:spPr bwMode="auto">
          <a:xfrm>
            <a:off x="2575986" y="4550835"/>
            <a:ext cx="884767" cy="912284"/>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2147483646 h 10000"/>
              <a:gd name="T24" fmla="*/ 2147483646 w 10000"/>
              <a:gd name="T25" fmla="*/ 2147483646 h 10000"/>
              <a:gd name="T26" fmla="*/ 2147483646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2147483646 w 10000"/>
              <a:gd name="T41" fmla="*/ 2147483646 h 10000"/>
              <a:gd name="T42" fmla="*/ 2147483646 w 10000"/>
              <a:gd name="T43" fmla="*/ 2147483646 h 10000"/>
              <a:gd name="T44" fmla="*/ 2147483646 w 10000"/>
              <a:gd name="T45" fmla="*/ 2147483646 h 10000"/>
              <a:gd name="T46" fmla="*/ 2147483646 w 10000"/>
              <a:gd name="T47" fmla="*/ 2147483646 h 10000"/>
              <a:gd name="T48" fmla="*/ 2147483646 w 10000"/>
              <a:gd name="T49" fmla="*/ 0 h 10000"/>
              <a:gd name="T50" fmla="*/ 2147483646 w 10000"/>
              <a:gd name="T51" fmla="*/ 2147483646 h 10000"/>
              <a:gd name="T52" fmla="*/ 2147483646 w 10000"/>
              <a:gd name="T53" fmla="*/ 2147483646 h 10000"/>
              <a:gd name="T54" fmla="*/ 2147483646 w 10000"/>
              <a:gd name="T55" fmla="*/ 2147483646 h 10000"/>
              <a:gd name="T56" fmla="*/ 2147483646 w 10000"/>
              <a:gd name="T57" fmla="*/ 2147483646 h 10000"/>
              <a:gd name="T58" fmla="*/ 2147483646 w 10000"/>
              <a:gd name="T59" fmla="*/ 2147483646 h 10000"/>
              <a:gd name="T60" fmla="*/ 2147483646 w 10000"/>
              <a:gd name="T61" fmla="*/ 2147483646 h 10000"/>
              <a:gd name="T62" fmla="*/ 0 w 10000"/>
              <a:gd name="T63" fmla="*/ 2147483646 h 10000"/>
              <a:gd name="T64" fmla="*/ 2147483646 w 10000"/>
              <a:gd name="T65" fmla="*/ 2147483646 h 10000"/>
              <a:gd name="T66" fmla="*/ 2147483646 w 10000"/>
              <a:gd name="T67" fmla="*/ 2147483646 h 10000"/>
              <a:gd name="T68" fmla="*/ 2147483646 w 10000"/>
              <a:gd name="T69" fmla="*/ 2147483646 h 10000"/>
              <a:gd name="T70" fmla="*/ 2147483646 w 10000"/>
              <a:gd name="T71" fmla="*/ 2147483646 h 10000"/>
              <a:gd name="T72" fmla="*/ 2147483646 w 10000"/>
              <a:gd name="T73" fmla="*/ 2147483646 h 10000"/>
              <a:gd name="T74" fmla="*/ 2147483646 w 10000"/>
              <a:gd name="T75" fmla="*/ 2147483646 h 10000"/>
              <a:gd name="T76" fmla="*/ 2147483646 w 10000"/>
              <a:gd name="T77" fmla="*/ 2147483646 h 10000"/>
              <a:gd name="T78" fmla="*/ 2147483646 w 10000"/>
              <a:gd name="T79" fmla="*/ 2147483646 h 10000"/>
              <a:gd name="T80" fmla="*/ 2147483646 w 10000"/>
              <a:gd name="T81" fmla="*/ 2147483646 h 1000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0000" h="10000">
                <a:moveTo>
                  <a:pt x="5000" y="7769"/>
                </a:moveTo>
                <a:cubicBezTo>
                  <a:pt x="5027" y="7795"/>
                  <a:pt x="5055" y="7820"/>
                  <a:pt x="5082" y="7846"/>
                </a:cubicBezTo>
                <a:cubicBezTo>
                  <a:pt x="5027" y="8000"/>
                  <a:pt x="4973" y="8154"/>
                  <a:pt x="4918" y="8308"/>
                </a:cubicBezTo>
                <a:lnTo>
                  <a:pt x="4672" y="8462"/>
                </a:lnTo>
                <a:lnTo>
                  <a:pt x="4098" y="9000"/>
                </a:lnTo>
                <a:lnTo>
                  <a:pt x="4180" y="9000"/>
                </a:lnTo>
                <a:lnTo>
                  <a:pt x="4098" y="9000"/>
                </a:lnTo>
                <a:lnTo>
                  <a:pt x="4344" y="9077"/>
                </a:lnTo>
                <a:lnTo>
                  <a:pt x="4754" y="9308"/>
                </a:lnTo>
                <a:lnTo>
                  <a:pt x="5000" y="9538"/>
                </a:lnTo>
                <a:lnTo>
                  <a:pt x="5246" y="10000"/>
                </a:lnTo>
                <a:cubicBezTo>
                  <a:pt x="5273" y="9923"/>
                  <a:pt x="5301" y="9846"/>
                  <a:pt x="5328" y="9769"/>
                </a:cubicBezTo>
                <a:lnTo>
                  <a:pt x="5656" y="9462"/>
                </a:lnTo>
                <a:lnTo>
                  <a:pt x="6066" y="9077"/>
                </a:lnTo>
                <a:lnTo>
                  <a:pt x="6393" y="8077"/>
                </a:lnTo>
                <a:lnTo>
                  <a:pt x="6639" y="7615"/>
                </a:lnTo>
                <a:lnTo>
                  <a:pt x="7541" y="7077"/>
                </a:lnTo>
                <a:lnTo>
                  <a:pt x="8115" y="7000"/>
                </a:lnTo>
                <a:lnTo>
                  <a:pt x="8279" y="6923"/>
                </a:lnTo>
                <a:lnTo>
                  <a:pt x="8443" y="6615"/>
                </a:lnTo>
                <a:cubicBezTo>
                  <a:pt x="8470" y="6513"/>
                  <a:pt x="8498" y="6410"/>
                  <a:pt x="8525" y="6308"/>
                </a:cubicBezTo>
                <a:cubicBezTo>
                  <a:pt x="8607" y="6180"/>
                  <a:pt x="8688" y="6051"/>
                  <a:pt x="8770" y="5923"/>
                </a:cubicBezTo>
                <a:cubicBezTo>
                  <a:pt x="8797" y="5872"/>
                  <a:pt x="8825" y="5820"/>
                  <a:pt x="8852" y="5769"/>
                </a:cubicBezTo>
                <a:cubicBezTo>
                  <a:pt x="8879" y="5333"/>
                  <a:pt x="8907" y="4898"/>
                  <a:pt x="8934" y="4462"/>
                </a:cubicBezTo>
                <a:lnTo>
                  <a:pt x="9180" y="4385"/>
                </a:lnTo>
                <a:lnTo>
                  <a:pt x="10000" y="3385"/>
                </a:lnTo>
                <a:lnTo>
                  <a:pt x="10000" y="3154"/>
                </a:lnTo>
                <a:cubicBezTo>
                  <a:pt x="9945" y="2974"/>
                  <a:pt x="9891" y="2795"/>
                  <a:pt x="9836" y="2615"/>
                </a:cubicBezTo>
                <a:lnTo>
                  <a:pt x="9344" y="2462"/>
                </a:lnTo>
                <a:lnTo>
                  <a:pt x="8607" y="2077"/>
                </a:lnTo>
                <a:lnTo>
                  <a:pt x="7787" y="2000"/>
                </a:lnTo>
                <a:lnTo>
                  <a:pt x="7541" y="1923"/>
                </a:lnTo>
                <a:lnTo>
                  <a:pt x="7377" y="1692"/>
                </a:lnTo>
                <a:lnTo>
                  <a:pt x="6721" y="1462"/>
                </a:lnTo>
                <a:lnTo>
                  <a:pt x="6148" y="1154"/>
                </a:lnTo>
                <a:cubicBezTo>
                  <a:pt x="6121" y="1051"/>
                  <a:pt x="6093" y="949"/>
                  <a:pt x="6066" y="846"/>
                </a:cubicBezTo>
                <a:lnTo>
                  <a:pt x="5820" y="231"/>
                </a:lnTo>
                <a:lnTo>
                  <a:pt x="5738" y="231"/>
                </a:lnTo>
                <a:lnTo>
                  <a:pt x="5410" y="692"/>
                </a:lnTo>
                <a:lnTo>
                  <a:pt x="5082" y="846"/>
                </a:lnTo>
                <a:cubicBezTo>
                  <a:pt x="5055" y="820"/>
                  <a:pt x="5027" y="795"/>
                  <a:pt x="5000" y="769"/>
                </a:cubicBezTo>
                <a:lnTo>
                  <a:pt x="4590" y="769"/>
                </a:lnTo>
                <a:lnTo>
                  <a:pt x="4426" y="846"/>
                </a:lnTo>
                <a:lnTo>
                  <a:pt x="4344" y="846"/>
                </a:lnTo>
                <a:lnTo>
                  <a:pt x="3934" y="923"/>
                </a:lnTo>
                <a:lnTo>
                  <a:pt x="3689" y="1000"/>
                </a:lnTo>
                <a:lnTo>
                  <a:pt x="3443" y="769"/>
                </a:lnTo>
                <a:cubicBezTo>
                  <a:pt x="3470" y="615"/>
                  <a:pt x="3498" y="462"/>
                  <a:pt x="3525" y="308"/>
                </a:cubicBezTo>
                <a:lnTo>
                  <a:pt x="3361" y="77"/>
                </a:lnTo>
                <a:lnTo>
                  <a:pt x="3197" y="0"/>
                </a:lnTo>
                <a:cubicBezTo>
                  <a:pt x="3224" y="51"/>
                  <a:pt x="3252" y="103"/>
                  <a:pt x="3279" y="154"/>
                </a:cubicBezTo>
                <a:lnTo>
                  <a:pt x="2869" y="308"/>
                </a:lnTo>
                <a:lnTo>
                  <a:pt x="2213" y="308"/>
                </a:lnTo>
                <a:lnTo>
                  <a:pt x="2459" y="692"/>
                </a:lnTo>
                <a:cubicBezTo>
                  <a:pt x="2486" y="769"/>
                  <a:pt x="2514" y="846"/>
                  <a:pt x="2541" y="923"/>
                </a:cubicBezTo>
                <a:lnTo>
                  <a:pt x="1803" y="1154"/>
                </a:lnTo>
                <a:lnTo>
                  <a:pt x="1557" y="923"/>
                </a:lnTo>
                <a:lnTo>
                  <a:pt x="902" y="1077"/>
                </a:lnTo>
                <a:cubicBezTo>
                  <a:pt x="929" y="1205"/>
                  <a:pt x="957" y="1334"/>
                  <a:pt x="984" y="1462"/>
                </a:cubicBezTo>
                <a:cubicBezTo>
                  <a:pt x="929" y="1744"/>
                  <a:pt x="875" y="2026"/>
                  <a:pt x="820" y="2308"/>
                </a:cubicBezTo>
                <a:cubicBezTo>
                  <a:pt x="765" y="2257"/>
                  <a:pt x="711" y="2205"/>
                  <a:pt x="656" y="2154"/>
                </a:cubicBezTo>
                <a:cubicBezTo>
                  <a:pt x="629" y="2231"/>
                  <a:pt x="601" y="2308"/>
                  <a:pt x="574" y="2385"/>
                </a:cubicBezTo>
                <a:lnTo>
                  <a:pt x="328" y="2538"/>
                </a:lnTo>
                <a:lnTo>
                  <a:pt x="0" y="3000"/>
                </a:lnTo>
                <a:lnTo>
                  <a:pt x="0" y="3462"/>
                </a:lnTo>
                <a:lnTo>
                  <a:pt x="328" y="3692"/>
                </a:lnTo>
                <a:lnTo>
                  <a:pt x="738" y="3538"/>
                </a:lnTo>
                <a:cubicBezTo>
                  <a:pt x="765" y="3692"/>
                  <a:pt x="793" y="3846"/>
                  <a:pt x="820" y="4000"/>
                </a:cubicBezTo>
                <a:lnTo>
                  <a:pt x="984" y="4000"/>
                </a:lnTo>
                <a:lnTo>
                  <a:pt x="984" y="4077"/>
                </a:lnTo>
                <a:cubicBezTo>
                  <a:pt x="1311" y="4000"/>
                  <a:pt x="1240" y="3993"/>
                  <a:pt x="1311" y="4000"/>
                </a:cubicBezTo>
                <a:cubicBezTo>
                  <a:pt x="1382" y="4007"/>
                  <a:pt x="1378" y="4124"/>
                  <a:pt x="1411" y="4121"/>
                </a:cubicBezTo>
                <a:cubicBezTo>
                  <a:pt x="1487" y="4047"/>
                  <a:pt x="1644" y="3939"/>
                  <a:pt x="1720" y="3900"/>
                </a:cubicBezTo>
                <a:cubicBezTo>
                  <a:pt x="1796" y="3861"/>
                  <a:pt x="1787" y="3873"/>
                  <a:pt x="1869" y="3886"/>
                </a:cubicBezTo>
                <a:cubicBezTo>
                  <a:pt x="1951" y="3899"/>
                  <a:pt x="2074" y="3776"/>
                  <a:pt x="2131" y="3846"/>
                </a:cubicBezTo>
                <a:cubicBezTo>
                  <a:pt x="2188" y="3916"/>
                  <a:pt x="2186" y="4154"/>
                  <a:pt x="2213" y="4308"/>
                </a:cubicBezTo>
                <a:lnTo>
                  <a:pt x="2705" y="4538"/>
                </a:lnTo>
                <a:lnTo>
                  <a:pt x="3279" y="4769"/>
                </a:lnTo>
                <a:lnTo>
                  <a:pt x="3279" y="5077"/>
                </a:lnTo>
                <a:lnTo>
                  <a:pt x="3443" y="5308"/>
                </a:lnTo>
                <a:cubicBezTo>
                  <a:pt x="3525" y="5308"/>
                  <a:pt x="3934" y="5385"/>
                  <a:pt x="3934" y="5385"/>
                </a:cubicBezTo>
                <a:lnTo>
                  <a:pt x="3934" y="5692"/>
                </a:lnTo>
                <a:lnTo>
                  <a:pt x="3934" y="6231"/>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74" name="Freeform 409"/>
          <p:cNvSpPr>
            <a:spLocks/>
          </p:cNvSpPr>
          <p:nvPr/>
        </p:nvSpPr>
        <p:spPr bwMode="auto">
          <a:xfrm>
            <a:off x="2563284" y="5154084"/>
            <a:ext cx="474133" cy="946149"/>
          </a:xfrm>
          <a:custGeom>
            <a:avLst/>
            <a:gdLst>
              <a:gd name="T0" fmla="*/ 2147483646 w 10000"/>
              <a:gd name="T1" fmla="*/ 2147483646 h 10001"/>
              <a:gd name="T2" fmla="*/ 2147483646 w 10000"/>
              <a:gd name="T3" fmla="*/ 2147483646 h 10001"/>
              <a:gd name="T4" fmla="*/ 2147483646 w 10000"/>
              <a:gd name="T5" fmla="*/ 2147483646 h 10001"/>
              <a:gd name="T6" fmla="*/ 2147483646 w 10000"/>
              <a:gd name="T7" fmla="*/ 2147483646 h 10001"/>
              <a:gd name="T8" fmla="*/ 2147483646 w 10000"/>
              <a:gd name="T9" fmla="*/ 2147483646 h 10001"/>
              <a:gd name="T10" fmla="*/ 2147483646 w 10000"/>
              <a:gd name="T11" fmla="*/ 2147483646 h 10001"/>
              <a:gd name="T12" fmla="*/ 2147483646 w 10000"/>
              <a:gd name="T13" fmla="*/ 2147483646 h 10001"/>
              <a:gd name="T14" fmla="*/ 2147483646 w 10000"/>
              <a:gd name="T15" fmla="*/ 2147483646 h 10001"/>
              <a:gd name="T16" fmla="*/ 2147483646 w 10000"/>
              <a:gd name="T17" fmla="*/ 2147483646 h 10001"/>
              <a:gd name="T18" fmla="*/ 2147483646 w 10000"/>
              <a:gd name="T19" fmla="*/ 2147483646 h 10001"/>
              <a:gd name="T20" fmla="*/ 2147483646 w 10000"/>
              <a:gd name="T21" fmla="*/ 2147483646 h 10001"/>
              <a:gd name="T22" fmla="*/ 2147483646 w 10000"/>
              <a:gd name="T23" fmla="*/ 2147483646 h 10001"/>
              <a:gd name="T24" fmla="*/ 2147483646 w 10000"/>
              <a:gd name="T25" fmla="*/ 2147483646 h 10001"/>
              <a:gd name="T26" fmla="*/ 2147483646 w 10000"/>
              <a:gd name="T27" fmla="*/ 2147483646 h 10001"/>
              <a:gd name="T28" fmla="*/ 2147483646 w 10000"/>
              <a:gd name="T29" fmla="*/ 0 h 10001"/>
              <a:gd name="T30" fmla="*/ 2147483646 w 10000"/>
              <a:gd name="T31" fmla="*/ 2147483646 h 10001"/>
              <a:gd name="T32" fmla="*/ 2147483646 w 10000"/>
              <a:gd name="T33" fmla="*/ 2147483646 h 10001"/>
              <a:gd name="T34" fmla="*/ 2147483646 w 10000"/>
              <a:gd name="T35" fmla="*/ 2147483646 h 10001"/>
              <a:gd name="T36" fmla="*/ 2147483646 w 10000"/>
              <a:gd name="T37" fmla="*/ 2147483646 h 10001"/>
              <a:gd name="T38" fmla="*/ 2147483646 w 10000"/>
              <a:gd name="T39" fmla="*/ 2147483646 h 10001"/>
              <a:gd name="T40" fmla="*/ 2147483646 w 10000"/>
              <a:gd name="T41" fmla="*/ 2147483646 h 10001"/>
              <a:gd name="T42" fmla="*/ 2147483646 w 10000"/>
              <a:gd name="T43" fmla="*/ 2147483646 h 10001"/>
              <a:gd name="T44" fmla="*/ 2147483646 w 10000"/>
              <a:gd name="T45" fmla="*/ 2147483646 h 10001"/>
              <a:gd name="T46" fmla="*/ 2147483646 w 10000"/>
              <a:gd name="T47" fmla="*/ 2147483646 h 10001"/>
              <a:gd name="T48" fmla="*/ 2147483646 w 10000"/>
              <a:gd name="T49" fmla="*/ 2147483646 h 10001"/>
              <a:gd name="T50" fmla="*/ 2147483646 w 10000"/>
              <a:gd name="T51" fmla="*/ 2147483646 h 10001"/>
              <a:gd name="T52" fmla="*/ 2147483646 w 10000"/>
              <a:gd name="T53" fmla="*/ 2147483646 h 10001"/>
              <a:gd name="T54" fmla="*/ 2147483646 w 10000"/>
              <a:gd name="T55" fmla="*/ 2147483646 h 10001"/>
              <a:gd name="T56" fmla="*/ 2147483646 w 10000"/>
              <a:gd name="T57" fmla="*/ 2147483646 h 10001"/>
              <a:gd name="T58" fmla="*/ 2147483646 w 10000"/>
              <a:gd name="T59" fmla="*/ 2147483646 h 10001"/>
              <a:gd name="T60" fmla="*/ 2147483646 w 10000"/>
              <a:gd name="T61" fmla="*/ 2147483646 h 10001"/>
              <a:gd name="T62" fmla="*/ 2147483646 w 10000"/>
              <a:gd name="T63" fmla="*/ 2147483646 h 10001"/>
              <a:gd name="T64" fmla="*/ 2147483646 w 10000"/>
              <a:gd name="T65" fmla="*/ 2147483646 h 10001"/>
              <a:gd name="T66" fmla="*/ 0 w 10000"/>
              <a:gd name="T67" fmla="*/ 2147483646 h 10001"/>
              <a:gd name="T68" fmla="*/ 2147483646 w 10000"/>
              <a:gd name="T69" fmla="*/ 2147483646 h 10001"/>
              <a:gd name="T70" fmla="*/ 2147483646 w 10000"/>
              <a:gd name="T71" fmla="*/ 2147483646 h 10001"/>
              <a:gd name="T72" fmla="*/ 2147483646 w 10000"/>
              <a:gd name="T73" fmla="*/ 2147483646 h 10001"/>
              <a:gd name="T74" fmla="*/ 2147483646 w 10000"/>
              <a:gd name="T75" fmla="*/ 2147483646 h 10001"/>
              <a:gd name="T76" fmla="*/ 2147483646 w 10000"/>
              <a:gd name="T77" fmla="*/ 2147483646 h 10001"/>
              <a:gd name="T78" fmla="*/ 2147483646 w 10000"/>
              <a:gd name="T79" fmla="*/ 2147483646 h 10001"/>
              <a:gd name="T80" fmla="*/ 2147483646 w 10000"/>
              <a:gd name="T81" fmla="*/ 2147483646 h 10001"/>
              <a:gd name="T82" fmla="*/ 2147483646 w 10000"/>
              <a:gd name="T83" fmla="*/ 2147483646 h 10001"/>
              <a:gd name="T84" fmla="*/ 2147483646 w 10000"/>
              <a:gd name="T85" fmla="*/ 2147483646 h 10001"/>
              <a:gd name="T86" fmla="*/ 2147483646 w 10000"/>
              <a:gd name="T87" fmla="*/ 2147483646 h 10001"/>
              <a:gd name="T88" fmla="*/ 2147483646 w 10000"/>
              <a:gd name="T89" fmla="*/ 2147483646 h 10001"/>
              <a:gd name="T90" fmla="*/ 2147483646 w 10000"/>
              <a:gd name="T91" fmla="*/ 2147483646 h 10001"/>
              <a:gd name="T92" fmla="*/ 2147483646 w 10000"/>
              <a:gd name="T93" fmla="*/ 2147483646 h 10001"/>
              <a:gd name="T94" fmla="*/ 2147483646 w 10000"/>
              <a:gd name="T95" fmla="*/ 2147483646 h 10001"/>
              <a:gd name="T96" fmla="*/ 2147483646 w 10000"/>
              <a:gd name="T97" fmla="*/ 2147483646 h 10001"/>
              <a:gd name="T98" fmla="*/ 2147483646 w 10000"/>
              <a:gd name="T99" fmla="*/ 2147483646 h 10001"/>
              <a:gd name="T100" fmla="*/ 2147483646 w 10000"/>
              <a:gd name="T101" fmla="*/ 2147483646 h 10001"/>
              <a:gd name="T102" fmla="*/ 2147483646 w 10000"/>
              <a:gd name="T103" fmla="*/ 2147483646 h 10001"/>
              <a:gd name="T104" fmla="*/ 2147483646 w 10000"/>
              <a:gd name="T105" fmla="*/ 2147483646 h 10001"/>
              <a:gd name="T106" fmla="*/ 2147483646 w 10000"/>
              <a:gd name="T107" fmla="*/ 2147483646 h 10001"/>
              <a:gd name="T108" fmla="*/ 2147483646 w 10000"/>
              <a:gd name="T109" fmla="*/ 2147483646 h 10001"/>
              <a:gd name="T110" fmla="*/ 2147483646 w 10000"/>
              <a:gd name="T111" fmla="*/ 2147483646 h 10001"/>
              <a:gd name="T112" fmla="*/ 2147483646 w 10000"/>
              <a:gd name="T113" fmla="*/ 2147483646 h 10001"/>
              <a:gd name="T114" fmla="*/ 2147483646 w 10000"/>
              <a:gd name="T115" fmla="*/ 2147483646 h 10001"/>
              <a:gd name="T116" fmla="*/ 2147483646 w 10000"/>
              <a:gd name="T117" fmla="*/ 2147483646 h 10001"/>
              <a:gd name="T118" fmla="*/ 2147483646 w 10000"/>
              <a:gd name="T119" fmla="*/ 2147483646 h 10001"/>
              <a:gd name="T120" fmla="*/ 2147483646 w 10000"/>
              <a:gd name="T121" fmla="*/ 2147483646 h 10001"/>
              <a:gd name="T122" fmla="*/ 2147483646 w 10000"/>
              <a:gd name="T123" fmla="*/ 2147483646 h 10001"/>
              <a:gd name="T124" fmla="*/ 2147483646 w 10000"/>
              <a:gd name="T125" fmla="*/ 2147483646 h 100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000" h="10001">
                <a:moveTo>
                  <a:pt x="7581" y="2950"/>
                </a:moveTo>
                <a:cubicBezTo>
                  <a:pt x="7635" y="2818"/>
                  <a:pt x="7688" y="2685"/>
                  <a:pt x="7742" y="2552"/>
                </a:cubicBezTo>
                <a:lnTo>
                  <a:pt x="8065" y="2312"/>
                </a:lnTo>
                <a:lnTo>
                  <a:pt x="9194" y="1754"/>
                </a:lnTo>
                <a:lnTo>
                  <a:pt x="9677" y="1595"/>
                </a:lnTo>
                <a:lnTo>
                  <a:pt x="10000" y="1116"/>
                </a:lnTo>
                <a:lnTo>
                  <a:pt x="9839" y="1037"/>
                </a:lnTo>
                <a:lnTo>
                  <a:pt x="9355" y="1197"/>
                </a:lnTo>
                <a:lnTo>
                  <a:pt x="8387" y="1435"/>
                </a:lnTo>
                <a:lnTo>
                  <a:pt x="7581" y="1356"/>
                </a:lnTo>
                <a:cubicBezTo>
                  <a:pt x="7635" y="1170"/>
                  <a:pt x="7688" y="983"/>
                  <a:pt x="7742" y="797"/>
                </a:cubicBezTo>
                <a:lnTo>
                  <a:pt x="7258" y="638"/>
                </a:lnTo>
                <a:lnTo>
                  <a:pt x="6290" y="479"/>
                </a:lnTo>
                <a:lnTo>
                  <a:pt x="5806" y="319"/>
                </a:lnTo>
                <a:lnTo>
                  <a:pt x="5323" y="0"/>
                </a:lnTo>
                <a:lnTo>
                  <a:pt x="4677" y="81"/>
                </a:lnTo>
                <a:lnTo>
                  <a:pt x="4516" y="159"/>
                </a:lnTo>
                <a:lnTo>
                  <a:pt x="3710" y="81"/>
                </a:lnTo>
                <a:cubicBezTo>
                  <a:pt x="3387" y="81"/>
                  <a:pt x="3476" y="72"/>
                  <a:pt x="3387" y="81"/>
                </a:cubicBezTo>
                <a:cubicBezTo>
                  <a:pt x="3298" y="89"/>
                  <a:pt x="3178" y="131"/>
                  <a:pt x="3178" y="131"/>
                </a:cubicBezTo>
                <a:cubicBezTo>
                  <a:pt x="3339" y="211"/>
                  <a:pt x="3245" y="168"/>
                  <a:pt x="3226" y="240"/>
                </a:cubicBezTo>
                <a:cubicBezTo>
                  <a:pt x="3207" y="310"/>
                  <a:pt x="3065" y="558"/>
                  <a:pt x="3065" y="558"/>
                </a:cubicBezTo>
                <a:lnTo>
                  <a:pt x="2581" y="797"/>
                </a:lnTo>
                <a:lnTo>
                  <a:pt x="2581" y="1275"/>
                </a:lnTo>
                <a:lnTo>
                  <a:pt x="2258" y="1595"/>
                </a:lnTo>
                <a:lnTo>
                  <a:pt x="1774" y="2631"/>
                </a:lnTo>
                <a:cubicBezTo>
                  <a:pt x="1828" y="2896"/>
                  <a:pt x="1881" y="3163"/>
                  <a:pt x="1935" y="3428"/>
                </a:cubicBezTo>
                <a:lnTo>
                  <a:pt x="968" y="4466"/>
                </a:lnTo>
                <a:lnTo>
                  <a:pt x="806" y="5582"/>
                </a:lnTo>
                <a:lnTo>
                  <a:pt x="806" y="6141"/>
                </a:lnTo>
                <a:cubicBezTo>
                  <a:pt x="752" y="6327"/>
                  <a:pt x="699" y="6514"/>
                  <a:pt x="645" y="6699"/>
                </a:cubicBezTo>
                <a:lnTo>
                  <a:pt x="968" y="7019"/>
                </a:lnTo>
                <a:lnTo>
                  <a:pt x="484" y="8294"/>
                </a:lnTo>
                <a:lnTo>
                  <a:pt x="0" y="8852"/>
                </a:lnTo>
                <a:cubicBezTo>
                  <a:pt x="54" y="8985"/>
                  <a:pt x="47" y="9085"/>
                  <a:pt x="161" y="9251"/>
                </a:cubicBezTo>
                <a:cubicBezTo>
                  <a:pt x="275" y="9417"/>
                  <a:pt x="316" y="9724"/>
                  <a:pt x="685" y="9848"/>
                </a:cubicBezTo>
                <a:cubicBezTo>
                  <a:pt x="1054" y="9973"/>
                  <a:pt x="2126" y="10011"/>
                  <a:pt x="2375" y="10000"/>
                </a:cubicBezTo>
                <a:cubicBezTo>
                  <a:pt x="2624" y="9989"/>
                  <a:pt x="2202" y="9881"/>
                  <a:pt x="2182" y="9783"/>
                </a:cubicBezTo>
                <a:cubicBezTo>
                  <a:pt x="2163" y="9685"/>
                  <a:pt x="2172" y="9527"/>
                  <a:pt x="2258" y="9410"/>
                </a:cubicBezTo>
                <a:cubicBezTo>
                  <a:pt x="2345" y="9293"/>
                  <a:pt x="2550" y="9220"/>
                  <a:pt x="2701" y="9082"/>
                </a:cubicBezTo>
                <a:cubicBezTo>
                  <a:pt x="2852" y="8944"/>
                  <a:pt x="3004" y="8707"/>
                  <a:pt x="3165" y="8584"/>
                </a:cubicBezTo>
                <a:cubicBezTo>
                  <a:pt x="3326" y="8461"/>
                  <a:pt x="3550" y="8459"/>
                  <a:pt x="3668" y="8344"/>
                </a:cubicBezTo>
                <a:cubicBezTo>
                  <a:pt x="3786" y="8229"/>
                  <a:pt x="3918" y="7996"/>
                  <a:pt x="3871" y="7895"/>
                </a:cubicBezTo>
                <a:cubicBezTo>
                  <a:pt x="3824" y="7794"/>
                  <a:pt x="3548" y="7789"/>
                  <a:pt x="3387" y="7736"/>
                </a:cubicBezTo>
                <a:cubicBezTo>
                  <a:pt x="3280" y="7629"/>
                  <a:pt x="3000" y="7495"/>
                  <a:pt x="3065" y="7416"/>
                </a:cubicBezTo>
                <a:cubicBezTo>
                  <a:pt x="3130" y="7337"/>
                  <a:pt x="3541" y="7312"/>
                  <a:pt x="3779" y="7260"/>
                </a:cubicBezTo>
                <a:cubicBezTo>
                  <a:pt x="3810" y="7153"/>
                  <a:pt x="3875" y="7075"/>
                  <a:pt x="3971" y="6968"/>
                </a:cubicBezTo>
                <a:cubicBezTo>
                  <a:pt x="4067" y="6861"/>
                  <a:pt x="4220" y="6700"/>
                  <a:pt x="4355" y="6620"/>
                </a:cubicBezTo>
                <a:cubicBezTo>
                  <a:pt x="4490" y="6540"/>
                  <a:pt x="4699" y="6570"/>
                  <a:pt x="4780" y="6490"/>
                </a:cubicBezTo>
                <a:cubicBezTo>
                  <a:pt x="4861" y="6410"/>
                  <a:pt x="4853" y="6226"/>
                  <a:pt x="4839" y="6141"/>
                </a:cubicBezTo>
                <a:cubicBezTo>
                  <a:pt x="5323" y="5822"/>
                  <a:pt x="5348" y="5984"/>
                  <a:pt x="5437" y="5921"/>
                </a:cubicBezTo>
                <a:cubicBezTo>
                  <a:pt x="5526" y="5858"/>
                  <a:pt x="5368" y="5818"/>
                  <a:pt x="5376" y="5762"/>
                </a:cubicBezTo>
                <a:cubicBezTo>
                  <a:pt x="5384" y="5706"/>
                  <a:pt x="5412" y="5665"/>
                  <a:pt x="5484" y="5582"/>
                </a:cubicBezTo>
                <a:cubicBezTo>
                  <a:pt x="5556" y="5499"/>
                  <a:pt x="5622" y="5319"/>
                  <a:pt x="5806" y="5264"/>
                </a:cubicBezTo>
                <a:cubicBezTo>
                  <a:pt x="5990" y="5209"/>
                  <a:pt x="6266" y="5289"/>
                  <a:pt x="6588" y="5253"/>
                </a:cubicBezTo>
                <a:cubicBezTo>
                  <a:pt x="6910" y="5217"/>
                  <a:pt x="7468" y="5176"/>
                  <a:pt x="7741" y="5045"/>
                </a:cubicBezTo>
                <a:cubicBezTo>
                  <a:pt x="8014" y="4914"/>
                  <a:pt x="8092" y="4629"/>
                  <a:pt x="8226" y="4466"/>
                </a:cubicBezTo>
                <a:cubicBezTo>
                  <a:pt x="8361" y="4303"/>
                  <a:pt x="8441" y="4199"/>
                  <a:pt x="8548" y="4066"/>
                </a:cubicBezTo>
                <a:lnTo>
                  <a:pt x="8226" y="3748"/>
                </a:lnTo>
                <a:cubicBezTo>
                  <a:pt x="8065" y="3668"/>
                  <a:pt x="7825" y="3557"/>
                  <a:pt x="7742" y="3509"/>
                </a:cubicBezTo>
                <a:cubicBezTo>
                  <a:pt x="7659" y="3461"/>
                  <a:pt x="7731" y="3475"/>
                  <a:pt x="7726" y="3458"/>
                </a:cubicBezTo>
                <a:lnTo>
                  <a:pt x="7581" y="3350"/>
                </a:lnTo>
                <a:lnTo>
                  <a:pt x="7581" y="295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75" name="Freeform 444"/>
          <p:cNvSpPr>
            <a:spLocks/>
          </p:cNvSpPr>
          <p:nvPr/>
        </p:nvSpPr>
        <p:spPr bwMode="auto">
          <a:xfrm>
            <a:off x="2499784" y="5052486"/>
            <a:ext cx="243416" cy="1181100"/>
          </a:xfrm>
          <a:custGeom>
            <a:avLst/>
            <a:gdLst>
              <a:gd name="T0" fmla="*/ 2147483646 w 14463"/>
              <a:gd name="T1" fmla="*/ 2147483646 h 11339"/>
              <a:gd name="T2" fmla="*/ 2147483646 w 14463"/>
              <a:gd name="T3" fmla="*/ 0 h 11339"/>
              <a:gd name="T4" fmla="*/ 2147483646 w 14463"/>
              <a:gd name="T5" fmla="*/ 2147483646 h 11339"/>
              <a:gd name="T6" fmla="*/ 2147483646 w 14463"/>
              <a:gd name="T7" fmla="*/ 2147483646 h 11339"/>
              <a:gd name="T8" fmla="*/ 2147483646 w 14463"/>
              <a:gd name="T9" fmla="*/ 2147483646 h 11339"/>
              <a:gd name="T10" fmla="*/ 2147483646 w 14463"/>
              <a:gd name="T11" fmla="*/ 2147483646 h 11339"/>
              <a:gd name="T12" fmla="*/ 2147483646 w 14463"/>
              <a:gd name="T13" fmla="*/ 2147483646 h 11339"/>
              <a:gd name="T14" fmla="*/ 2147483646 w 14463"/>
              <a:gd name="T15" fmla="*/ 2147483646 h 11339"/>
              <a:gd name="T16" fmla="*/ 2147483646 w 14463"/>
              <a:gd name="T17" fmla="*/ 2147483646 h 11339"/>
              <a:gd name="T18" fmla="*/ 2147483646 w 14463"/>
              <a:gd name="T19" fmla="*/ 2147483646 h 11339"/>
              <a:gd name="T20" fmla="*/ 2147483646 w 14463"/>
              <a:gd name="T21" fmla="*/ 2147483646 h 11339"/>
              <a:gd name="T22" fmla="*/ 2147483646 w 14463"/>
              <a:gd name="T23" fmla="*/ 2147483646 h 11339"/>
              <a:gd name="T24" fmla="*/ 2147483646 w 14463"/>
              <a:gd name="T25" fmla="*/ 2147483646 h 11339"/>
              <a:gd name="T26" fmla="*/ 2147483646 w 14463"/>
              <a:gd name="T27" fmla="*/ 2147483646 h 11339"/>
              <a:gd name="T28" fmla="*/ 2147483646 w 14463"/>
              <a:gd name="T29" fmla="*/ 2147483646 h 11339"/>
              <a:gd name="T30" fmla="*/ 2147483646 w 14463"/>
              <a:gd name="T31" fmla="*/ 2147483646 h 11339"/>
              <a:gd name="T32" fmla="*/ 2147483646 w 14463"/>
              <a:gd name="T33" fmla="*/ 2147483646 h 11339"/>
              <a:gd name="T34" fmla="*/ 2147483646 w 14463"/>
              <a:gd name="T35" fmla="*/ 2147483646 h 11339"/>
              <a:gd name="T36" fmla="*/ 2147483646 w 14463"/>
              <a:gd name="T37" fmla="*/ 2147483646 h 11339"/>
              <a:gd name="T38" fmla="*/ 2147483646 w 14463"/>
              <a:gd name="T39" fmla="*/ 2147483646 h 11339"/>
              <a:gd name="T40" fmla="*/ 2147483646 w 14463"/>
              <a:gd name="T41" fmla="*/ 2147483646 h 11339"/>
              <a:gd name="T42" fmla="*/ 2147483646 w 14463"/>
              <a:gd name="T43" fmla="*/ 2147483646 h 11339"/>
              <a:gd name="T44" fmla="*/ 2147483646 w 14463"/>
              <a:gd name="T45" fmla="*/ 2147483646 h 11339"/>
              <a:gd name="T46" fmla="*/ 2147483646 w 14463"/>
              <a:gd name="T47" fmla="*/ 2147483646 h 11339"/>
              <a:gd name="T48" fmla="*/ 2147483646 w 14463"/>
              <a:gd name="T49" fmla="*/ 2147483646 h 11339"/>
              <a:gd name="T50" fmla="*/ 2147483646 w 14463"/>
              <a:gd name="T51" fmla="*/ 2147483646 h 11339"/>
              <a:gd name="T52" fmla="*/ 2147483646 w 14463"/>
              <a:gd name="T53" fmla="*/ 2147483646 h 11339"/>
              <a:gd name="T54" fmla="*/ 2147483646 w 14463"/>
              <a:gd name="T55" fmla="*/ 2147483646 h 11339"/>
              <a:gd name="T56" fmla="*/ 2147483646 w 14463"/>
              <a:gd name="T57" fmla="*/ 2147483646 h 11339"/>
              <a:gd name="T58" fmla="*/ 2147483646 w 14463"/>
              <a:gd name="T59" fmla="*/ 2147483646 h 11339"/>
              <a:gd name="T60" fmla="*/ 2147483646 w 14463"/>
              <a:gd name="T61" fmla="*/ 2147483646 h 11339"/>
              <a:gd name="T62" fmla="*/ 2147483646 w 14463"/>
              <a:gd name="T63" fmla="*/ 2147483646 h 11339"/>
              <a:gd name="T64" fmla="*/ 0 w 14463"/>
              <a:gd name="T65" fmla="*/ 2147483646 h 11339"/>
              <a:gd name="T66" fmla="*/ 2147483646 w 14463"/>
              <a:gd name="T67" fmla="*/ 2147483646 h 11339"/>
              <a:gd name="T68" fmla="*/ 2147483646 w 14463"/>
              <a:gd name="T69" fmla="*/ 2147483646 h 11339"/>
              <a:gd name="T70" fmla="*/ 2147483646 w 14463"/>
              <a:gd name="T71" fmla="*/ 2147483646 h 11339"/>
              <a:gd name="T72" fmla="*/ 2147483646 w 14463"/>
              <a:gd name="T73" fmla="*/ 2147483646 h 11339"/>
              <a:gd name="T74" fmla="*/ 2147483646 w 14463"/>
              <a:gd name="T75" fmla="*/ 2147483646 h 11339"/>
              <a:gd name="T76" fmla="*/ 2147483646 w 14463"/>
              <a:gd name="T77" fmla="*/ 2147483646 h 11339"/>
              <a:gd name="T78" fmla="*/ 2147483646 w 14463"/>
              <a:gd name="T79" fmla="*/ 2147483646 h 11339"/>
              <a:gd name="T80" fmla="*/ 2147483646 w 14463"/>
              <a:gd name="T81" fmla="*/ 2147483646 h 11339"/>
              <a:gd name="T82" fmla="*/ 2147483646 w 14463"/>
              <a:gd name="T83" fmla="*/ 2147483646 h 11339"/>
              <a:gd name="T84" fmla="*/ 2147483646 w 14463"/>
              <a:gd name="T85" fmla="*/ 2147483646 h 11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463" h="11339">
                <a:moveTo>
                  <a:pt x="8188" y="209"/>
                </a:moveTo>
                <a:lnTo>
                  <a:pt x="8780" y="0"/>
                </a:lnTo>
                <a:lnTo>
                  <a:pt x="10217" y="207"/>
                </a:lnTo>
                <a:cubicBezTo>
                  <a:pt x="10556" y="264"/>
                  <a:pt x="10640" y="126"/>
                  <a:pt x="10761" y="229"/>
                </a:cubicBezTo>
                <a:cubicBezTo>
                  <a:pt x="10936" y="271"/>
                  <a:pt x="11461" y="322"/>
                  <a:pt x="11696" y="417"/>
                </a:cubicBezTo>
                <a:cubicBezTo>
                  <a:pt x="11902" y="494"/>
                  <a:pt x="11642" y="593"/>
                  <a:pt x="11730" y="676"/>
                </a:cubicBezTo>
                <a:cubicBezTo>
                  <a:pt x="11818" y="759"/>
                  <a:pt x="12063" y="841"/>
                  <a:pt x="12227" y="913"/>
                </a:cubicBezTo>
                <a:lnTo>
                  <a:pt x="12983" y="1126"/>
                </a:lnTo>
                <a:lnTo>
                  <a:pt x="12748" y="1307"/>
                </a:lnTo>
                <a:cubicBezTo>
                  <a:pt x="12663" y="1515"/>
                  <a:pt x="11910" y="1697"/>
                  <a:pt x="11825" y="1905"/>
                </a:cubicBezTo>
                <a:lnTo>
                  <a:pt x="10725" y="2530"/>
                </a:lnTo>
                <a:lnTo>
                  <a:pt x="10429" y="2947"/>
                </a:lnTo>
                <a:cubicBezTo>
                  <a:pt x="10471" y="3165"/>
                  <a:pt x="10514" y="3383"/>
                  <a:pt x="10556" y="3601"/>
                </a:cubicBezTo>
                <a:lnTo>
                  <a:pt x="10852" y="3839"/>
                </a:lnTo>
                <a:lnTo>
                  <a:pt x="10345" y="3839"/>
                </a:lnTo>
                <a:lnTo>
                  <a:pt x="11191" y="4197"/>
                </a:lnTo>
                <a:cubicBezTo>
                  <a:pt x="11149" y="4405"/>
                  <a:pt x="11106" y="4613"/>
                  <a:pt x="11064" y="4821"/>
                </a:cubicBezTo>
                <a:lnTo>
                  <a:pt x="10599" y="5030"/>
                </a:lnTo>
                <a:lnTo>
                  <a:pt x="9456" y="5298"/>
                </a:lnTo>
                <a:lnTo>
                  <a:pt x="8822" y="6012"/>
                </a:lnTo>
                <a:lnTo>
                  <a:pt x="8272" y="6161"/>
                </a:lnTo>
                <a:lnTo>
                  <a:pt x="8526" y="6429"/>
                </a:lnTo>
                <a:lnTo>
                  <a:pt x="8145" y="7084"/>
                </a:lnTo>
                <a:lnTo>
                  <a:pt x="7299" y="7768"/>
                </a:lnTo>
                <a:lnTo>
                  <a:pt x="7383" y="8155"/>
                </a:lnTo>
                <a:lnTo>
                  <a:pt x="7680" y="8393"/>
                </a:lnTo>
                <a:cubicBezTo>
                  <a:pt x="7624" y="8571"/>
                  <a:pt x="7567" y="8750"/>
                  <a:pt x="7511" y="8928"/>
                </a:cubicBezTo>
                <a:lnTo>
                  <a:pt x="7003" y="9465"/>
                </a:lnTo>
                <a:lnTo>
                  <a:pt x="10190" y="10380"/>
                </a:lnTo>
                <a:cubicBezTo>
                  <a:pt x="10685" y="10621"/>
                  <a:pt x="15360" y="10855"/>
                  <a:pt x="14311" y="11050"/>
                </a:cubicBezTo>
                <a:cubicBezTo>
                  <a:pt x="11744" y="11422"/>
                  <a:pt x="9928" y="11345"/>
                  <a:pt x="8880" y="11304"/>
                </a:cubicBezTo>
                <a:lnTo>
                  <a:pt x="3686" y="10662"/>
                </a:lnTo>
                <a:lnTo>
                  <a:pt x="0" y="9499"/>
                </a:lnTo>
                <a:lnTo>
                  <a:pt x="1492" y="8492"/>
                </a:lnTo>
                <a:lnTo>
                  <a:pt x="2079" y="7943"/>
                </a:lnTo>
                <a:lnTo>
                  <a:pt x="4644" y="6748"/>
                </a:lnTo>
                <a:cubicBezTo>
                  <a:pt x="4630" y="6430"/>
                  <a:pt x="2665" y="7030"/>
                  <a:pt x="2651" y="6712"/>
                </a:cubicBezTo>
                <a:lnTo>
                  <a:pt x="4099" y="5323"/>
                </a:lnTo>
                <a:lnTo>
                  <a:pt x="5760" y="4554"/>
                </a:lnTo>
                <a:cubicBezTo>
                  <a:pt x="5651" y="3371"/>
                  <a:pt x="6192" y="4301"/>
                  <a:pt x="6082" y="3119"/>
                </a:cubicBezTo>
                <a:lnTo>
                  <a:pt x="7891" y="1548"/>
                </a:lnTo>
                <a:lnTo>
                  <a:pt x="8314" y="982"/>
                </a:lnTo>
                <a:lnTo>
                  <a:pt x="8188" y="209"/>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76" name="Freeform 410"/>
          <p:cNvSpPr>
            <a:spLocks/>
          </p:cNvSpPr>
          <p:nvPr/>
        </p:nvSpPr>
        <p:spPr bwMode="auto">
          <a:xfrm>
            <a:off x="2821519" y="5105400"/>
            <a:ext cx="198967" cy="188384"/>
          </a:xfrm>
          <a:custGeom>
            <a:avLst/>
            <a:gdLst>
              <a:gd name="T0" fmla="*/ 2147483646 w 168"/>
              <a:gd name="T1" fmla="*/ 0 h 156"/>
              <a:gd name="T2" fmla="*/ 0 w 168"/>
              <a:gd name="T3" fmla="*/ 2147483646 h 156"/>
              <a:gd name="T4" fmla="*/ 0 w 168"/>
              <a:gd name="T5" fmla="*/ 2147483646 h 156"/>
              <a:gd name="T6" fmla="*/ 2147483646 w 168"/>
              <a:gd name="T7" fmla="*/ 2147483646 h 156"/>
              <a:gd name="T8" fmla="*/ 2147483646 w 168"/>
              <a:gd name="T9" fmla="*/ 2147483646 h 156"/>
              <a:gd name="T10" fmla="*/ 2147483646 w 168"/>
              <a:gd name="T11" fmla="*/ 2147483646 h 156"/>
              <a:gd name="T12" fmla="*/ 2147483646 w 168"/>
              <a:gd name="T13" fmla="*/ 2147483646 h 156"/>
              <a:gd name="T14" fmla="*/ 2147483646 w 168"/>
              <a:gd name="T15" fmla="*/ 2147483646 h 156"/>
              <a:gd name="T16" fmla="*/ 2147483646 w 168"/>
              <a:gd name="T17" fmla="*/ 2147483646 h 156"/>
              <a:gd name="T18" fmla="*/ 2147483646 w 168"/>
              <a:gd name="T19" fmla="*/ 2147483646 h 156"/>
              <a:gd name="T20" fmla="*/ 2147483646 w 168"/>
              <a:gd name="T21" fmla="*/ 2147483646 h 156"/>
              <a:gd name="T22" fmla="*/ 2147483646 w 168"/>
              <a:gd name="T23" fmla="*/ 2147483646 h 156"/>
              <a:gd name="T24" fmla="*/ 2147483646 w 168"/>
              <a:gd name="T25" fmla="*/ 2147483646 h 156"/>
              <a:gd name="T26" fmla="*/ 2147483646 w 168"/>
              <a:gd name="T27" fmla="*/ 2147483646 h 156"/>
              <a:gd name="T28" fmla="*/ 2147483646 w 168"/>
              <a:gd name="T29" fmla="*/ 2147483646 h 156"/>
              <a:gd name="T30" fmla="*/ 2147483646 w 168"/>
              <a:gd name="T31" fmla="*/ 2147483646 h 156"/>
              <a:gd name="T32" fmla="*/ 2147483646 w 168"/>
              <a:gd name="T33" fmla="*/ 2147483646 h 156"/>
              <a:gd name="T34" fmla="*/ 2147483646 w 168"/>
              <a:gd name="T35" fmla="*/ 2147483646 h 156"/>
              <a:gd name="T36" fmla="*/ 2147483646 w 168"/>
              <a:gd name="T37" fmla="*/ 0 h 156"/>
              <a:gd name="T38" fmla="*/ 2147483646 w 168"/>
              <a:gd name="T39" fmla="*/ 0 h 15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8" h="156">
                <a:moveTo>
                  <a:pt x="48" y="0"/>
                </a:moveTo>
                <a:lnTo>
                  <a:pt x="0" y="36"/>
                </a:lnTo>
                <a:lnTo>
                  <a:pt x="0" y="48"/>
                </a:lnTo>
                <a:lnTo>
                  <a:pt x="18" y="72"/>
                </a:lnTo>
                <a:lnTo>
                  <a:pt x="36" y="84"/>
                </a:lnTo>
                <a:lnTo>
                  <a:pt x="72" y="96"/>
                </a:lnTo>
                <a:lnTo>
                  <a:pt x="90" y="108"/>
                </a:lnTo>
                <a:lnTo>
                  <a:pt x="84" y="150"/>
                </a:lnTo>
                <a:lnTo>
                  <a:pt x="114" y="156"/>
                </a:lnTo>
                <a:lnTo>
                  <a:pt x="150" y="138"/>
                </a:lnTo>
                <a:lnTo>
                  <a:pt x="168" y="126"/>
                </a:lnTo>
                <a:lnTo>
                  <a:pt x="162" y="114"/>
                </a:lnTo>
                <a:lnTo>
                  <a:pt x="162" y="90"/>
                </a:lnTo>
                <a:lnTo>
                  <a:pt x="144" y="84"/>
                </a:lnTo>
                <a:lnTo>
                  <a:pt x="120" y="54"/>
                </a:lnTo>
                <a:lnTo>
                  <a:pt x="108" y="42"/>
                </a:lnTo>
                <a:lnTo>
                  <a:pt x="90" y="12"/>
                </a:lnTo>
                <a:lnTo>
                  <a:pt x="90" y="6"/>
                </a:lnTo>
                <a:lnTo>
                  <a:pt x="78" y="0"/>
                </a:lnTo>
                <a:lnTo>
                  <a:pt x="48" y="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77" name="Freeform 412"/>
          <p:cNvSpPr>
            <a:spLocks/>
          </p:cNvSpPr>
          <p:nvPr/>
        </p:nvSpPr>
        <p:spPr bwMode="auto">
          <a:xfrm>
            <a:off x="2667002" y="4897968"/>
            <a:ext cx="266700" cy="287867"/>
          </a:xfrm>
          <a:custGeom>
            <a:avLst/>
            <a:gdLst>
              <a:gd name="T0" fmla="*/ 2147483646 w 10141"/>
              <a:gd name="T1" fmla="*/ 2147483646 h 10000"/>
              <a:gd name="T2" fmla="*/ 2147483646 w 10141"/>
              <a:gd name="T3" fmla="*/ 2147483646 h 10000"/>
              <a:gd name="T4" fmla="*/ 2147483646 w 10141"/>
              <a:gd name="T5" fmla="*/ 2147483646 h 10000"/>
              <a:gd name="T6" fmla="*/ 2147483646 w 10141"/>
              <a:gd name="T7" fmla="*/ 2147483646 h 10000"/>
              <a:gd name="T8" fmla="*/ 2147483646 w 10141"/>
              <a:gd name="T9" fmla="*/ 2147483646 h 10000"/>
              <a:gd name="T10" fmla="*/ 2147483646 w 10141"/>
              <a:gd name="T11" fmla="*/ 2147483646 h 10000"/>
              <a:gd name="T12" fmla="*/ 2147483646 w 10141"/>
              <a:gd name="T13" fmla="*/ 2147483646 h 10000"/>
              <a:gd name="T14" fmla="*/ 2147483646 w 10141"/>
              <a:gd name="T15" fmla="*/ 2147483646 h 10000"/>
              <a:gd name="T16" fmla="*/ 2147483646 w 10141"/>
              <a:gd name="T17" fmla="*/ 2147483646 h 10000"/>
              <a:gd name="T18" fmla="*/ 2147483646 w 10141"/>
              <a:gd name="T19" fmla="*/ 2147483646 h 10000"/>
              <a:gd name="T20" fmla="*/ 2147483646 w 10141"/>
              <a:gd name="T21" fmla="*/ 2147483646 h 10000"/>
              <a:gd name="T22" fmla="*/ 2147483646 w 10141"/>
              <a:gd name="T23" fmla="*/ 2147483646 h 10000"/>
              <a:gd name="T24" fmla="*/ 2147483646 w 10141"/>
              <a:gd name="T25" fmla="*/ 2147483646 h 10000"/>
              <a:gd name="T26" fmla="*/ 2147483646 w 10141"/>
              <a:gd name="T27" fmla="*/ 0 h 10000"/>
              <a:gd name="T28" fmla="*/ 2147483646 w 10141"/>
              <a:gd name="T29" fmla="*/ 2147483646 h 10000"/>
              <a:gd name="T30" fmla="*/ 2147483646 w 10141"/>
              <a:gd name="T31" fmla="*/ 2147483646 h 10000"/>
              <a:gd name="T32" fmla="*/ 2147483646 w 10141"/>
              <a:gd name="T33" fmla="*/ 2147483646 h 10000"/>
              <a:gd name="T34" fmla="*/ 2147483646 w 10141"/>
              <a:gd name="T35" fmla="*/ 2147483646 h 10000"/>
              <a:gd name="T36" fmla="*/ 2147483646 w 10141"/>
              <a:gd name="T37" fmla="*/ 2147483646 h 10000"/>
              <a:gd name="T38" fmla="*/ 2147483646 w 10141"/>
              <a:gd name="T39" fmla="*/ 2147483646 h 10000"/>
              <a:gd name="T40" fmla="*/ 2147483646 w 10141"/>
              <a:gd name="T41" fmla="*/ 2147483646 h 10000"/>
              <a:gd name="T42" fmla="*/ 2147483646 w 10141"/>
              <a:gd name="T43" fmla="*/ 2147483646 h 10000"/>
              <a:gd name="T44" fmla="*/ 2147483646 w 10141"/>
              <a:gd name="T45" fmla="*/ 2147483646 h 10000"/>
              <a:gd name="T46" fmla="*/ 2147483646 w 10141"/>
              <a:gd name="T47" fmla="*/ 2147483646 h 10000"/>
              <a:gd name="T48" fmla="*/ 2147483646 w 10141"/>
              <a:gd name="T49" fmla="*/ 2147483646 h 10000"/>
              <a:gd name="T50" fmla="*/ 2147483646 w 10141"/>
              <a:gd name="T51" fmla="*/ 2147483646 h 10000"/>
              <a:gd name="T52" fmla="*/ 2147483646 w 10141"/>
              <a:gd name="T53" fmla="*/ 2147483646 h 10000"/>
              <a:gd name="T54" fmla="*/ 2147483646 w 10141"/>
              <a:gd name="T55" fmla="*/ 2147483646 h 10000"/>
              <a:gd name="T56" fmla="*/ 2147483646 w 10141"/>
              <a:gd name="T57" fmla="*/ 2147483646 h 10000"/>
              <a:gd name="T58" fmla="*/ 2147483646 w 10141"/>
              <a:gd name="T59" fmla="*/ 2147483646 h 10000"/>
              <a:gd name="T60" fmla="*/ 2147483646 w 10141"/>
              <a:gd name="T61" fmla="*/ 2147483646 h 100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141" h="10000">
                <a:moveTo>
                  <a:pt x="6087" y="9512"/>
                </a:moveTo>
                <a:lnTo>
                  <a:pt x="6087" y="9024"/>
                </a:lnTo>
                <a:lnTo>
                  <a:pt x="8249" y="7561"/>
                </a:lnTo>
                <a:lnTo>
                  <a:pt x="9600" y="7561"/>
                </a:lnTo>
                <a:lnTo>
                  <a:pt x="10141" y="7805"/>
                </a:lnTo>
                <a:lnTo>
                  <a:pt x="10141" y="6098"/>
                </a:lnTo>
                <a:lnTo>
                  <a:pt x="10141" y="5122"/>
                </a:lnTo>
                <a:cubicBezTo>
                  <a:pt x="10141" y="5122"/>
                  <a:pt x="8790" y="4878"/>
                  <a:pt x="8519" y="4878"/>
                </a:cubicBezTo>
                <a:lnTo>
                  <a:pt x="7979" y="4146"/>
                </a:lnTo>
                <a:lnTo>
                  <a:pt x="7979" y="3171"/>
                </a:lnTo>
                <a:lnTo>
                  <a:pt x="6087" y="2439"/>
                </a:lnTo>
                <a:lnTo>
                  <a:pt x="4465" y="1707"/>
                </a:lnTo>
                <a:lnTo>
                  <a:pt x="4195" y="244"/>
                </a:lnTo>
                <a:lnTo>
                  <a:pt x="2573" y="0"/>
                </a:lnTo>
                <a:lnTo>
                  <a:pt x="1492" y="732"/>
                </a:lnTo>
                <a:lnTo>
                  <a:pt x="411" y="976"/>
                </a:lnTo>
                <a:cubicBezTo>
                  <a:pt x="591" y="1220"/>
                  <a:pt x="924" y="1260"/>
                  <a:pt x="952" y="1707"/>
                </a:cubicBezTo>
                <a:cubicBezTo>
                  <a:pt x="980" y="2154"/>
                  <a:pt x="691" y="3085"/>
                  <a:pt x="578" y="3659"/>
                </a:cubicBezTo>
                <a:cubicBezTo>
                  <a:pt x="465" y="4234"/>
                  <a:pt x="368" y="4765"/>
                  <a:pt x="272" y="5154"/>
                </a:cubicBezTo>
                <a:cubicBezTo>
                  <a:pt x="176" y="5543"/>
                  <a:pt x="-27" y="5787"/>
                  <a:pt x="2" y="5992"/>
                </a:cubicBezTo>
                <a:cubicBezTo>
                  <a:pt x="31" y="6197"/>
                  <a:pt x="243" y="6244"/>
                  <a:pt x="446" y="6383"/>
                </a:cubicBezTo>
                <a:cubicBezTo>
                  <a:pt x="649" y="6522"/>
                  <a:pt x="1138" y="6592"/>
                  <a:pt x="1222" y="6829"/>
                </a:cubicBezTo>
                <a:cubicBezTo>
                  <a:pt x="1306" y="7066"/>
                  <a:pt x="1042" y="7480"/>
                  <a:pt x="952" y="7805"/>
                </a:cubicBezTo>
                <a:lnTo>
                  <a:pt x="2033" y="9512"/>
                </a:lnTo>
                <a:lnTo>
                  <a:pt x="2303" y="10000"/>
                </a:lnTo>
                <a:lnTo>
                  <a:pt x="2844" y="9756"/>
                </a:lnTo>
                <a:lnTo>
                  <a:pt x="3384" y="9756"/>
                </a:lnTo>
                <a:lnTo>
                  <a:pt x="4736" y="10000"/>
                </a:lnTo>
                <a:lnTo>
                  <a:pt x="5006" y="9756"/>
                </a:lnTo>
                <a:lnTo>
                  <a:pt x="6087" y="9512"/>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78" name="Freeform 405"/>
          <p:cNvSpPr>
            <a:spLocks/>
          </p:cNvSpPr>
          <p:nvPr/>
        </p:nvSpPr>
        <p:spPr bwMode="auto">
          <a:xfrm>
            <a:off x="2531533" y="4629151"/>
            <a:ext cx="196851" cy="139700"/>
          </a:xfrm>
          <a:custGeom>
            <a:avLst/>
            <a:gdLst>
              <a:gd name="T0" fmla="*/ 0 w 10000"/>
              <a:gd name="T1" fmla="*/ 2147483646 h 10000"/>
              <a:gd name="T2" fmla="*/ 0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2147483646 h 10000"/>
              <a:gd name="T20" fmla="*/ 2147483646 w 10000"/>
              <a:gd name="T21" fmla="*/ 2147483646 h 10000"/>
              <a:gd name="T22" fmla="*/ 2147483646 w 10000"/>
              <a:gd name="T23" fmla="*/ 0 h 100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00" h="10000">
                <a:moveTo>
                  <a:pt x="0" y="3889"/>
                </a:moveTo>
                <a:lnTo>
                  <a:pt x="0" y="3889"/>
                </a:lnTo>
                <a:lnTo>
                  <a:pt x="2000" y="5556"/>
                </a:lnTo>
                <a:lnTo>
                  <a:pt x="3200" y="7222"/>
                </a:lnTo>
                <a:lnTo>
                  <a:pt x="4800" y="7222"/>
                </a:lnTo>
                <a:lnTo>
                  <a:pt x="5600" y="8889"/>
                </a:lnTo>
                <a:lnTo>
                  <a:pt x="5268" y="8163"/>
                </a:lnTo>
                <a:lnTo>
                  <a:pt x="5600" y="8889"/>
                </a:lnTo>
                <a:lnTo>
                  <a:pt x="6400" y="10000"/>
                </a:lnTo>
                <a:lnTo>
                  <a:pt x="7200" y="3889"/>
                </a:lnTo>
                <a:cubicBezTo>
                  <a:pt x="7067" y="2963"/>
                  <a:pt x="6933" y="2037"/>
                  <a:pt x="6800" y="1111"/>
                </a:cubicBezTo>
                <a:lnTo>
                  <a:pt x="10000" y="0"/>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79" name="Freeform 407"/>
          <p:cNvSpPr>
            <a:spLocks/>
          </p:cNvSpPr>
          <p:nvPr/>
        </p:nvSpPr>
        <p:spPr bwMode="auto">
          <a:xfrm>
            <a:off x="2855384" y="4461935"/>
            <a:ext cx="116416" cy="179917"/>
          </a:xfrm>
          <a:custGeom>
            <a:avLst/>
            <a:gdLst>
              <a:gd name="T0" fmla="*/ 2147483646 w 90"/>
              <a:gd name="T1" fmla="*/ 2147483646 h 138"/>
              <a:gd name="T2" fmla="*/ 2147483646 w 90"/>
              <a:gd name="T3" fmla="*/ 2147483646 h 138"/>
              <a:gd name="T4" fmla="*/ 2147483646 w 90"/>
              <a:gd name="T5" fmla="*/ 2147483646 h 138"/>
              <a:gd name="T6" fmla="*/ 2147483646 w 90"/>
              <a:gd name="T7" fmla="*/ 2147483646 h 138"/>
              <a:gd name="T8" fmla="*/ 2147483646 w 90"/>
              <a:gd name="T9" fmla="*/ 2147483646 h 138"/>
              <a:gd name="T10" fmla="*/ 2147483646 w 90"/>
              <a:gd name="T11" fmla="*/ 2147483646 h 138"/>
              <a:gd name="T12" fmla="*/ 2147483646 w 90"/>
              <a:gd name="T13" fmla="*/ 2147483646 h 138"/>
              <a:gd name="T14" fmla="*/ 2147483646 w 90"/>
              <a:gd name="T15" fmla="*/ 0 h 138"/>
              <a:gd name="T16" fmla="*/ 2147483646 w 90"/>
              <a:gd name="T17" fmla="*/ 2147483646 h 138"/>
              <a:gd name="T18" fmla="*/ 0 w 90"/>
              <a:gd name="T19" fmla="*/ 2147483646 h 138"/>
              <a:gd name="T20" fmla="*/ 2147483646 w 90"/>
              <a:gd name="T21" fmla="*/ 2147483646 h 138"/>
              <a:gd name="T22" fmla="*/ 2147483646 w 90"/>
              <a:gd name="T23" fmla="*/ 2147483646 h 138"/>
              <a:gd name="T24" fmla="*/ 2147483646 w 90"/>
              <a:gd name="T25" fmla="*/ 2147483646 h 138"/>
              <a:gd name="T26" fmla="*/ 2147483646 w 90"/>
              <a:gd name="T27" fmla="*/ 2147483646 h 138"/>
              <a:gd name="T28" fmla="*/ 2147483646 w 90"/>
              <a:gd name="T29" fmla="*/ 2147483646 h 138"/>
              <a:gd name="T30" fmla="*/ 2147483646 w 90"/>
              <a:gd name="T31" fmla="*/ 2147483646 h 138"/>
              <a:gd name="T32" fmla="*/ 2147483646 w 90"/>
              <a:gd name="T33" fmla="*/ 2147483646 h 138"/>
              <a:gd name="T34" fmla="*/ 2147483646 w 90"/>
              <a:gd name="T35" fmla="*/ 2147483646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0" h="138">
                <a:moveTo>
                  <a:pt x="90" y="126"/>
                </a:moveTo>
                <a:lnTo>
                  <a:pt x="78" y="102"/>
                </a:lnTo>
                <a:lnTo>
                  <a:pt x="66" y="78"/>
                </a:lnTo>
                <a:lnTo>
                  <a:pt x="84" y="60"/>
                </a:lnTo>
                <a:lnTo>
                  <a:pt x="90" y="42"/>
                </a:lnTo>
                <a:lnTo>
                  <a:pt x="66" y="36"/>
                </a:lnTo>
                <a:lnTo>
                  <a:pt x="60" y="18"/>
                </a:lnTo>
                <a:lnTo>
                  <a:pt x="36" y="0"/>
                </a:lnTo>
                <a:lnTo>
                  <a:pt x="12" y="24"/>
                </a:lnTo>
                <a:lnTo>
                  <a:pt x="0" y="42"/>
                </a:lnTo>
                <a:lnTo>
                  <a:pt x="6" y="60"/>
                </a:lnTo>
                <a:lnTo>
                  <a:pt x="18" y="66"/>
                </a:lnTo>
                <a:lnTo>
                  <a:pt x="30" y="84"/>
                </a:lnTo>
                <a:lnTo>
                  <a:pt x="24" y="120"/>
                </a:lnTo>
                <a:lnTo>
                  <a:pt x="42" y="138"/>
                </a:lnTo>
                <a:lnTo>
                  <a:pt x="60" y="132"/>
                </a:lnTo>
                <a:lnTo>
                  <a:pt x="90" y="126"/>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80" name="Freeform 408"/>
          <p:cNvSpPr>
            <a:spLocks/>
          </p:cNvSpPr>
          <p:nvPr/>
        </p:nvSpPr>
        <p:spPr bwMode="auto">
          <a:xfrm>
            <a:off x="3037417" y="4525433"/>
            <a:ext cx="76200" cy="95251"/>
          </a:xfrm>
          <a:custGeom>
            <a:avLst/>
            <a:gdLst>
              <a:gd name="T0" fmla="*/ 2147483646 w 60"/>
              <a:gd name="T1" fmla="*/ 2147483646 h 72"/>
              <a:gd name="T2" fmla="*/ 2147483646 w 60"/>
              <a:gd name="T3" fmla="*/ 2147483646 h 72"/>
              <a:gd name="T4" fmla="*/ 2147483646 w 60"/>
              <a:gd name="T5" fmla="*/ 2147483646 h 72"/>
              <a:gd name="T6" fmla="*/ 2147483646 w 60"/>
              <a:gd name="T7" fmla="*/ 2147483646 h 72"/>
              <a:gd name="T8" fmla="*/ 2147483646 w 60"/>
              <a:gd name="T9" fmla="*/ 2147483646 h 72"/>
              <a:gd name="T10" fmla="*/ 2147483646 w 60"/>
              <a:gd name="T11" fmla="*/ 0 h 72"/>
              <a:gd name="T12" fmla="*/ 2147483646 w 60"/>
              <a:gd name="T13" fmla="*/ 0 h 72"/>
              <a:gd name="T14" fmla="*/ 0 w 60"/>
              <a:gd name="T15" fmla="*/ 2147483646 h 72"/>
              <a:gd name="T16" fmla="*/ 2147483646 w 60"/>
              <a:gd name="T17" fmla="*/ 2147483646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 h="72">
                <a:moveTo>
                  <a:pt x="6" y="42"/>
                </a:moveTo>
                <a:lnTo>
                  <a:pt x="6" y="66"/>
                </a:lnTo>
                <a:lnTo>
                  <a:pt x="12" y="72"/>
                </a:lnTo>
                <a:lnTo>
                  <a:pt x="36" y="60"/>
                </a:lnTo>
                <a:lnTo>
                  <a:pt x="60" y="24"/>
                </a:lnTo>
                <a:lnTo>
                  <a:pt x="18" y="0"/>
                </a:lnTo>
                <a:lnTo>
                  <a:pt x="6" y="0"/>
                </a:lnTo>
                <a:lnTo>
                  <a:pt x="0" y="18"/>
                </a:lnTo>
                <a:lnTo>
                  <a:pt x="6" y="4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81" name="Freeform 417"/>
          <p:cNvSpPr>
            <a:spLocks/>
          </p:cNvSpPr>
          <p:nvPr/>
        </p:nvSpPr>
        <p:spPr bwMode="auto">
          <a:xfrm>
            <a:off x="2944286" y="4523317"/>
            <a:ext cx="95249" cy="110067"/>
          </a:xfrm>
          <a:custGeom>
            <a:avLst/>
            <a:gdLst>
              <a:gd name="T0" fmla="*/ 2147483646 w 72"/>
              <a:gd name="T1" fmla="*/ 2147483646 h 84"/>
              <a:gd name="T2" fmla="*/ 2147483646 w 72"/>
              <a:gd name="T3" fmla="*/ 2147483646 h 84"/>
              <a:gd name="T4" fmla="*/ 2147483646 w 72"/>
              <a:gd name="T5" fmla="*/ 2147483646 h 84"/>
              <a:gd name="T6" fmla="*/ 2147483646 w 72"/>
              <a:gd name="T7" fmla="*/ 2147483646 h 84"/>
              <a:gd name="T8" fmla="*/ 2147483646 w 72"/>
              <a:gd name="T9" fmla="*/ 2147483646 h 84"/>
              <a:gd name="T10" fmla="*/ 2147483646 w 72"/>
              <a:gd name="T11" fmla="*/ 0 h 84"/>
              <a:gd name="T12" fmla="*/ 2147483646 w 72"/>
              <a:gd name="T13" fmla="*/ 2147483646 h 84"/>
              <a:gd name="T14" fmla="*/ 0 w 72"/>
              <a:gd name="T15" fmla="*/ 2147483646 h 84"/>
              <a:gd name="T16" fmla="*/ 2147483646 w 72"/>
              <a:gd name="T17" fmla="*/ 2147483646 h 84"/>
              <a:gd name="T18" fmla="*/ 2147483646 w 72"/>
              <a:gd name="T19" fmla="*/ 2147483646 h 84"/>
              <a:gd name="T20" fmla="*/ 2147483646 w 72"/>
              <a:gd name="T21" fmla="*/ 2147483646 h 84"/>
              <a:gd name="T22" fmla="*/ 2147483646 w 72"/>
              <a:gd name="T23" fmla="*/ 2147483646 h 84"/>
              <a:gd name="T24" fmla="*/ 2147483646 w 72"/>
              <a:gd name="T25" fmla="*/ 2147483646 h 84"/>
              <a:gd name="T26" fmla="*/ 2147483646 w 72"/>
              <a:gd name="T27" fmla="*/ 2147483646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84">
                <a:moveTo>
                  <a:pt x="72" y="78"/>
                </a:moveTo>
                <a:lnTo>
                  <a:pt x="72" y="54"/>
                </a:lnTo>
                <a:lnTo>
                  <a:pt x="66" y="30"/>
                </a:lnTo>
                <a:lnTo>
                  <a:pt x="72" y="12"/>
                </a:lnTo>
                <a:lnTo>
                  <a:pt x="24" y="6"/>
                </a:lnTo>
                <a:lnTo>
                  <a:pt x="24" y="0"/>
                </a:lnTo>
                <a:lnTo>
                  <a:pt x="18" y="18"/>
                </a:lnTo>
                <a:lnTo>
                  <a:pt x="0" y="36"/>
                </a:lnTo>
                <a:lnTo>
                  <a:pt x="12" y="60"/>
                </a:lnTo>
                <a:lnTo>
                  <a:pt x="24" y="84"/>
                </a:lnTo>
                <a:lnTo>
                  <a:pt x="30" y="84"/>
                </a:lnTo>
                <a:lnTo>
                  <a:pt x="42" y="78"/>
                </a:lnTo>
                <a:lnTo>
                  <a:pt x="72" y="78"/>
                </a:ln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82" name="Freeform 418"/>
          <p:cNvSpPr>
            <a:spLocks/>
          </p:cNvSpPr>
          <p:nvPr/>
        </p:nvSpPr>
        <p:spPr bwMode="auto">
          <a:xfrm>
            <a:off x="2580218" y="4379384"/>
            <a:ext cx="332316" cy="279400"/>
          </a:xfrm>
          <a:custGeom>
            <a:avLst/>
            <a:gdLst>
              <a:gd name="T0" fmla="*/ 2147483646 w 43"/>
              <a:gd name="T1" fmla="*/ 2147483646 h 36"/>
              <a:gd name="T2" fmla="*/ 2147483646 w 43"/>
              <a:gd name="T3" fmla="*/ 2147483646 h 36"/>
              <a:gd name="T4" fmla="*/ 2147483646 w 43"/>
              <a:gd name="T5" fmla="*/ 2147483646 h 36"/>
              <a:gd name="T6" fmla="*/ 2147483646 w 43"/>
              <a:gd name="T7" fmla="*/ 2147483646 h 36"/>
              <a:gd name="T8" fmla="*/ 2147483646 w 43"/>
              <a:gd name="T9" fmla="*/ 2147483646 h 36"/>
              <a:gd name="T10" fmla="*/ 2147483646 w 43"/>
              <a:gd name="T11" fmla="*/ 2147483646 h 36"/>
              <a:gd name="T12" fmla="*/ 2147483646 w 43"/>
              <a:gd name="T13" fmla="*/ 2147483646 h 36"/>
              <a:gd name="T14" fmla="*/ 2147483646 w 43"/>
              <a:gd name="T15" fmla="*/ 2147483646 h 36"/>
              <a:gd name="T16" fmla="*/ 2147483646 w 43"/>
              <a:gd name="T17" fmla="*/ 2147483646 h 36"/>
              <a:gd name="T18" fmla="*/ 2147483646 w 43"/>
              <a:gd name="T19" fmla="*/ 2147483646 h 36"/>
              <a:gd name="T20" fmla="*/ 2147483646 w 43"/>
              <a:gd name="T21" fmla="*/ 2147483646 h 36"/>
              <a:gd name="T22" fmla="*/ 2147483646 w 43"/>
              <a:gd name="T23" fmla="*/ 2147483646 h 36"/>
              <a:gd name="T24" fmla="*/ 2147483646 w 43"/>
              <a:gd name="T25" fmla="*/ 2147483646 h 36"/>
              <a:gd name="T26" fmla="*/ 2147483646 w 43"/>
              <a:gd name="T27" fmla="*/ 0 h 36"/>
              <a:gd name="T28" fmla="*/ 2147483646 w 43"/>
              <a:gd name="T29" fmla="*/ 2147483646 h 36"/>
              <a:gd name="T30" fmla="*/ 0 w 43"/>
              <a:gd name="T31" fmla="*/ 2147483646 h 36"/>
              <a:gd name="T32" fmla="*/ 2147483646 w 43"/>
              <a:gd name="T33" fmla="*/ 2147483646 h 36"/>
              <a:gd name="T34" fmla="*/ 2147483646 w 43"/>
              <a:gd name="T35" fmla="*/ 2147483646 h 36"/>
              <a:gd name="T36" fmla="*/ 2147483646 w 43"/>
              <a:gd name="T37" fmla="*/ 2147483646 h 36"/>
              <a:gd name="T38" fmla="*/ 2147483646 w 43"/>
              <a:gd name="T39" fmla="*/ 2147483646 h 36"/>
              <a:gd name="T40" fmla="*/ 2147483646 w 43"/>
              <a:gd name="T41" fmla="*/ 2147483646 h 36"/>
              <a:gd name="T42" fmla="*/ 2147483646 w 43"/>
              <a:gd name="T43" fmla="*/ 2147483646 h 36"/>
              <a:gd name="T44" fmla="*/ 2147483646 w 43"/>
              <a:gd name="T45" fmla="*/ 2147483646 h 36"/>
              <a:gd name="T46" fmla="*/ 2147483646 w 43"/>
              <a:gd name="T47" fmla="*/ 2147483646 h 36"/>
              <a:gd name="T48" fmla="*/ 2147483646 w 43"/>
              <a:gd name="T49" fmla="*/ 2147483646 h 36"/>
              <a:gd name="T50" fmla="*/ 2147483646 w 43"/>
              <a:gd name="T51" fmla="*/ 2147483646 h 36"/>
              <a:gd name="T52" fmla="*/ 2147483646 w 43"/>
              <a:gd name="T53" fmla="*/ 2147483646 h 36"/>
              <a:gd name="T54" fmla="*/ 2147483646 w 43"/>
              <a:gd name="T55" fmla="*/ 2147483646 h 36"/>
              <a:gd name="T56" fmla="*/ 2147483646 w 43"/>
              <a:gd name="T57" fmla="*/ 2147483646 h 36"/>
              <a:gd name="T58" fmla="*/ 2147483646 w 43"/>
              <a:gd name="T59" fmla="*/ 2147483646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3" h="36">
                <a:moveTo>
                  <a:pt x="38" y="21"/>
                </a:moveTo>
                <a:cubicBezTo>
                  <a:pt x="37" y="18"/>
                  <a:pt x="37" y="18"/>
                  <a:pt x="37" y="18"/>
                </a:cubicBezTo>
                <a:cubicBezTo>
                  <a:pt x="39" y="15"/>
                  <a:pt x="39" y="15"/>
                  <a:pt x="39" y="15"/>
                </a:cubicBezTo>
                <a:cubicBezTo>
                  <a:pt x="43" y="11"/>
                  <a:pt x="43" y="11"/>
                  <a:pt x="43" y="11"/>
                </a:cubicBezTo>
                <a:cubicBezTo>
                  <a:pt x="42" y="11"/>
                  <a:pt x="42" y="11"/>
                  <a:pt x="42" y="11"/>
                </a:cubicBezTo>
                <a:cubicBezTo>
                  <a:pt x="39" y="10"/>
                  <a:pt x="39" y="10"/>
                  <a:pt x="39" y="10"/>
                </a:cubicBezTo>
                <a:cubicBezTo>
                  <a:pt x="38" y="8"/>
                  <a:pt x="38" y="8"/>
                  <a:pt x="38" y="8"/>
                </a:cubicBezTo>
                <a:cubicBezTo>
                  <a:pt x="32" y="5"/>
                  <a:pt x="32" y="5"/>
                  <a:pt x="32" y="5"/>
                </a:cubicBezTo>
                <a:cubicBezTo>
                  <a:pt x="22" y="6"/>
                  <a:pt x="22" y="6"/>
                  <a:pt x="22" y="6"/>
                </a:cubicBezTo>
                <a:cubicBezTo>
                  <a:pt x="17" y="5"/>
                  <a:pt x="17" y="5"/>
                  <a:pt x="17" y="5"/>
                </a:cubicBezTo>
                <a:cubicBezTo>
                  <a:pt x="16" y="3"/>
                  <a:pt x="16" y="3"/>
                  <a:pt x="16" y="3"/>
                </a:cubicBezTo>
                <a:cubicBezTo>
                  <a:pt x="11" y="2"/>
                  <a:pt x="11" y="2"/>
                  <a:pt x="11" y="2"/>
                </a:cubicBezTo>
                <a:cubicBezTo>
                  <a:pt x="11" y="2"/>
                  <a:pt x="7" y="3"/>
                  <a:pt x="6" y="3"/>
                </a:cubicBezTo>
                <a:cubicBezTo>
                  <a:pt x="5" y="3"/>
                  <a:pt x="5" y="1"/>
                  <a:pt x="5" y="0"/>
                </a:cubicBezTo>
                <a:cubicBezTo>
                  <a:pt x="1" y="2"/>
                  <a:pt x="1" y="2"/>
                  <a:pt x="1" y="2"/>
                </a:cubicBezTo>
                <a:cubicBezTo>
                  <a:pt x="0" y="10"/>
                  <a:pt x="0" y="10"/>
                  <a:pt x="0" y="10"/>
                </a:cubicBezTo>
                <a:cubicBezTo>
                  <a:pt x="2" y="15"/>
                  <a:pt x="2" y="15"/>
                  <a:pt x="2" y="15"/>
                </a:cubicBezTo>
                <a:cubicBezTo>
                  <a:pt x="12" y="19"/>
                  <a:pt x="12" y="19"/>
                  <a:pt x="12" y="19"/>
                </a:cubicBezTo>
                <a:cubicBezTo>
                  <a:pt x="17" y="20"/>
                  <a:pt x="17" y="20"/>
                  <a:pt x="17" y="20"/>
                </a:cubicBezTo>
                <a:cubicBezTo>
                  <a:pt x="16" y="22"/>
                  <a:pt x="16" y="22"/>
                  <a:pt x="16" y="22"/>
                </a:cubicBezTo>
                <a:cubicBezTo>
                  <a:pt x="18" y="26"/>
                  <a:pt x="18" y="26"/>
                  <a:pt x="18" y="26"/>
                </a:cubicBezTo>
                <a:cubicBezTo>
                  <a:pt x="18" y="33"/>
                  <a:pt x="18" y="33"/>
                  <a:pt x="18" y="33"/>
                </a:cubicBezTo>
                <a:cubicBezTo>
                  <a:pt x="18" y="33"/>
                  <a:pt x="18" y="33"/>
                  <a:pt x="18" y="33"/>
                </a:cubicBezTo>
                <a:cubicBezTo>
                  <a:pt x="21" y="36"/>
                  <a:pt x="21" y="36"/>
                  <a:pt x="21" y="36"/>
                </a:cubicBezTo>
                <a:cubicBezTo>
                  <a:pt x="30" y="33"/>
                  <a:pt x="30" y="33"/>
                  <a:pt x="30" y="33"/>
                </a:cubicBezTo>
                <a:cubicBezTo>
                  <a:pt x="29" y="30"/>
                  <a:pt x="29" y="30"/>
                  <a:pt x="29" y="30"/>
                </a:cubicBezTo>
                <a:cubicBezTo>
                  <a:pt x="26" y="25"/>
                  <a:pt x="26" y="25"/>
                  <a:pt x="26" y="25"/>
                </a:cubicBezTo>
                <a:cubicBezTo>
                  <a:pt x="34" y="25"/>
                  <a:pt x="34" y="25"/>
                  <a:pt x="34" y="25"/>
                </a:cubicBezTo>
                <a:cubicBezTo>
                  <a:pt x="39" y="23"/>
                  <a:pt x="39" y="23"/>
                  <a:pt x="39" y="23"/>
                </a:cubicBezTo>
                <a:cubicBezTo>
                  <a:pt x="38" y="21"/>
                  <a:pt x="38" y="21"/>
                  <a:pt x="38" y="21"/>
                </a:cubicBezTo>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83" name="Freeform 421"/>
          <p:cNvSpPr>
            <a:spLocks/>
          </p:cNvSpPr>
          <p:nvPr/>
        </p:nvSpPr>
        <p:spPr bwMode="auto">
          <a:xfrm>
            <a:off x="2391835" y="4627035"/>
            <a:ext cx="133351" cy="150284"/>
          </a:xfrm>
          <a:custGeom>
            <a:avLst/>
            <a:gdLst>
              <a:gd name="T0" fmla="*/ 2147483646 w 102"/>
              <a:gd name="T1" fmla="*/ 2147483646 h 114"/>
              <a:gd name="T2" fmla="*/ 2147483646 w 102"/>
              <a:gd name="T3" fmla="*/ 2147483646 h 114"/>
              <a:gd name="T4" fmla="*/ 2147483646 w 102"/>
              <a:gd name="T5" fmla="*/ 2147483646 h 114"/>
              <a:gd name="T6" fmla="*/ 2147483646 w 102"/>
              <a:gd name="T7" fmla="*/ 2147483646 h 114"/>
              <a:gd name="T8" fmla="*/ 2147483646 w 102"/>
              <a:gd name="T9" fmla="*/ 2147483646 h 114"/>
              <a:gd name="T10" fmla="*/ 2147483646 w 102"/>
              <a:gd name="T11" fmla="*/ 2147483646 h 114"/>
              <a:gd name="T12" fmla="*/ 2147483646 w 102"/>
              <a:gd name="T13" fmla="*/ 0 h 114"/>
              <a:gd name="T14" fmla="*/ 2147483646 w 102"/>
              <a:gd name="T15" fmla="*/ 2147483646 h 114"/>
              <a:gd name="T16" fmla="*/ 0 w 102"/>
              <a:gd name="T17" fmla="*/ 2147483646 h 114"/>
              <a:gd name="T18" fmla="*/ 2147483646 w 102"/>
              <a:gd name="T19" fmla="*/ 2147483646 h 114"/>
              <a:gd name="T20" fmla="*/ 0 w 102"/>
              <a:gd name="T21" fmla="*/ 2147483646 h 114"/>
              <a:gd name="T22" fmla="*/ 2147483646 w 102"/>
              <a:gd name="T23" fmla="*/ 2147483646 h 114"/>
              <a:gd name="T24" fmla="*/ 2147483646 w 102"/>
              <a:gd name="T25" fmla="*/ 2147483646 h 1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2" h="114">
                <a:moveTo>
                  <a:pt x="24" y="114"/>
                </a:moveTo>
                <a:lnTo>
                  <a:pt x="48" y="90"/>
                </a:lnTo>
                <a:lnTo>
                  <a:pt x="66" y="84"/>
                </a:lnTo>
                <a:lnTo>
                  <a:pt x="90" y="60"/>
                </a:lnTo>
                <a:lnTo>
                  <a:pt x="102" y="36"/>
                </a:lnTo>
                <a:lnTo>
                  <a:pt x="78" y="18"/>
                </a:lnTo>
                <a:lnTo>
                  <a:pt x="30" y="0"/>
                </a:lnTo>
                <a:lnTo>
                  <a:pt x="24" y="12"/>
                </a:lnTo>
                <a:lnTo>
                  <a:pt x="0" y="66"/>
                </a:lnTo>
                <a:lnTo>
                  <a:pt x="12" y="90"/>
                </a:lnTo>
                <a:lnTo>
                  <a:pt x="0" y="96"/>
                </a:lnTo>
                <a:lnTo>
                  <a:pt x="6" y="108"/>
                </a:lnTo>
                <a:lnTo>
                  <a:pt x="24" y="114"/>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84" name="Freeform 263"/>
          <p:cNvSpPr>
            <a:spLocks/>
          </p:cNvSpPr>
          <p:nvPr/>
        </p:nvSpPr>
        <p:spPr bwMode="auto">
          <a:xfrm>
            <a:off x="4758267" y="2967569"/>
            <a:ext cx="48684" cy="97367"/>
          </a:xfrm>
          <a:custGeom>
            <a:avLst/>
            <a:gdLst>
              <a:gd name="T0" fmla="*/ 0 w 429209"/>
              <a:gd name="T1" fmla="*/ 2 h 839755"/>
              <a:gd name="T2" fmla="*/ 0 w 429209"/>
              <a:gd name="T3" fmla="*/ 1 h 839755"/>
              <a:gd name="T4" fmla="*/ 0 w 429209"/>
              <a:gd name="T5" fmla="*/ 1 h 839755"/>
              <a:gd name="T6" fmla="*/ 0 w 429209"/>
              <a:gd name="T7" fmla="*/ 0 h 839755"/>
              <a:gd name="T8" fmla="*/ 1 w 429209"/>
              <a:gd name="T9" fmla="*/ 0 h 839755"/>
              <a:gd name="T10" fmla="*/ 1 w 429209"/>
              <a:gd name="T11" fmla="*/ 0 h 839755"/>
              <a:gd name="T12" fmla="*/ 1 w 429209"/>
              <a:gd name="T13" fmla="*/ 1 h 839755"/>
              <a:gd name="T14" fmla="*/ 1 w 429209"/>
              <a:gd name="T15" fmla="*/ 1 h 839755"/>
              <a:gd name="T16" fmla="*/ 0 w 429209"/>
              <a:gd name="T17" fmla="*/ 1 h 839755"/>
              <a:gd name="T18" fmla="*/ 0 w 429209"/>
              <a:gd name="T19" fmla="*/ 2 h 839755"/>
              <a:gd name="T20" fmla="*/ 0 w 429209"/>
              <a:gd name="T21" fmla="*/ 2 h 839755"/>
              <a:gd name="T22" fmla="*/ 0 w 429209"/>
              <a:gd name="T23" fmla="*/ 2 h 839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29209" h="839755">
                <a:moveTo>
                  <a:pt x="53214" y="797282"/>
                </a:moveTo>
                <a:cubicBezTo>
                  <a:pt x="54137" y="718133"/>
                  <a:pt x="55061" y="638985"/>
                  <a:pt x="55984" y="559836"/>
                </a:cubicBezTo>
                <a:lnTo>
                  <a:pt x="0" y="522514"/>
                </a:lnTo>
                <a:lnTo>
                  <a:pt x="111968" y="130628"/>
                </a:lnTo>
                <a:lnTo>
                  <a:pt x="261258" y="130628"/>
                </a:lnTo>
                <a:lnTo>
                  <a:pt x="391886" y="0"/>
                </a:lnTo>
                <a:lnTo>
                  <a:pt x="410547" y="261257"/>
                </a:lnTo>
                <a:lnTo>
                  <a:pt x="429209" y="410547"/>
                </a:lnTo>
                <a:lnTo>
                  <a:pt x="223935" y="634481"/>
                </a:lnTo>
                <a:lnTo>
                  <a:pt x="223935" y="839755"/>
                </a:lnTo>
                <a:lnTo>
                  <a:pt x="111968" y="783771"/>
                </a:lnTo>
                <a:lnTo>
                  <a:pt x="53214" y="797282"/>
                </a:lnTo>
                <a:close/>
              </a:path>
            </a:pathLst>
          </a:custGeom>
          <a:solidFill>
            <a:srgbClr val="DDDDDD"/>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85" name="Freeform 295"/>
          <p:cNvSpPr>
            <a:spLocks/>
          </p:cNvSpPr>
          <p:nvPr/>
        </p:nvSpPr>
        <p:spPr bwMode="auto">
          <a:xfrm>
            <a:off x="6019802" y="3653367"/>
            <a:ext cx="438151" cy="416984"/>
          </a:xfrm>
          <a:custGeom>
            <a:avLst/>
            <a:gdLst>
              <a:gd name="T0" fmla="*/ 2147483646 w 10944"/>
              <a:gd name="T1" fmla="*/ 2147483646 h 10652"/>
              <a:gd name="T2" fmla="*/ 2147483646 w 10944"/>
              <a:gd name="T3" fmla="*/ 2147483646 h 10652"/>
              <a:gd name="T4" fmla="*/ 2147483646 w 10944"/>
              <a:gd name="T5" fmla="*/ 2147483646 h 10652"/>
              <a:gd name="T6" fmla="*/ 2147483646 w 10944"/>
              <a:gd name="T7" fmla="*/ 2147483646 h 10652"/>
              <a:gd name="T8" fmla="*/ 2147483646 w 10944"/>
              <a:gd name="T9" fmla="*/ 2147483646 h 10652"/>
              <a:gd name="T10" fmla="*/ 2147483646 w 10944"/>
              <a:gd name="T11" fmla="*/ 2147483646 h 10652"/>
              <a:gd name="T12" fmla="*/ 2147483646 w 10944"/>
              <a:gd name="T13" fmla="*/ 2147483646 h 10652"/>
              <a:gd name="T14" fmla="*/ 2147483646 w 10944"/>
              <a:gd name="T15" fmla="*/ 2147483646 h 10652"/>
              <a:gd name="T16" fmla="*/ 2147483646 w 10944"/>
              <a:gd name="T17" fmla="*/ 2147483646 h 10652"/>
              <a:gd name="T18" fmla="*/ 2147483646 w 10944"/>
              <a:gd name="T19" fmla="*/ 2147483646 h 10652"/>
              <a:gd name="T20" fmla="*/ 2147483646 w 10944"/>
              <a:gd name="T21" fmla="*/ 2147483646 h 10652"/>
              <a:gd name="T22" fmla="*/ 2147483646 w 10944"/>
              <a:gd name="T23" fmla="*/ 1997793352 h 10652"/>
              <a:gd name="T24" fmla="*/ 2147483646 w 10944"/>
              <a:gd name="T25" fmla="*/ 1101535252 h 10652"/>
              <a:gd name="T26" fmla="*/ 2147483646 w 10944"/>
              <a:gd name="T27" fmla="*/ 422176360 h 10652"/>
              <a:gd name="T28" fmla="*/ 2147483646 w 10944"/>
              <a:gd name="T29" fmla="*/ 2348995 h 10652"/>
              <a:gd name="T30" fmla="*/ 2147483646 w 10944"/>
              <a:gd name="T31" fmla="*/ 558986835 h 10652"/>
              <a:gd name="T32" fmla="*/ 2147483646 w 10944"/>
              <a:gd name="T33" fmla="*/ 620348125 h 10652"/>
              <a:gd name="T34" fmla="*/ 2147483646 w 10944"/>
              <a:gd name="T35" fmla="*/ 1351552467 h 10652"/>
              <a:gd name="T36" fmla="*/ 2147483646 w 10944"/>
              <a:gd name="T37" fmla="*/ 2147483646 h 10652"/>
              <a:gd name="T38" fmla="*/ 2147483646 w 10944"/>
              <a:gd name="T39" fmla="*/ 2147483646 h 10652"/>
              <a:gd name="T40" fmla="*/ 2147483646 w 10944"/>
              <a:gd name="T41" fmla="*/ 2147483646 h 10652"/>
              <a:gd name="T42" fmla="*/ 2147483646 w 10944"/>
              <a:gd name="T43" fmla="*/ 2147483646 h 10652"/>
              <a:gd name="T44" fmla="*/ 2147483646 w 10944"/>
              <a:gd name="T45" fmla="*/ 2147483646 h 10652"/>
              <a:gd name="T46" fmla="*/ 2147483646 w 10944"/>
              <a:gd name="T47" fmla="*/ 2147483646 h 10652"/>
              <a:gd name="T48" fmla="*/ 2147483646 w 10944"/>
              <a:gd name="T49" fmla="*/ 2147483646 h 10652"/>
              <a:gd name="T50" fmla="*/ 2147483646 w 10944"/>
              <a:gd name="T51" fmla="*/ 2147483646 h 10652"/>
              <a:gd name="T52" fmla="*/ 2147483646 w 10944"/>
              <a:gd name="T53" fmla="*/ 2147483646 h 10652"/>
              <a:gd name="T54" fmla="*/ 434246325 w 10944"/>
              <a:gd name="T55" fmla="*/ 2147483646 h 10652"/>
              <a:gd name="T56" fmla="*/ 1801221118 w 10944"/>
              <a:gd name="T57" fmla="*/ 2147483646 h 10652"/>
              <a:gd name="T58" fmla="*/ 2147483646 w 10944"/>
              <a:gd name="T59" fmla="*/ 2147483646 h 10652"/>
              <a:gd name="T60" fmla="*/ 2147483646 w 10944"/>
              <a:gd name="T61" fmla="*/ 2147483646 h 10652"/>
              <a:gd name="T62" fmla="*/ 2147483646 w 10944"/>
              <a:gd name="T63" fmla="*/ 2147483646 h 10652"/>
              <a:gd name="T64" fmla="*/ 2147483646 w 10944"/>
              <a:gd name="T65" fmla="*/ 2147483646 h 10652"/>
              <a:gd name="T66" fmla="*/ 827358637 w 10944"/>
              <a:gd name="T67" fmla="*/ 2147483646 h 10652"/>
              <a:gd name="T68" fmla="*/ 1202504557 w 10944"/>
              <a:gd name="T69" fmla="*/ 2147483646 h 10652"/>
              <a:gd name="T70" fmla="*/ 2147483646 w 10944"/>
              <a:gd name="T71" fmla="*/ 2147483646 h 10652"/>
              <a:gd name="T72" fmla="*/ 2147483646 w 10944"/>
              <a:gd name="T73" fmla="*/ 2147483646 h 10652"/>
              <a:gd name="T74" fmla="*/ 2147483646 w 10944"/>
              <a:gd name="T75" fmla="*/ 2147483646 h 106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944" h="10652">
                <a:moveTo>
                  <a:pt x="7267" y="10169"/>
                </a:moveTo>
                <a:cubicBezTo>
                  <a:pt x="7552" y="10018"/>
                  <a:pt x="8071" y="10028"/>
                  <a:pt x="8061" y="9685"/>
                </a:cubicBezTo>
                <a:cubicBezTo>
                  <a:pt x="8051" y="9342"/>
                  <a:pt x="7322" y="8474"/>
                  <a:pt x="7207" y="8110"/>
                </a:cubicBezTo>
                <a:cubicBezTo>
                  <a:pt x="7092" y="7746"/>
                  <a:pt x="7292" y="7666"/>
                  <a:pt x="7371" y="7500"/>
                </a:cubicBezTo>
                <a:cubicBezTo>
                  <a:pt x="7450" y="7334"/>
                  <a:pt x="7495" y="7193"/>
                  <a:pt x="7679" y="7116"/>
                </a:cubicBezTo>
                <a:cubicBezTo>
                  <a:pt x="7863" y="7039"/>
                  <a:pt x="8176" y="7379"/>
                  <a:pt x="8474" y="7039"/>
                </a:cubicBezTo>
                <a:cubicBezTo>
                  <a:pt x="8772" y="6699"/>
                  <a:pt x="9211" y="5615"/>
                  <a:pt x="9468" y="5078"/>
                </a:cubicBezTo>
                <a:cubicBezTo>
                  <a:pt x="9725" y="4541"/>
                  <a:pt x="9869" y="4241"/>
                  <a:pt x="10017" y="3816"/>
                </a:cubicBezTo>
                <a:cubicBezTo>
                  <a:pt x="10165" y="3391"/>
                  <a:pt x="10406" y="2817"/>
                  <a:pt x="10355" y="2527"/>
                </a:cubicBezTo>
                <a:cubicBezTo>
                  <a:pt x="10304" y="2237"/>
                  <a:pt x="9687" y="2325"/>
                  <a:pt x="9713" y="2075"/>
                </a:cubicBezTo>
                <a:cubicBezTo>
                  <a:pt x="9740" y="1811"/>
                  <a:pt x="9649" y="1164"/>
                  <a:pt x="9789" y="1129"/>
                </a:cubicBezTo>
                <a:cubicBezTo>
                  <a:pt x="10290" y="1004"/>
                  <a:pt x="10747" y="957"/>
                  <a:pt x="10897" y="847"/>
                </a:cubicBezTo>
                <a:cubicBezTo>
                  <a:pt x="11047" y="737"/>
                  <a:pt x="10802" y="578"/>
                  <a:pt x="10692" y="467"/>
                </a:cubicBezTo>
                <a:cubicBezTo>
                  <a:pt x="10582" y="356"/>
                  <a:pt x="10409" y="257"/>
                  <a:pt x="10234" y="179"/>
                </a:cubicBezTo>
                <a:cubicBezTo>
                  <a:pt x="10060" y="102"/>
                  <a:pt x="9954" y="-9"/>
                  <a:pt x="9646" y="1"/>
                </a:cubicBezTo>
                <a:cubicBezTo>
                  <a:pt x="9341" y="11"/>
                  <a:pt x="8705" y="193"/>
                  <a:pt x="8396" y="237"/>
                </a:cubicBezTo>
                <a:cubicBezTo>
                  <a:pt x="8087" y="279"/>
                  <a:pt x="8007" y="208"/>
                  <a:pt x="7788" y="263"/>
                </a:cubicBezTo>
                <a:cubicBezTo>
                  <a:pt x="7570" y="320"/>
                  <a:pt x="7301" y="573"/>
                  <a:pt x="7086" y="573"/>
                </a:cubicBezTo>
                <a:cubicBezTo>
                  <a:pt x="7035" y="922"/>
                  <a:pt x="6959" y="1372"/>
                  <a:pt x="6933" y="1623"/>
                </a:cubicBezTo>
                <a:cubicBezTo>
                  <a:pt x="6907" y="1873"/>
                  <a:pt x="6933" y="1924"/>
                  <a:pt x="6933" y="2075"/>
                </a:cubicBezTo>
                <a:cubicBezTo>
                  <a:pt x="6861" y="2150"/>
                  <a:pt x="6794" y="2133"/>
                  <a:pt x="6718" y="2301"/>
                </a:cubicBezTo>
                <a:cubicBezTo>
                  <a:pt x="6642" y="2469"/>
                  <a:pt x="6556" y="2823"/>
                  <a:pt x="6475" y="3084"/>
                </a:cubicBezTo>
                <a:cubicBezTo>
                  <a:pt x="6475" y="3084"/>
                  <a:pt x="5537" y="3490"/>
                  <a:pt x="5221" y="3661"/>
                </a:cubicBezTo>
                <a:cubicBezTo>
                  <a:pt x="4905" y="3832"/>
                  <a:pt x="4793" y="3888"/>
                  <a:pt x="4580" y="4113"/>
                </a:cubicBezTo>
                <a:cubicBezTo>
                  <a:pt x="4366" y="4338"/>
                  <a:pt x="3937" y="5012"/>
                  <a:pt x="3937" y="5012"/>
                </a:cubicBezTo>
                <a:cubicBezTo>
                  <a:pt x="3937" y="5012"/>
                  <a:pt x="3074" y="5037"/>
                  <a:pt x="2655" y="5245"/>
                </a:cubicBezTo>
                <a:cubicBezTo>
                  <a:pt x="2236" y="5453"/>
                  <a:pt x="1833" y="6101"/>
                  <a:pt x="1419" y="6260"/>
                </a:cubicBezTo>
                <a:cubicBezTo>
                  <a:pt x="1005" y="6419"/>
                  <a:pt x="289" y="6073"/>
                  <a:pt x="169" y="6198"/>
                </a:cubicBezTo>
                <a:cubicBezTo>
                  <a:pt x="49" y="6323"/>
                  <a:pt x="507" y="6820"/>
                  <a:pt x="701" y="7008"/>
                </a:cubicBezTo>
                <a:cubicBezTo>
                  <a:pt x="895" y="7196"/>
                  <a:pt x="1223" y="7217"/>
                  <a:pt x="1331" y="7324"/>
                </a:cubicBezTo>
                <a:cubicBezTo>
                  <a:pt x="1439" y="7431"/>
                  <a:pt x="1341" y="7543"/>
                  <a:pt x="1348" y="7649"/>
                </a:cubicBezTo>
                <a:cubicBezTo>
                  <a:pt x="1355" y="7755"/>
                  <a:pt x="1428" y="7881"/>
                  <a:pt x="1372" y="7962"/>
                </a:cubicBezTo>
                <a:cubicBezTo>
                  <a:pt x="1316" y="8043"/>
                  <a:pt x="1188" y="8009"/>
                  <a:pt x="1013" y="8134"/>
                </a:cubicBezTo>
                <a:cubicBezTo>
                  <a:pt x="838" y="8259"/>
                  <a:pt x="295" y="8195"/>
                  <a:pt x="322" y="8711"/>
                </a:cubicBezTo>
                <a:cubicBezTo>
                  <a:pt x="331" y="8882"/>
                  <a:pt x="-498" y="8858"/>
                  <a:pt x="468" y="9181"/>
                </a:cubicBezTo>
                <a:cubicBezTo>
                  <a:pt x="1434" y="9504"/>
                  <a:pt x="5678" y="9982"/>
                  <a:pt x="6120" y="10652"/>
                </a:cubicBezTo>
                <a:lnTo>
                  <a:pt x="6381" y="10504"/>
                </a:lnTo>
                <a:lnTo>
                  <a:pt x="7267" y="10169"/>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86" name="Freeform 296"/>
          <p:cNvSpPr>
            <a:spLocks/>
          </p:cNvSpPr>
          <p:nvPr/>
        </p:nvSpPr>
        <p:spPr bwMode="auto">
          <a:xfrm>
            <a:off x="6265333" y="3657600"/>
            <a:ext cx="730251" cy="891117"/>
          </a:xfrm>
          <a:custGeom>
            <a:avLst/>
            <a:gdLst>
              <a:gd name="T0" fmla="*/ 43475790 w 10736"/>
              <a:gd name="T1" fmla="*/ 36857519 h 10000"/>
              <a:gd name="T2" fmla="*/ 44151285 w 10736"/>
              <a:gd name="T3" fmla="*/ 41259517 h 10000"/>
              <a:gd name="T4" fmla="*/ 49670740 w 10736"/>
              <a:gd name="T5" fmla="*/ 32122440 h 10000"/>
              <a:gd name="T6" fmla="*/ 49009121 w 10736"/>
              <a:gd name="T7" fmla="*/ 26808391 h 10000"/>
              <a:gd name="T8" fmla="*/ 46520040 w 10736"/>
              <a:gd name="T9" fmla="*/ 22128796 h 10000"/>
              <a:gd name="T10" fmla="*/ 41986042 w 10736"/>
              <a:gd name="T11" fmla="*/ 20145902 h 10000"/>
              <a:gd name="T12" fmla="*/ 40681305 w 10736"/>
              <a:gd name="T13" fmla="*/ 25642433 h 10000"/>
              <a:gd name="T14" fmla="*/ 39034298 w 10736"/>
              <a:gd name="T15" fmla="*/ 27434920 h 10000"/>
              <a:gd name="T16" fmla="*/ 38224602 w 10736"/>
              <a:gd name="T17" fmla="*/ 24976184 h 10000"/>
              <a:gd name="T18" fmla="*/ 33561028 w 10736"/>
              <a:gd name="T19" fmla="*/ 24999963 h 10000"/>
              <a:gd name="T20" fmla="*/ 31497609 w 10736"/>
              <a:gd name="T21" fmla="*/ 27506345 h 10000"/>
              <a:gd name="T22" fmla="*/ 28397787 w 10736"/>
              <a:gd name="T23" fmla="*/ 26673556 h 10000"/>
              <a:gd name="T24" fmla="*/ 19616626 w 10736"/>
              <a:gd name="T25" fmla="*/ 21668808 h 10000"/>
              <a:gd name="T26" fmla="*/ 18584917 w 10736"/>
              <a:gd name="T27" fmla="*/ 14998393 h 10000"/>
              <a:gd name="T28" fmla="*/ 18584917 w 10736"/>
              <a:gd name="T29" fmla="*/ 9168782 h 10000"/>
              <a:gd name="T30" fmla="*/ 19584249 w 10736"/>
              <a:gd name="T31" fmla="*/ 4766783 h 10000"/>
              <a:gd name="T32" fmla="*/ 16521430 w 10736"/>
              <a:gd name="T33" fmla="*/ 0 h 10000"/>
              <a:gd name="T34" fmla="*/ 14971553 w 10736"/>
              <a:gd name="T35" fmla="*/ 832789 h 10000"/>
              <a:gd name="T36" fmla="*/ 9808313 w 10736"/>
              <a:gd name="T37" fmla="*/ 3331244 h 10000"/>
              <a:gd name="T38" fmla="*/ 11358190 w 10736"/>
              <a:gd name="T39" fmla="*/ 9168782 h 10000"/>
              <a:gd name="T40" fmla="*/ 9294771 w 10736"/>
              <a:gd name="T41" fmla="*/ 16671985 h 10000"/>
              <a:gd name="T42" fmla="*/ 4131531 w 10736"/>
              <a:gd name="T43" fmla="*/ 24167174 h 10000"/>
              <a:gd name="T44" fmla="*/ 3613364 w 10736"/>
              <a:gd name="T45" fmla="*/ 30004711 h 10000"/>
              <a:gd name="T46" fmla="*/ 3099821 w 10736"/>
              <a:gd name="T47" fmla="*/ 35001533 h 10000"/>
              <a:gd name="T48" fmla="*/ 0 w 10736"/>
              <a:gd name="T49" fmla="*/ 36667200 h 10000"/>
              <a:gd name="T50" fmla="*/ 3613364 w 10736"/>
              <a:gd name="T51" fmla="*/ 44170315 h 10000"/>
              <a:gd name="T52" fmla="*/ 7740201 w 10736"/>
              <a:gd name="T53" fmla="*/ 56670341 h 10000"/>
              <a:gd name="T54" fmla="*/ 11871732 w 10736"/>
              <a:gd name="T55" fmla="*/ 70978706 h 10000"/>
              <a:gd name="T56" fmla="*/ 14971553 w 10736"/>
              <a:gd name="T57" fmla="*/ 79314699 h 10000"/>
              <a:gd name="T58" fmla="*/ 18584917 w 10736"/>
              <a:gd name="T59" fmla="*/ 72644373 h 10000"/>
              <a:gd name="T60" fmla="*/ 19616626 w 10736"/>
              <a:gd name="T61" fmla="*/ 63483517 h 10000"/>
              <a:gd name="T62" fmla="*/ 23748157 w 10736"/>
              <a:gd name="T63" fmla="*/ 53339096 h 10000"/>
              <a:gd name="T64" fmla="*/ 30715733 w 10736"/>
              <a:gd name="T65" fmla="*/ 46597345 h 10000"/>
              <a:gd name="T66" fmla="*/ 37299342 w 10736"/>
              <a:gd name="T67" fmla="*/ 42084380 h 10000"/>
              <a:gd name="T68" fmla="*/ 36799675 w 10736"/>
              <a:gd name="T69" fmla="*/ 34842920 h 10000"/>
              <a:gd name="T70" fmla="*/ 38913972 w 10736"/>
              <a:gd name="T71" fmla="*/ 33534290 h 100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736" h="10000">
                <a:moveTo>
                  <a:pt x="8784" y="4472"/>
                </a:moveTo>
                <a:cubicBezTo>
                  <a:pt x="8948" y="4542"/>
                  <a:pt x="9262" y="4499"/>
                  <a:pt x="9397" y="4647"/>
                </a:cubicBezTo>
                <a:cubicBezTo>
                  <a:pt x="9282" y="4891"/>
                  <a:pt x="9246" y="4846"/>
                  <a:pt x="9150" y="5059"/>
                </a:cubicBezTo>
                <a:cubicBezTo>
                  <a:pt x="9278" y="5100"/>
                  <a:pt x="9553" y="5244"/>
                  <a:pt x="9543" y="5202"/>
                </a:cubicBezTo>
                <a:cubicBezTo>
                  <a:pt x="9555" y="5140"/>
                  <a:pt x="9941" y="4675"/>
                  <a:pt x="9949" y="4570"/>
                </a:cubicBezTo>
                <a:cubicBezTo>
                  <a:pt x="10062" y="4506"/>
                  <a:pt x="10576" y="4087"/>
                  <a:pt x="10736" y="4050"/>
                </a:cubicBezTo>
                <a:lnTo>
                  <a:pt x="10429" y="3991"/>
                </a:lnTo>
                <a:cubicBezTo>
                  <a:pt x="10556" y="3858"/>
                  <a:pt x="10557" y="3689"/>
                  <a:pt x="10593" y="3380"/>
                </a:cubicBezTo>
                <a:cubicBezTo>
                  <a:pt x="10678" y="3109"/>
                  <a:pt x="10563" y="3146"/>
                  <a:pt x="10508" y="3001"/>
                </a:cubicBezTo>
                <a:cubicBezTo>
                  <a:pt x="10453" y="2856"/>
                  <a:pt x="10430" y="2809"/>
                  <a:pt x="10055" y="2790"/>
                </a:cubicBezTo>
                <a:cubicBezTo>
                  <a:pt x="9757" y="2713"/>
                  <a:pt x="9789" y="2667"/>
                  <a:pt x="9600" y="2544"/>
                </a:cubicBezTo>
                <a:lnTo>
                  <a:pt x="9075" y="2540"/>
                </a:lnTo>
                <a:cubicBezTo>
                  <a:pt x="8904" y="2631"/>
                  <a:pt x="8281" y="3056"/>
                  <a:pt x="8247" y="3163"/>
                </a:cubicBezTo>
                <a:cubicBezTo>
                  <a:pt x="8213" y="3270"/>
                  <a:pt x="8677" y="3148"/>
                  <a:pt x="8793" y="3233"/>
                </a:cubicBezTo>
                <a:cubicBezTo>
                  <a:pt x="8909" y="3318"/>
                  <a:pt x="8879" y="3366"/>
                  <a:pt x="8859" y="3438"/>
                </a:cubicBezTo>
                <a:lnTo>
                  <a:pt x="8437" y="3459"/>
                </a:lnTo>
                <a:cubicBezTo>
                  <a:pt x="8303" y="3436"/>
                  <a:pt x="8184" y="3409"/>
                  <a:pt x="8149" y="3340"/>
                </a:cubicBezTo>
                <a:lnTo>
                  <a:pt x="8262" y="3149"/>
                </a:lnTo>
                <a:lnTo>
                  <a:pt x="7715" y="3110"/>
                </a:lnTo>
                <a:lnTo>
                  <a:pt x="7254" y="3152"/>
                </a:lnTo>
                <a:lnTo>
                  <a:pt x="7031" y="3152"/>
                </a:lnTo>
                <a:lnTo>
                  <a:pt x="6808" y="3468"/>
                </a:lnTo>
                <a:lnTo>
                  <a:pt x="6584" y="3468"/>
                </a:lnTo>
                <a:lnTo>
                  <a:pt x="6138" y="3363"/>
                </a:lnTo>
                <a:lnTo>
                  <a:pt x="5357" y="3257"/>
                </a:lnTo>
                <a:lnTo>
                  <a:pt x="4240" y="2732"/>
                </a:lnTo>
                <a:lnTo>
                  <a:pt x="4575" y="2102"/>
                </a:lnTo>
                <a:lnTo>
                  <a:pt x="4017" y="1891"/>
                </a:lnTo>
                <a:lnTo>
                  <a:pt x="3794" y="1471"/>
                </a:lnTo>
                <a:lnTo>
                  <a:pt x="4017" y="1156"/>
                </a:lnTo>
                <a:cubicBezTo>
                  <a:pt x="3980" y="1051"/>
                  <a:pt x="4011" y="999"/>
                  <a:pt x="3974" y="894"/>
                </a:cubicBezTo>
                <a:lnTo>
                  <a:pt x="4233" y="601"/>
                </a:lnTo>
                <a:cubicBezTo>
                  <a:pt x="4235" y="401"/>
                  <a:pt x="4238" y="200"/>
                  <a:pt x="4240" y="0"/>
                </a:cubicBezTo>
                <a:lnTo>
                  <a:pt x="3571" y="0"/>
                </a:lnTo>
                <a:lnTo>
                  <a:pt x="3125" y="0"/>
                </a:lnTo>
                <a:lnTo>
                  <a:pt x="3236" y="105"/>
                </a:lnTo>
                <a:lnTo>
                  <a:pt x="3348" y="210"/>
                </a:lnTo>
                <a:lnTo>
                  <a:pt x="2120" y="420"/>
                </a:lnTo>
                <a:lnTo>
                  <a:pt x="2120" y="946"/>
                </a:lnTo>
                <a:lnTo>
                  <a:pt x="2455" y="1156"/>
                </a:lnTo>
                <a:cubicBezTo>
                  <a:pt x="2381" y="1331"/>
                  <a:pt x="2306" y="1506"/>
                  <a:pt x="2232" y="1681"/>
                </a:cubicBezTo>
                <a:lnTo>
                  <a:pt x="2009" y="2102"/>
                </a:lnTo>
                <a:lnTo>
                  <a:pt x="1339" y="3047"/>
                </a:lnTo>
                <a:lnTo>
                  <a:pt x="893" y="3047"/>
                </a:lnTo>
                <a:lnTo>
                  <a:pt x="557" y="3363"/>
                </a:lnTo>
                <a:lnTo>
                  <a:pt x="781" y="3783"/>
                </a:lnTo>
                <a:lnTo>
                  <a:pt x="1116" y="4203"/>
                </a:lnTo>
                <a:lnTo>
                  <a:pt x="670" y="4413"/>
                </a:lnTo>
                <a:lnTo>
                  <a:pt x="223" y="4518"/>
                </a:lnTo>
                <a:lnTo>
                  <a:pt x="0" y="4623"/>
                </a:lnTo>
                <a:lnTo>
                  <a:pt x="446" y="5149"/>
                </a:lnTo>
                <a:lnTo>
                  <a:pt x="781" y="5569"/>
                </a:lnTo>
                <a:lnTo>
                  <a:pt x="1450" y="5149"/>
                </a:lnTo>
                <a:cubicBezTo>
                  <a:pt x="1524" y="5814"/>
                  <a:pt x="1599" y="6480"/>
                  <a:pt x="1673" y="7145"/>
                </a:cubicBezTo>
                <a:lnTo>
                  <a:pt x="2009" y="8004"/>
                </a:lnTo>
                <a:lnTo>
                  <a:pt x="2566" y="8949"/>
                </a:lnTo>
                <a:lnTo>
                  <a:pt x="2901" y="9475"/>
                </a:lnTo>
                <a:lnTo>
                  <a:pt x="3236" y="10000"/>
                </a:lnTo>
                <a:lnTo>
                  <a:pt x="3571" y="9685"/>
                </a:lnTo>
                <a:lnTo>
                  <a:pt x="4017" y="9159"/>
                </a:lnTo>
                <a:lnTo>
                  <a:pt x="4128" y="8739"/>
                </a:lnTo>
                <a:cubicBezTo>
                  <a:pt x="4165" y="8494"/>
                  <a:pt x="4203" y="8249"/>
                  <a:pt x="4240" y="8004"/>
                </a:cubicBezTo>
                <a:cubicBezTo>
                  <a:pt x="4277" y="7788"/>
                  <a:pt x="4315" y="7572"/>
                  <a:pt x="4352" y="7356"/>
                </a:cubicBezTo>
                <a:lnTo>
                  <a:pt x="5133" y="6725"/>
                </a:lnTo>
                <a:lnTo>
                  <a:pt x="5915" y="6200"/>
                </a:lnTo>
                <a:lnTo>
                  <a:pt x="6639" y="5875"/>
                </a:lnTo>
                <a:cubicBezTo>
                  <a:pt x="6658" y="5668"/>
                  <a:pt x="7156" y="5557"/>
                  <a:pt x="7176" y="5350"/>
                </a:cubicBezTo>
                <a:cubicBezTo>
                  <a:pt x="7217" y="5258"/>
                  <a:pt x="8021" y="5398"/>
                  <a:pt x="8062" y="5306"/>
                </a:cubicBezTo>
                <a:cubicBezTo>
                  <a:pt x="7988" y="5026"/>
                  <a:pt x="7935" y="4864"/>
                  <a:pt x="7861" y="4584"/>
                </a:cubicBezTo>
                <a:cubicBezTo>
                  <a:pt x="7833" y="4487"/>
                  <a:pt x="7982" y="4490"/>
                  <a:pt x="7954" y="4393"/>
                </a:cubicBezTo>
                <a:cubicBezTo>
                  <a:pt x="7982" y="4385"/>
                  <a:pt x="8059" y="4243"/>
                  <a:pt x="8087" y="4235"/>
                </a:cubicBezTo>
                <a:cubicBezTo>
                  <a:pt x="8120" y="4206"/>
                  <a:pt x="8344" y="4234"/>
                  <a:pt x="8411" y="4228"/>
                </a:cubicBezTo>
                <a:cubicBezTo>
                  <a:pt x="8478" y="4222"/>
                  <a:pt x="8620" y="4402"/>
                  <a:pt x="8784" y="4472"/>
                </a:cubicBez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87" name="Freeform 297"/>
          <p:cNvSpPr>
            <a:spLocks/>
          </p:cNvSpPr>
          <p:nvPr/>
        </p:nvSpPr>
        <p:spPr bwMode="auto">
          <a:xfrm>
            <a:off x="6002867" y="3625852"/>
            <a:ext cx="353484" cy="275167"/>
          </a:xfrm>
          <a:custGeom>
            <a:avLst/>
            <a:gdLst>
              <a:gd name="T0" fmla="*/ 2147483646 w 10348"/>
              <a:gd name="T1" fmla="*/ 127370832 h 11017"/>
              <a:gd name="T2" fmla="*/ 2147483646 w 10348"/>
              <a:gd name="T3" fmla="*/ 455278234 h 11017"/>
              <a:gd name="T4" fmla="*/ 2147483646 w 10348"/>
              <a:gd name="T5" fmla="*/ 455278234 h 11017"/>
              <a:gd name="T6" fmla="*/ 2147483646 w 10348"/>
              <a:gd name="T7" fmla="*/ 113815526 h 11017"/>
              <a:gd name="T8" fmla="*/ 2147483646 w 10348"/>
              <a:gd name="T9" fmla="*/ 0 h 11017"/>
              <a:gd name="T10" fmla="*/ 2147483646 w 10348"/>
              <a:gd name="T11" fmla="*/ 341462085 h 11017"/>
              <a:gd name="T12" fmla="*/ 2147483646 w 10348"/>
              <a:gd name="T13" fmla="*/ 569480901 h 11017"/>
              <a:gd name="T14" fmla="*/ 2147483646 w 10348"/>
              <a:gd name="T15" fmla="*/ 449081292 h 11017"/>
              <a:gd name="T16" fmla="*/ 2147483646 w 10348"/>
              <a:gd name="T17" fmla="*/ 455278234 h 11017"/>
              <a:gd name="T18" fmla="*/ 2147483646 w 10348"/>
              <a:gd name="T19" fmla="*/ 455278234 h 11017"/>
              <a:gd name="T20" fmla="*/ 2147483646 w 10348"/>
              <a:gd name="T21" fmla="*/ 341462085 h 11017"/>
              <a:gd name="T22" fmla="*/ 2147483646 w 10348"/>
              <a:gd name="T23" fmla="*/ 910942986 h 11017"/>
              <a:gd name="T24" fmla="*/ 2147483646 w 10348"/>
              <a:gd name="T25" fmla="*/ 1138590192 h 11017"/>
              <a:gd name="T26" fmla="*/ 2147483646 w 10348"/>
              <a:gd name="T27" fmla="*/ 1366221220 h 11017"/>
              <a:gd name="T28" fmla="*/ 1666989379 w 10348"/>
              <a:gd name="T29" fmla="*/ 1252405693 h 11017"/>
              <a:gd name="T30" fmla="*/ 785608426 w 10348"/>
              <a:gd name="T31" fmla="*/ 1101813130 h 11017"/>
              <a:gd name="T32" fmla="*/ 487236657 w 10348"/>
              <a:gd name="T33" fmla="*/ 1821886594 h 11017"/>
              <a:gd name="T34" fmla="*/ 476265638 w 10348"/>
              <a:gd name="T35" fmla="*/ 2147483646 h 11017"/>
              <a:gd name="T36" fmla="*/ 0 w 10348"/>
              <a:gd name="T37" fmla="*/ 2147483646 h 11017"/>
              <a:gd name="T38" fmla="*/ 1094910263 w 10348"/>
              <a:gd name="T39" fmla="*/ 2147483646 h 11017"/>
              <a:gd name="T40" fmla="*/ 1071648001 w 10348"/>
              <a:gd name="T41" fmla="*/ 2147483646 h 11017"/>
              <a:gd name="T42" fmla="*/ 645991505 w 10348"/>
              <a:gd name="T43" fmla="*/ 2147483646 h 11017"/>
              <a:gd name="T44" fmla="*/ 1868186495 w 10348"/>
              <a:gd name="T45" fmla="*/ 2147483646 h 11017"/>
              <a:gd name="T46" fmla="*/ 2147483646 w 10348"/>
              <a:gd name="T47" fmla="*/ 2147483646 h 11017"/>
              <a:gd name="T48" fmla="*/ 2147483646 w 10348"/>
              <a:gd name="T49" fmla="*/ 2147483646 h 11017"/>
              <a:gd name="T50" fmla="*/ 2147483646 w 10348"/>
              <a:gd name="T51" fmla="*/ 2147483646 h 11017"/>
              <a:gd name="T52" fmla="*/ 2147483646 w 10348"/>
              <a:gd name="T53" fmla="*/ 2147483646 h 11017"/>
              <a:gd name="T54" fmla="*/ 2147483646 w 10348"/>
              <a:gd name="T55" fmla="*/ 2147483646 h 11017"/>
              <a:gd name="T56" fmla="*/ 2147483646 w 10348"/>
              <a:gd name="T57" fmla="*/ 2147483646 h 11017"/>
              <a:gd name="T58" fmla="*/ 2147483646 w 10348"/>
              <a:gd name="T59" fmla="*/ 2147483646 h 11017"/>
              <a:gd name="T60" fmla="*/ 2147483646 w 10348"/>
              <a:gd name="T61" fmla="*/ 2147483646 h 11017"/>
              <a:gd name="T62" fmla="*/ 2147483646 w 10348"/>
              <a:gd name="T63" fmla="*/ 2147483646 h 11017"/>
              <a:gd name="T64" fmla="*/ 2147483646 w 10348"/>
              <a:gd name="T65" fmla="*/ 1910544014 h 11017"/>
              <a:gd name="T66" fmla="*/ 2147483646 w 10348"/>
              <a:gd name="T67" fmla="*/ 1644586688 h 11017"/>
              <a:gd name="T68" fmla="*/ 2147483646 w 10348"/>
              <a:gd name="T69" fmla="*/ 1240012457 h 11017"/>
              <a:gd name="T70" fmla="*/ 2147483646 w 10348"/>
              <a:gd name="T71" fmla="*/ 797127484 h 11017"/>
              <a:gd name="T72" fmla="*/ 2147483646 w 10348"/>
              <a:gd name="T73" fmla="*/ 683311958 h 11017"/>
              <a:gd name="T74" fmla="*/ 2147483646 w 10348"/>
              <a:gd name="T75" fmla="*/ 341462085 h 11017"/>
              <a:gd name="T76" fmla="*/ 2147483646 w 10348"/>
              <a:gd name="T77" fmla="*/ 127370832 h 1101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348" h="11017">
                <a:moveTo>
                  <a:pt x="9574" y="329"/>
                </a:moveTo>
                <a:cubicBezTo>
                  <a:pt x="9252" y="611"/>
                  <a:pt x="8879" y="1035"/>
                  <a:pt x="8609" y="1176"/>
                </a:cubicBezTo>
                <a:cubicBezTo>
                  <a:pt x="8340" y="1317"/>
                  <a:pt x="8174" y="1176"/>
                  <a:pt x="7957" y="1176"/>
                </a:cubicBezTo>
                <a:cubicBezTo>
                  <a:pt x="7884" y="882"/>
                  <a:pt x="7812" y="588"/>
                  <a:pt x="7739" y="294"/>
                </a:cubicBezTo>
                <a:lnTo>
                  <a:pt x="7522" y="0"/>
                </a:lnTo>
                <a:lnTo>
                  <a:pt x="6870" y="882"/>
                </a:lnTo>
                <a:cubicBezTo>
                  <a:pt x="6725" y="1078"/>
                  <a:pt x="6646" y="1425"/>
                  <a:pt x="6435" y="1471"/>
                </a:cubicBezTo>
                <a:cubicBezTo>
                  <a:pt x="6224" y="1517"/>
                  <a:pt x="5881" y="1264"/>
                  <a:pt x="5604" y="1160"/>
                </a:cubicBezTo>
                <a:cubicBezTo>
                  <a:pt x="5446" y="1165"/>
                  <a:pt x="5319" y="1173"/>
                  <a:pt x="5131" y="1176"/>
                </a:cubicBezTo>
                <a:cubicBezTo>
                  <a:pt x="4943" y="1179"/>
                  <a:pt x="4696" y="1176"/>
                  <a:pt x="4478" y="1176"/>
                </a:cubicBezTo>
                <a:lnTo>
                  <a:pt x="3609" y="882"/>
                </a:lnTo>
                <a:cubicBezTo>
                  <a:pt x="3536" y="1372"/>
                  <a:pt x="3464" y="1863"/>
                  <a:pt x="3391" y="2353"/>
                </a:cubicBezTo>
                <a:lnTo>
                  <a:pt x="2305" y="2941"/>
                </a:lnTo>
                <a:lnTo>
                  <a:pt x="1870" y="3529"/>
                </a:lnTo>
                <a:lnTo>
                  <a:pt x="1218" y="3235"/>
                </a:lnTo>
                <a:lnTo>
                  <a:pt x="574" y="2846"/>
                </a:lnTo>
                <a:cubicBezTo>
                  <a:pt x="501" y="3434"/>
                  <a:pt x="429" y="4118"/>
                  <a:pt x="356" y="4706"/>
                </a:cubicBezTo>
                <a:cubicBezTo>
                  <a:pt x="284" y="5098"/>
                  <a:pt x="420" y="5490"/>
                  <a:pt x="348" y="5882"/>
                </a:cubicBezTo>
                <a:cubicBezTo>
                  <a:pt x="278" y="6404"/>
                  <a:pt x="70" y="7212"/>
                  <a:pt x="0" y="7734"/>
                </a:cubicBezTo>
                <a:cubicBezTo>
                  <a:pt x="290" y="7930"/>
                  <a:pt x="510" y="8221"/>
                  <a:pt x="800" y="8417"/>
                </a:cubicBezTo>
                <a:cubicBezTo>
                  <a:pt x="365" y="10182"/>
                  <a:pt x="838" y="9339"/>
                  <a:pt x="783" y="9706"/>
                </a:cubicBezTo>
                <a:cubicBezTo>
                  <a:pt x="728" y="10073"/>
                  <a:pt x="375" y="10425"/>
                  <a:pt x="472" y="10621"/>
                </a:cubicBezTo>
                <a:cubicBezTo>
                  <a:pt x="569" y="10817"/>
                  <a:pt x="1142" y="10837"/>
                  <a:pt x="1365" y="10882"/>
                </a:cubicBezTo>
                <a:cubicBezTo>
                  <a:pt x="1588" y="10927"/>
                  <a:pt x="1663" y="10844"/>
                  <a:pt x="1808" y="10893"/>
                </a:cubicBezTo>
                <a:cubicBezTo>
                  <a:pt x="1953" y="10942"/>
                  <a:pt x="2528" y="11085"/>
                  <a:pt x="3024" y="10980"/>
                </a:cubicBezTo>
                <a:cubicBezTo>
                  <a:pt x="3520" y="10875"/>
                  <a:pt x="4444" y="10604"/>
                  <a:pt x="4782" y="10261"/>
                </a:cubicBezTo>
                <a:cubicBezTo>
                  <a:pt x="5120" y="9918"/>
                  <a:pt x="4865" y="9199"/>
                  <a:pt x="5051" y="8921"/>
                </a:cubicBezTo>
                <a:cubicBezTo>
                  <a:pt x="5237" y="8643"/>
                  <a:pt x="5530" y="8785"/>
                  <a:pt x="5896" y="8595"/>
                </a:cubicBezTo>
                <a:cubicBezTo>
                  <a:pt x="6262" y="8405"/>
                  <a:pt x="7014" y="8083"/>
                  <a:pt x="7247" y="7778"/>
                </a:cubicBezTo>
                <a:cubicBezTo>
                  <a:pt x="7481" y="7473"/>
                  <a:pt x="7240" y="6977"/>
                  <a:pt x="7297" y="6764"/>
                </a:cubicBezTo>
                <a:cubicBezTo>
                  <a:pt x="7354" y="6552"/>
                  <a:pt x="7475" y="6617"/>
                  <a:pt x="7587" y="6503"/>
                </a:cubicBezTo>
                <a:cubicBezTo>
                  <a:pt x="7699" y="6389"/>
                  <a:pt x="7797" y="6339"/>
                  <a:pt x="7969" y="6078"/>
                </a:cubicBezTo>
                <a:cubicBezTo>
                  <a:pt x="8141" y="5817"/>
                  <a:pt x="8490" y="5240"/>
                  <a:pt x="8619" y="4935"/>
                </a:cubicBezTo>
                <a:cubicBezTo>
                  <a:pt x="8748" y="4630"/>
                  <a:pt x="8651" y="4537"/>
                  <a:pt x="8743" y="4248"/>
                </a:cubicBezTo>
                <a:cubicBezTo>
                  <a:pt x="8835" y="3959"/>
                  <a:pt x="9159" y="3568"/>
                  <a:pt x="9173" y="3203"/>
                </a:cubicBezTo>
                <a:cubicBezTo>
                  <a:pt x="9187" y="2838"/>
                  <a:pt x="8630" y="2299"/>
                  <a:pt x="8826" y="2059"/>
                </a:cubicBezTo>
                <a:cubicBezTo>
                  <a:pt x="9022" y="1819"/>
                  <a:pt x="9841" y="1863"/>
                  <a:pt x="10348" y="1765"/>
                </a:cubicBezTo>
                <a:lnTo>
                  <a:pt x="9913" y="882"/>
                </a:lnTo>
                <a:lnTo>
                  <a:pt x="9574" y="329"/>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88" name="Freeform 298"/>
          <p:cNvSpPr>
            <a:spLocks/>
          </p:cNvSpPr>
          <p:nvPr/>
        </p:nvSpPr>
        <p:spPr bwMode="auto">
          <a:xfrm>
            <a:off x="6798733" y="4036486"/>
            <a:ext cx="112184" cy="137583"/>
          </a:xfrm>
          <a:custGeom>
            <a:avLst/>
            <a:gdLst>
              <a:gd name="T0" fmla="*/ 2147483646 w 90"/>
              <a:gd name="T1" fmla="*/ 2147483646 h 78"/>
              <a:gd name="T2" fmla="*/ 2147483646 w 90"/>
              <a:gd name="T3" fmla="*/ 2147483646 h 78"/>
              <a:gd name="T4" fmla="*/ 2147483646 w 90"/>
              <a:gd name="T5" fmla="*/ 2147483646 h 78"/>
              <a:gd name="T6" fmla="*/ 2147483646 w 90"/>
              <a:gd name="T7" fmla="*/ 2147483646 h 78"/>
              <a:gd name="T8" fmla="*/ 2147483646 w 90"/>
              <a:gd name="T9" fmla="*/ 0 h 78"/>
              <a:gd name="T10" fmla="*/ 2147483646 w 90"/>
              <a:gd name="T11" fmla="*/ 0 h 78"/>
              <a:gd name="T12" fmla="*/ 2147483646 w 90"/>
              <a:gd name="T13" fmla="*/ 2147483646 h 78"/>
              <a:gd name="T14" fmla="*/ 0 w 90"/>
              <a:gd name="T15" fmla="*/ 2147483646 h 78"/>
              <a:gd name="T16" fmla="*/ 2147483646 w 90"/>
              <a:gd name="T17" fmla="*/ 2147483646 h 78"/>
              <a:gd name="T18" fmla="*/ 2147483646 w 90"/>
              <a:gd name="T19" fmla="*/ 2147483646 h 78"/>
              <a:gd name="T20" fmla="*/ 2147483646 w 90"/>
              <a:gd name="T21" fmla="*/ 2147483646 h 78"/>
              <a:gd name="T22" fmla="*/ 2147483646 w 90"/>
              <a:gd name="T23" fmla="*/ 2147483646 h 78"/>
              <a:gd name="T24" fmla="*/ 2147483646 w 90"/>
              <a:gd name="T25" fmla="*/ 2147483646 h 78"/>
              <a:gd name="T26" fmla="*/ 2147483646 w 90"/>
              <a:gd name="T27" fmla="*/ 2147483646 h 78"/>
              <a:gd name="T28" fmla="*/ 2147483646 w 90"/>
              <a:gd name="T29" fmla="*/ 2147483646 h 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0" h="78">
                <a:moveTo>
                  <a:pt x="72" y="42"/>
                </a:moveTo>
                <a:lnTo>
                  <a:pt x="78" y="30"/>
                </a:lnTo>
                <a:lnTo>
                  <a:pt x="84" y="18"/>
                </a:lnTo>
                <a:lnTo>
                  <a:pt x="48" y="12"/>
                </a:lnTo>
                <a:lnTo>
                  <a:pt x="30" y="0"/>
                </a:lnTo>
                <a:lnTo>
                  <a:pt x="12" y="0"/>
                </a:lnTo>
                <a:lnTo>
                  <a:pt x="6" y="12"/>
                </a:lnTo>
                <a:lnTo>
                  <a:pt x="0" y="18"/>
                </a:lnTo>
                <a:lnTo>
                  <a:pt x="6" y="30"/>
                </a:lnTo>
                <a:lnTo>
                  <a:pt x="18" y="78"/>
                </a:lnTo>
                <a:lnTo>
                  <a:pt x="54" y="72"/>
                </a:lnTo>
                <a:lnTo>
                  <a:pt x="78" y="66"/>
                </a:lnTo>
                <a:lnTo>
                  <a:pt x="84" y="72"/>
                </a:lnTo>
                <a:lnTo>
                  <a:pt x="90" y="48"/>
                </a:lnTo>
                <a:lnTo>
                  <a:pt x="72" y="42"/>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89" name="Freeform 331"/>
          <p:cNvSpPr>
            <a:spLocks/>
          </p:cNvSpPr>
          <p:nvPr/>
        </p:nvSpPr>
        <p:spPr bwMode="auto">
          <a:xfrm>
            <a:off x="6555319" y="3852333"/>
            <a:ext cx="213783" cy="120651"/>
          </a:xfrm>
          <a:custGeom>
            <a:avLst/>
            <a:gdLst>
              <a:gd name="T0" fmla="*/ 2147483646 w 10000"/>
              <a:gd name="T1" fmla="*/ 2147483646 h 11631"/>
              <a:gd name="T2" fmla="*/ 2147483646 w 10000"/>
              <a:gd name="T3" fmla="*/ 2094439447 h 11631"/>
              <a:gd name="T4" fmla="*/ 2147483646 w 10000"/>
              <a:gd name="T5" fmla="*/ 545154810 h 11631"/>
              <a:gd name="T6" fmla="*/ 2147483646 w 10000"/>
              <a:gd name="T7" fmla="*/ 0 h 11631"/>
              <a:gd name="T8" fmla="*/ 0 w 10000"/>
              <a:gd name="T9" fmla="*/ 2147483646 h 11631"/>
              <a:gd name="T10" fmla="*/ 2147483646 w 10000"/>
              <a:gd name="T11" fmla="*/ 2147483646 h 11631"/>
              <a:gd name="T12" fmla="*/ 2147483646 w 10000"/>
              <a:gd name="T13" fmla="*/ 2147483646 h 11631"/>
              <a:gd name="T14" fmla="*/ 2147483646 w 10000"/>
              <a:gd name="T15" fmla="*/ 2147483646 h 11631"/>
              <a:gd name="T16" fmla="*/ 2147483646 w 10000"/>
              <a:gd name="T17" fmla="*/ 2147483646 h 11631"/>
              <a:gd name="T18" fmla="*/ 2147483646 w 10000"/>
              <a:gd name="T19" fmla="*/ 2147483646 h 11631"/>
              <a:gd name="T20" fmla="*/ 2147483646 w 10000"/>
              <a:gd name="T21" fmla="*/ 2147483646 h 11631"/>
              <a:gd name="T22" fmla="*/ 2147483646 w 10000"/>
              <a:gd name="T23" fmla="*/ 2147483646 h 11631"/>
              <a:gd name="T24" fmla="*/ 2147483646 w 10000"/>
              <a:gd name="T25" fmla="*/ 2147483646 h 116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0000" h="11631">
                <a:moveTo>
                  <a:pt x="7686" y="5391"/>
                </a:moveTo>
                <a:lnTo>
                  <a:pt x="5498" y="4472"/>
                </a:lnTo>
                <a:lnTo>
                  <a:pt x="2084" y="1164"/>
                </a:lnTo>
                <a:lnTo>
                  <a:pt x="886" y="0"/>
                </a:lnTo>
                <a:lnTo>
                  <a:pt x="0" y="4803"/>
                </a:lnTo>
                <a:lnTo>
                  <a:pt x="3459" y="9284"/>
                </a:lnTo>
                <a:lnTo>
                  <a:pt x="5903" y="10259"/>
                </a:lnTo>
                <a:lnTo>
                  <a:pt x="8016" y="11631"/>
                </a:lnTo>
                <a:lnTo>
                  <a:pt x="8676" y="8710"/>
                </a:lnTo>
                <a:lnTo>
                  <a:pt x="10000" y="8128"/>
                </a:lnTo>
                <a:lnTo>
                  <a:pt x="8915" y="6759"/>
                </a:lnTo>
                <a:lnTo>
                  <a:pt x="8310" y="6622"/>
                </a:lnTo>
                <a:cubicBezTo>
                  <a:pt x="8207" y="6039"/>
                  <a:pt x="7790" y="5973"/>
                  <a:pt x="7686" y="5391"/>
                </a:cubicBez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90" name="Freeform 447"/>
          <p:cNvSpPr>
            <a:spLocks/>
          </p:cNvSpPr>
          <p:nvPr/>
        </p:nvSpPr>
        <p:spPr bwMode="auto">
          <a:xfrm>
            <a:off x="6902452" y="3989919"/>
            <a:ext cx="270933" cy="488949"/>
          </a:xfrm>
          <a:custGeom>
            <a:avLst/>
            <a:gdLst>
              <a:gd name="T0" fmla="*/ 1293612372 w 12864"/>
              <a:gd name="T1" fmla="*/ 0 h 10000"/>
              <a:gd name="T2" fmla="*/ 1011967180 w 12864"/>
              <a:gd name="T3" fmla="*/ 2147483646 h 10000"/>
              <a:gd name="T4" fmla="*/ 874630155 w 12864"/>
              <a:gd name="T5" fmla="*/ 2147483646 h 10000"/>
              <a:gd name="T6" fmla="*/ 831178203 w 12864"/>
              <a:gd name="T7" fmla="*/ 2147483646 h 10000"/>
              <a:gd name="T8" fmla="*/ 358854491 w 12864"/>
              <a:gd name="T9" fmla="*/ 2147483646 h 10000"/>
              <a:gd name="T10" fmla="*/ 70025639 w 12864"/>
              <a:gd name="T11" fmla="*/ 2147483646 h 10000"/>
              <a:gd name="T12" fmla="*/ 0 w 12864"/>
              <a:gd name="T13" fmla="*/ 2147483646 h 10000"/>
              <a:gd name="T14" fmla="*/ 478343703 w 12864"/>
              <a:gd name="T15" fmla="*/ 2147483646 h 10000"/>
              <a:gd name="T16" fmla="*/ 370876432 w 12864"/>
              <a:gd name="T17" fmla="*/ 2147483646 h 10000"/>
              <a:gd name="T18" fmla="*/ 921572691 w 12864"/>
              <a:gd name="T19" fmla="*/ 2147483646 h 10000"/>
              <a:gd name="T20" fmla="*/ 1237556645 w 12864"/>
              <a:gd name="T21" fmla="*/ 2147483646 h 10000"/>
              <a:gd name="T22" fmla="*/ 1061624411 w 12864"/>
              <a:gd name="T23" fmla="*/ 2147483646 h 10000"/>
              <a:gd name="T24" fmla="*/ 1177817116 w 12864"/>
              <a:gd name="T25" fmla="*/ 2147483646 h 10000"/>
              <a:gd name="T26" fmla="*/ 1296336297 w 12864"/>
              <a:gd name="T27" fmla="*/ 2147483646 h 10000"/>
              <a:gd name="T28" fmla="*/ 1433082236 w 12864"/>
              <a:gd name="T29" fmla="*/ 2147483646 h 10000"/>
              <a:gd name="T30" fmla="*/ 1465667125 w 12864"/>
              <a:gd name="T31" fmla="*/ 2147483646 h 10000"/>
              <a:gd name="T32" fmla="*/ 1747127470 w 12864"/>
              <a:gd name="T33" fmla="*/ 2147483646 h 10000"/>
              <a:gd name="T34" fmla="*/ 1625118103 w 12864"/>
              <a:gd name="T35" fmla="*/ 2147483646 h 10000"/>
              <a:gd name="T36" fmla="*/ 1426296004 w 12864"/>
              <a:gd name="T37" fmla="*/ 2147483646 h 10000"/>
              <a:gd name="T38" fmla="*/ 1525610004 w 12864"/>
              <a:gd name="T39" fmla="*/ 2147483646 h 10000"/>
              <a:gd name="T40" fmla="*/ 1508925419 w 12864"/>
              <a:gd name="T41" fmla="*/ 2147483646 h 10000"/>
              <a:gd name="T42" fmla="*/ 1243955582 w 12864"/>
              <a:gd name="T43" fmla="*/ 2147483646 h 10000"/>
              <a:gd name="T44" fmla="*/ 1376445116 w 12864"/>
              <a:gd name="T45" fmla="*/ 2147483646 h 10000"/>
              <a:gd name="T46" fmla="*/ 1535499106 w 12864"/>
              <a:gd name="T47" fmla="*/ 2147483646 h 10000"/>
              <a:gd name="T48" fmla="*/ 1878647414 w 12864"/>
              <a:gd name="T49" fmla="*/ 2147483646 h 10000"/>
              <a:gd name="T50" fmla="*/ 2003177775 w 12864"/>
              <a:gd name="T51" fmla="*/ 2147483646 h 10000"/>
              <a:gd name="T52" fmla="*/ 2147483646 w 12864"/>
              <a:gd name="T53" fmla="*/ 2147483646 h 10000"/>
              <a:gd name="T54" fmla="*/ 2147483646 w 12864"/>
              <a:gd name="T55" fmla="*/ 2147483646 h 10000"/>
              <a:gd name="T56" fmla="*/ 2147483646 w 12864"/>
              <a:gd name="T57" fmla="*/ 2147483646 h 10000"/>
              <a:gd name="T58" fmla="*/ 2143802098 w 12864"/>
              <a:gd name="T59" fmla="*/ 2147483646 h 10000"/>
              <a:gd name="T60" fmla="*/ 1844502730 w 12864"/>
              <a:gd name="T61" fmla="*/ 2147483646 h 10000"/>
              <a:gd name="T62" fmla="*/ 1508731320 w 12864"/>
              <a:gd name="T63" fmla="*/ 2147483646 h 10000"/>
              <a:gd name="T64" fmla="*/ 1441226277 w 12864"/>
              <a:gd name="T65" fmla="*/ 2147483646 h 10000"/>
              <a:gd name="T66" fmla="*/ 1376445116 w 12864"/>
              <a:gd name="T67" fmla="*/ 2147483646 h 10000"/>
              <a:gd name="T68" fmla="*/ 1525610004 w 12864"/>
              <a:gd name="T69" fmla="*/ 2147483646 h 10000"/>
              <a:gd name="T70" fmla="*/ 1525610004 w 12864"/>
              <a:gd name="T71" fmla="*/ 2147483646 h 10000"/>
              <a:gd name="T72" fmla="*/ 1293612372 w 12864"/>
              <a:gd name="T73" fmla="*/ 0 h 100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864" h="10000">
                <a:moveTo>
                  <a:pt x="6669" y="0"/>
                </a:moveTo>
                <a:lnTo>
                  <a:pt x="5217" y="627"/>
                </a:lnTo>
                <a:lnTo>
                  <a:pt x="4509" y="795"/>
                </a:lnTo>
                <a:lnTo>
                  <a:pt x="4285" y="602"/>
                </a:lnTo>
                <a:lnTo>
                  <a:pt x="1850" y="1511"/>
                </a:lnTo>
                <a:lnTo>
                  <a:pt x="361" y="2700"/>
                </a:lnTo>
                <a:lnTo>
                  <a:pt x="0" y="3527"/>
                </a:lnTo>
                <a:lnTo>
                  <a:pt x="2466" y="5401"/>
                </a:lnTo>
                <a:lnTo>
                  <a:pt x="1912" y="6416"/>
                </a:lnTo>
                <a:cubicBezTo>
                  <a:pt x="2658" y="6304"/>
                  <a:pt x="4006" y="6725"/>
                  <a:pt x="4751" y="6612"/>
                </a:cubicBezTo>
                <a:lnTo>
                  <a:pt x="6380" y="6578"/>
                </a:lnTo>
                <a:lnTo>
                  <a:pt x="5473" y="5791"/>
                </a:lnTo>
                <a:lnTo>
                  <a:pt x="6072" y="6005"/>
                </a:lnTo>
                <a:lnTo>
                  <a:pt x="6683" y="7153"/>
                </a:lnTo>
                <a:lnTo>
                  <a:pt x="7388" y="8015"/>
                </a:lnTo>
                <a:cubicBezTo>
                  <a:pt x="7359" y="8285"/>
                  <a:pt x="7584" y="9729"/>
                  <a:pt x="7556" y="10000"/>
                </a:cubicBezTo>
                <a:lnTo>
                  <a:pt x="9007" y="8884"/>
                </a:lnTo>
                <a:lnTo>
                  <a:pt x="8378" y="6935"/>
                </a:lnTo>
                <a:lnTo>
                  <a:pt x="7353" y="6381"/>
                </a:lnTo>
                <a:lnTo>
                  <a:pt x="7865" y="5938"/>
                </a:lnTo>
                <a:cubicBezTo>
                  <a:pt x="7836" y="5815"/>
                  <a:pt x="7808" y="5693"/>
                  <a:pt x="7779" y="5570"/>
                </a:cubicBezTo>
                <a:lnTo>
                  <a:pt x="6413" y="4795"/>
                </a:lnTo>
                <a:lnTo>
                  <a:pt x="7096" y="4205"/>
                </a:lnTo>
                <a:lnTo>
                  <a:pt x="7916" y="4196"/>
                </a:lnTo>
                <a:lnTo>
                  <a:pt x="9685" y="3821"/>
                </a:lnTo>
                <a:cubicBezTo>
                  <a:pt x="9793" y="3687"/>
                  <a:pt x="10219" y="3634"/>
                  <a:pt x="10327" y="3500"/>
                </a:cubicBezTo>
                <a:lnTo>
                  <a:pt x="11115" y="3002"/>
                </a:lnTo>
                <a:cubicBezTo>
                  <a:pt x="11093" y="2923"/>
                  <a:pt x="12886" y="2990"/>
                  <a:pt x="12864" y="2911"/>
                </a:cubicBezTo>
                <a:lnTo>
                  <a:pt x="12264" y="2052"/>
                </a:lnTo>
                <a:cubicBezTo>
                  <a:pt x="12238" y="1992"/>
                  <a:pt x="11078" y="1787"/>
                  <a:pt x="11052" y="1727"/>
                </a:cubicBezTo>
                <a:cubicBezTo>
                  <a:pt x="11067" y="1385"/>
                  <a:pt x="9494" y="1967"/>
                  <a:pt x="9509" y="1625"/>
                </a:cubicBezTo>
                <a:lnTo>
                  <a:pt x="7778" y="1711"/>
                </a:lnTo>
                <a:lnTo>
                  <a:pt x="7430" y="1763"/>
                </a:lnTo>
                <a:lnTo>
                  <a:pt x="7096" y="1550"/>
                </a:lnTo>
                <a:lnTo>
                  <a:pt x="7865" y="1254"/>
                </a:lnTo>
                <a:lnTo>
                  <a:pt x="7865" y="480"/>
                </a:lnTo>
                <a:lnTo>
                  <a:pt x="6669" y="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91" name="Freeform 241"/>
          <p:cNvSpPr>
            <a:spLocks/>
          </p:cNvSpPr>
          <p:nvPr/>
        </p:nvSpPr>
        <p:spPr bwMode="auto">
          <a:xfrm>
            <a:off x="6790267" y="3922184"/>
            <a:ext cx="88900" cy="50800"/>
          </a:xfrm>
          <a:custGeom>
            <a:avLst/>
            <a:gdLst>
              <a:gd name="T0" fmla="*/ 0 w 348468"/>
              <a:gd name="T1" fmla="*/ 595 h 191264"/>
              <a:gd name="T2" fmla="*/ 432 w 348468"/>
              <a:gd name="T3" fmla="*/ 836 h 191264"/>
              <a:gd name="T4" fmla="*/ 687 w 348468"/>
              <a:gd name="T5" fmla="*/ 710 h 191264"/>
              <a:gd name="T6" fmla="*/ 920 w 348468"/>
              <a:gd name="T7" fmla="*/ 824 h 191264"/>
              <a:gd name="T8" fmla="*/ 1375 w 348468"/>
              <a:gd name="T9" fmla="*/ 733 h 191264"/>
              <a:gd name="T10" fmla="*/ 1475 w 348468"/>
              <a:gd name="T11" fmla="*/ 458 h 191264"/>
              <a:gd name="T12" fmla="*/ 1075 w 348468"/>
              <a:gd name="T13" fmla="*/ 23 h 191264"/>
              <a:gd name="T14" fmla="*/ 709 w 348468"/>
              <a:gd name="T15" fmla="*/ 92 h 191264"/>
              <a:gd name="T16" fmla="*/ 488 w 348468"/>
              <a:gd name="T17" fmla="*/ 0 h 191264"/>
              <a:gd name="T18" fmla="*/ 122 w 348468"/>
              <a:gd name="T19" fmla="*/ 321 h 191264"/>
              <a:gd name="T20" fmla="*/ 0 w 348468"/>
              <a:gd name="T21" fmla="*/ 595 h 1912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48468" h="191264">
                <a:moveTo>
                  <a:pt x="0" y="136243"/>
                </a:moveTo>
                <a:lnTo>
                  <a:pt x="102182" y="191264"/>
                </a:lnTo>
                <a:lnTo>
                  <a:pt x="162443" y="162443"/>
                </a:lnTo>
                <a:lnTo>
                  <a:pt x="217465" y="188644"/>
                </a:lnTo>
                <a:lnTo>
                  <a:pt x="324887" y="167683"/>
                </a:lnTo>
                <a:lnTo>
                  <a:pt x="348468" y="104802"/>
                </a:lnTo>
                <a:lnTo>
                  <a:pt x="254145" y="5240"/>
                </a:lnTo>
                <a:lnTo>
                  <a:pt x="167684" y="20960"/>
                </a:lnTo>
                <a:lnTo>
                  <a:pt x="115282" y="0"/>
                </a:lnTo>
                <a:lnTo>
                  <a:pt x="28821" y="73361"/>
                </a:lnTo>
                <a:lnTo>
                  <a:pt x="0" y="136243"/>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92" name="Freeform 448"/>
          <p:cNvSpPr>
            <a:spLocks/>
          </p:cNvSpPr>
          <p:nvPr/>
        </p:nvSpPr>
        <p:spPr bwMode="auto">
          <a:xfrm>
            <a:off x="7128935" y="4565653"/>
            <a:ext cx="129117" cy="148167"/>
          </a:xfrm>
          <a:custGeom>
            <a:avLst/>
            <a:gdLst>
              <a:gd name="T0" fmla="*/ 0 w 675"/>
              <a:gd name="T1" fmla="*/ 2147483646 h 773"/>
              <a:gd name="T2" fmla="*/ 2147483646 w 675"/>
              <a:gd name="T3" fmla="*/ 2147483646 h 773"/>
              <a:gd name="T4" fmla="*/ 2147483646 w 675"/>
              <a:gd name="T5" fmla="*/ 2147483646 h 773"/>
              <a:gd name="T6" fmla="*/ 2147483646 w 675"/>
              <a:gd name="T7" fmla="*/ 2147483646 h 773"/>
              <a:gd name="T8" fmla="*/ 2147483646 w 675"/>
              <a:gd name="T9" fmla="*/ 2147483646 h 773"/>
              <a:gd name="T10" fmla="*/ 2147483646 w 675"/>
              <a:gd name="T11" fmla="*/ 2147483646 h 773"/>
              <a:gd name="T12" fmla="*/ 2147483646 w 675"/>
              <a:gd name="T13" fmla="*/ 2147483646 h 773"/>
              <a:gd name="T14" fmla="*/ 2147483646 w 675"/>
              <a:gd name="T15" fmla="*/ 2147483646 h 773"/>
              <a:gd name="T16" fmla="*/ 2147483646 w 675"/>
              <a:gd name="T17" fmla="*/ 2147483646 h 773"/>
              <a:gd name="T18" fmla="*/ 2147483646 w 675"/>
              <a:gd name="T19" fmla="*/ 2147483646 h 773"/>
              <a:gd name="T20" fmla="*/ 2147483646 w 675"/>
              <a:gd name="T21" fmla="*/ 2147483646 h 773"/>
              <a:gd name="T22" fmla="*/ 2147483646 w 675"/>
              <a:gd name="T23" fmla="*/ 2147483646 h 773"/>
              <a:gd name="T24" fmla="*/ 2147483646 w 675"/>
              <a:gd name="T25" fmla="*/ 2147483646 h 773"/>
              <a:gd name="T26" fmla="*/ 2147483646 w 675"/>
              <a:gd name="T27" fmla="*/ 0 h 773"/>
              <a:gd name="T28" fmla="*/ 0 w 675"/>
              <a:gd name="T29" fmla="*/ 2147483646 h 7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5" h="773">
                <a:moveTo>
                  <a:pt x="0" y="41"/>
                </a:moveTo>
                <a:lnTo>
                  <a:pt x="75" y="339"/>
                </a:lnTo>
                <a:lnTo>
                  <a:pt x="273" y="579"/>
                </a:lnTo>
                <a:lnTo>
                  <a:pt x="605" y="769"/>
                </a:lnTo>
                <a:lnTo>
                  <a:pt x="675" y="773"/>
                </a:lnTo>
                <a:lnTo>
                  <a:pt x="563" y="583"/>
                </a:lnTo>
                <a:lnTo>
                  <a:pt x="493" y="521"/>
                </a:lnTo>
                <a:lnTo>
                  <a:pt x="493" y="269"/>
                </a:lnTo>
                <a:lnTo>
                  <a:pt x="323" y="78"/>
                </a:lnTo>
                <a:lnTo>
                  <a:pt x="286" y="58"/>
                </a:lnTo>
                <a:lnTo>
                  <a:pt x="253" y="111"/>
                </a:lnTo>
                <a:lnTo>
                  <a:pt x="141" y="128"/>
                </a:lnTo>
                <a:lnTo>
                  <a:pt x="145" y="70"/>
                </a:lnTo>
                <a:lnTo>
                  <a:pt x="17" y="0"/>
                </a:lnTo>
                <a:lnTo>
                  <a:pt x="0" y="41"/>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93" name="Freeform 330"/>
          <p:cNvSpPr>
            <a:spLocks/>
          </p:cNvSpPr>
          <p:nvPr/>
        </p:nvSpPr>
        <p:spPr bwMode="auto">
          <a:xfrm>
            <a:off x="7164919" y="4108453"/>
            <a:ext cx="198967" cy="391583"/>
          </a:xfrm>
          <a:custGeom>
            <a:avLst/>
            <a:gdLst>
              <a:gd name="T0" fmla="*/ 2147483646 w 138"/>
              <a:gd name="T1" fmla="*/ 0 h 271"/>
              <a:gd name="T2" fmla="*/ 2147483646 w 138"/>
              <a:gd name="T3" fmla="*/ 0 h 271"/>
              <a:gd name="T4" fmla="*/ 0 w 138"/>
              <a:gd name="T5" fmla="*/ 2147483646 h 271"/>
              <a:gd name="T6" fmla="*/ 2147483646 w 138"/>
              <a:gd name="T7" fmla="*/ 2147483646 h 271"/>
              <a:gd name="T8" fmla="*/ 2147483646 w 138"/>
              <a:gd name="T9" fmla="*/ 2147483646 h 271"/>
              <a:gd name="T10" fmla="*/ 2147483646 w 138"/>
              <a:gd name="T11" fmla="*/ 2147483646 h 271"/>
              <a:gd name="T12" fmla="*/ 2147483646 w 138"/>
              <a:gd name="T13" fmla="*/ 2147483646 h 271"/>
              <a:gd name="T14" fmla="*/ 2147483646 w 138"/>
              <a:gd name="T15" fmla="*/ 2147483646 h 271"/>
              <a:gd name="T16" fmla="*/ 2147483646 w 138"/>
              <a:gd name="T17" fmla="*/ 2147483646 h 271"/>
              <a:gd name="T18" fmla="*/ 2147483646 w 138"/>
              <a:gd name="T19" fmla="*/ 2147483646 h 271"/>
              <a:gd name="T20" fmla="*/ 2147483646 w 138"/>
              <a:gd name="T21" fmla="*/ 2147483646 h 271"/>
              <a:gd name="T22" fmla="*/ 2147483646 w 138"/>
              <a:gd name="T23" fmla="*/ 2147483646 h 271"/>
              <a:gd name="T24" fmla="*/ 2147483646 w 138"/>
              <a:gd name="T25" fmla="*/ 2147483646 h 271"/>
              <a:gd name="T26" fmla="*/ 2147483646 w 138"/>
              <a:gd name="T27" fmla="*/ 2147483646 h 271"/>
              <a:gd name="T28" fmla="*/ 2147483646 w 138"/>
              <a:gd name="T29" fmla="*/ 2147483646 h 271"/>
              <a:gd name="T30" fmla="*/ 2147483646 w 138"/>
              <a:gd name="T31" fmla="*/ 2147483646 h 271"/>
              <a:gd name="T32" fmla="*/ 2147483646 w 138"/>
              <a:gd name="T33" fmla="*/ 2147483646 h 271"/>
              <a:gd name="T34" fmla="*/ 2147483646 w 138"/>
              <a:gd name="T35" fmla="*/ 2147483646 h 271"/>
              <a:gd name="T36" fmla="*/ 2147483646 w 138"/>
              <a:gd name="T37" fmla="*/ 2147483646 h 271"/>
              <a:gd name="T38" fmla="*/ 2147483646 w 138"/>
              <a:gd name="T39" fmla="*/ 2147483646 h 271"/>
              <a:gd name="T40" fmla="*/ 2147483646 w 138"/>
              <a:gd name="T41" fmla="*/ 2147483646 h 271"/>
              <a:gd name="T42" fmla="*/ 2147483646 w 138"/>
              <a:gd name="T43" fmla="*/ 2147483646 h 271"/>
              <a:gd name="T44" fmla="*/ 2147483646 w 138"/>
              <a:gd name="T45" fmla="*/ 2147483646 h 271"/>
              <a:gd name="T46" fmla="*/ 2147483646 w 138"/>
              <a:gd name="T47" fmla="*/ 2147483646 h 271"/>
              <a:gd name="T48" fmla="*/ 2147483646 w 138"/>
              <a:gd name="T49" fmla="*/ 2147483646 h 271"/>
              <a:gd name="T50" fmla="*/ 2147483646 w 138"/>
              <a:gd name="T51" fmla="*/ 2147483646 h 271"/>
              <a:gd name="T52" fmla="*/ 2147483646 w 138"/>
              <a:gd name="T53" fmla="*/ 2147483646 h 271"/>
              <a:gd name="T54" fmla="*/ 2147483646 w 138"/>
              <a:gd name="T55" fmla="*/ 2147483646 h 271"/>
              <a:gd name="T56" fmla="*/ 2147483646 w 138"/>
              <a:gd name="T57" fmla="*/ 0 h 2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8" h="271">
                <a:moveTo>
                  <a:pt x="66" y="0"/>
                </a:moveTo>
                <a:lnTo>
                  <a:pt x="6" y="0"/>
                </a:lnTo>
                <a:lnTo>
                  <a:pt x="0" y="24"/>
                </a:lnTo>
                <a:lnTo>
                  <a:pt x="6" y="24"/>
                </a:lnTo>
                <a:lnTo>
                  <a:pt x="18" y="42"/>
                </a:lnTo>
                <a:lnTo>
                  <a:pt x="36" y="48"/>
                </a:lnTo>
                <a:lnTo>
                  <a:pt x="42" y="60"/>
                </a:lnTo>
                <a:lnTo>
                  <a:pt x="36" y="72"/>
                </a:lnTo>
                <a:lnTo>
                  <a:pt x="54" y="96"/>
                </a:lnTo>
                <a:lnTo>
                  <a:pt x="78" y="126"/>
                </a:lnTo>
                <a:lnTo>
                  <a:pt x="96" y="144"/>
                </a:lnTo>
                <a:lnTo>
                  <a:pt x="96" y="175"/>
                </a:lnTo>
                <a:lnTo>
                  <a:pt x="96" y="211"/>
                </a:lnTo>
                <a:lnTo>
                  <a:pt x="78" y="223"/>
                </a:lnTo>
                <a:lnTo>
                  <a:pt x="60" y="229"/>
                </a:lnTo>
                <a:lnTo>
                  <a:pt x="54" y="241"/>
                </a:lnTo>
                <a:lnTo>
                  <a:pt x="42" y="247"/>
                </a:lnTo>
                <a:lnTo>
                  <a:pt x="48" y="253"/>
                </a:lnTo>
                <a:lnTo>
                  <a:pt x="66" y="271"/>
                </a:lnTo>
                <a:lnTo>
                  <a:pt x="108" y="241"/>
                </a:lnTo>
                <a:lnTo>
                  <a:pt x="138" y="211"/>
                </a:lnTo>
                <a:lnTo>
                  <a:pt x="114" y="132"/>
                </a:lnTo>
                <a:lnTo>
                  <a:pt x="102" y="114"/>
                </a:lnTo>
                <a:lnTo>
                  <a:pt x="78" y="84"/>
                </a:lnTo>
                <a:lnTo>
                  <a:pt x="66" y="60"/>
                </a:lnTo>
                <a:lnTo>
                  <a:pt x="78" y="48"/>
                </a:lnTo>
                <a:lnTo>
                  <a:pt x="96" y="36"/>
                </a:lnTo>
                <a:lnTo>
                  <a:pt x="90" y="18"/>
                </a:lnTo>
                <a:lnTo>
                  <a:pt x="66" y="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94" name="Freeform 446"/>
          <p:cNvSpPr>
            <a:spLocks/>
          </p:cNvSpPr>
          <p:nvPr/>
        </p:nvSpPr>
        <p:spPr bwMode="auto">
          <a:xfrm>
            <a:off x="7035801" y="4174068"/>
            <a:ext cx="222251" cy="400051"/>
          </a:xfrm>
          <a:custGeom>
            <a:avLst/>
            <a:gdLst>
              <a:gd name="T0" fmla="*/ 2147483646 w 107"/>
              <a:gd name="T1" fmla="*/ 2147483646 h 190"/>
              <a:gd name="T2" fmla="*/ 0 w 107"/>
              <a:gd name="T3" fmla="*/ 2147483646 h 190"/>
              <a:gd name="T4" fmla="*/ 2147483646 w 107"/>
              <a:gd name="T5" fmla="*/ 2147483646 h 190"/>
              <a:gd name="T6" fmla="*/ 2147483646 w 107"/>
              <a:gd name="T7" fmla="*/ 2147483646 h 190"/>
              <a:gd name="T8" fmla="*/ 2147483646 w 107"/>
              <a:gd name="T9" fmla="*/ 2147483646 h 190"/>
              <a:gd name="T10" fmla="*/ 2147483646 w 107"/>
              <a:gd name="T11" fmla="*/ 2147483646 h 190"/>
              <a:gd name="T12" fmla="*/ 2147483646 w 107"/>
              <a:gd name="T13" fmla="*/ 2147483646 h 190"/>
              <a:gd name="T14" fmla="*/ 2147483646 w 107"/>
              <a:gd name="T15" fmla="*/ 2147483646 h 190"/>
              <a:gd name="T16" fmla="*/ 2147483646 w 107"/>
              <a:gd name="T17" fmla="*/ 2147483646 h 190"/>
              <a:gd name="T18" fmla="*/ 2147483646 w 107"/>
              <a:gd name="T19" fmla="*/ 2147483646 h 190"/>
              <a:gd name="T20" fmla="*/ 2147483646 w 107"/>
              <a:gd name="T21" fmla="*/ 2147483646 h 190"/>
              <a:gd name="T22" fmla="*/ 2147483646 w 107"/>
              <a:gd name="T23" fmla="*/ 2147483646 h 190"/>
              <a:gd name="T24" fmla="*/ 2147483646 w 107"/>
              <a:gd name="T25" fmla="*/ 2147483646 h 190"/>
              <a:gd name="T26" fmla="*/ 2147483646 w 107"/>
              <a:gd name="T27" fmla="*/ 2147483646 h 190"/>
              <a:gd name="T28" fmla="*/ 2147483646 w 107"/>
              <a:gd name="T29" fmla="*/ 2147483646 h 190"/>
              <a:gd name="T30" fmla="*/ 2147483646 w 107"/>
              <a:gd name="T31" fmla="*/ 2147483646 h 190"/>
              <a:gd name="T32" fmla="*/ 2147483646 w 107"/>
              <a:gd name="T33" fmla="*/ 2147483646 h 190"/>
              <a:gd name="T34" fmla="*/ 2147483646 w 107"/>
              <a:gd name="T35" fmla="*/ 2147483646 h 190"/>
              <a:gd name="T36" fmla="*/ 2147483646 w 107"/>
              <a:gd name="T37" fmla="*/ 2147483646 h 190"/>
              <a:gd name="T38" fmla="*/ 2147483646 w 107"/>
              <a:gd name="T39" fmla="*/ 2147483646 h 190"/>
              <a:gd name="T40" fmla="*/ 2147483646 w 107"/>
              <a:gd name="T41" fmla="*/ 2147483646 h 190"/>
              <a:gd name="T42" fmla="*/ 2147483646 w 107"/>
              <a:gd name="T43" fmla="*/ 2147483646 h 190"/>
              <a:gd name="T44" fmla="*/ 2147483646 w 107"/>
              <a:gd name="T45" fmla="*/ 2147483646 h 190"/>
              <a:gd name="T46" fmla="*/ 2147483646 w 107"/>
              <a:gd name="T47" fmla="*/ 2147483646 h 190"/>
              <a:gd name="T48" fmla="*/ 2147483646 w 107"/>
              <a:gd name="T49" fmla="*/ 2147483646 h 190"/>
              <a:gd name="T50" fmla="*/ 2147483646 w 107"/>
              <a:gd name="T51" fmla="*/ 2147483646 h 190"/>
              <a:gd name="T52" fmla="*/ 2147483646 w 107"/>
              <a:gd name="T53" fmla="*/ 2147483646 h 190"/>
              <a:gd name="T54" fmla="*/ 2147483646 w 107"/>
              <a:gd name="T55" fmla="*/ 2147483646 h 190"/>
              <a:gd name="T56" fmla="*/ 2147483646 w 107"/>
              <a:gd name="T57" fmla="*/ 2147483646 h 190"/>
              <a:gd name="T58" fmla="*/ 2147483646 w 107"/>
              <a:gd name="T59" fmla="*/ 0 h 190"/>
              <a:gd name="T60" fmla="*/ 2147483646 w 107"/>
              <a:gd name="T61" fmla="*/ 2147483646 h 1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7" h="190">
                <a:moveTo>
                  <a:pt x="7" y="9"/>
                </a:moveTo>
                <a:lnTo>
                  <a:pt x="0" y="23"/>
                </a:lnTo>
                <a:lnTo>
                  <a:pt x="15" y="47"/>
                </a:lnTo>
                <a:lnTo>
                  <a:pt x="15" y="60"/>
                </a:lnTo>
                <a:lnTo>
                  <a:pt x="22" y="78"/>
                </a:lnTo>
                <a:lnTo>
                  <a:pt x="19" y="93"/>
                </a:lnTo>
                <a:lnTo>
                  <a:pt x="23" y="110"/>
                </a:lnTo>
                <a:lnTo>
                  <a:pt x="26" y="118"/>
                </a:lnTo>
                <a:lnTo>
                  <a:pt x="19" y="126"/>
                </a:lnTo>
                <a:lnTo>
                  <a:pt x="13" y="159"/>
                </a:lnTo>
                <a:lnTo>
                  <a:pt x="33" y="182"/>
                </a:lnTo>
                <a:lnTo>
                  <a:pt x="34" y="178"/>
                </a:lnTo>
                <a:lnTo>
                  <a:pt x="46" y="185"/>
                </a:lnTo>
                <a:lnTo>
                  <a:pt x="46" y="190"/>
                </a:lnTo>
                <a:lnTo>
                  <a:pt x="56" y="188"/>
                </a:lnTo>
                <a:lnTo>
                  <a:pt x="59" y="184"/>
                </a:lnTo>
                <a:lnTo>
                  <a:pt x="43" y="174"/>
                </a:lnTo>
                <a:lnTo>
                  <a:pt x="27" y="149"/>
                </a:lnTo>
                <a:lnTo>
                  <a:pt x="19" y="138"/>
                </a:lnTo>
                <a:lnTo>
                  <a:pt x="32" y="113"/>
                </a:lnTo>
                <a:lnTo>
                  <a:pt x="57" y="108"/>
                </a:lnTo>
                <a:lnTo>
                  <a:pt x="70" y="119"/>
                </a:lnTo>
                <a:lnTo>
                  <a:pt x="63" y="97"/>
                </a:lnTo>
                <a:lnTo>
                  <a:pt x="72" y="87"/>
                </a:lnTo>
                <a:lnTo>
                  <a:pt x="101" y="87"/>
                </a:lnTo>
                <a:lnTo>
                  <a:pt x="107" y="73"/>
                </a:lnTo>
                <a:lnTo>
                  <a:pt x="95" y="50"/>
                </a:lnTo>
                <a:lnTo>
                  <a:pt x="85" y="37"/>
                </a:lnTo>
                <a:lnTo>
                  <a:pt x="48" y="27"/>
                </a:lnTo>
                <a:lnTo>
                  <a:pt x="36" y="0"/>
                </a:lnTo>
                <a:lnTo>
                  <a:pt x="7" y="9"/>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95" name="Freeform 329"/>
          <p:cNvSpPr>
            <a:spLocks/>
          </p:cNvSpPr>
          <p:nvPr/>
        </p:nvSpPr>
        <p:spPr bwMode="auto">
          <a:xfrm>
            <a:off x="7103535" y="4133851"/>
            <a:ext cx="209551" cy="230716"/>
          </a:xfrm>
          <a:custGeom>
            <a:avLst/>
            <a:gdLst>
              <a:gd name="T0" fmla="*/ 2147483646 w 10000"/>
              <a:gd name="T1" fmla="*/ 2147483646 h 10000"/>
              <a:gd name="T2" fmla="*/ 2147483646 w 10000"/>
              <a:gd name="T3" fmla="*/ 2147483646 h 10000"/>
              <a:gd name="T4" fmla="*/ 2147483646 w 10000"/>
              <a:gd name="T5" fmla="*/ 2147483646 h 10000"/>
              <a:gd name="T6" fmla="*/ 2147483646 w 10000"/>
              <a:gd name="T7" fmla="*/ 2147483646 h 10000"/>
              <a:gd name="T8" fmla="*/ 2147483646 w 10000"/>
              <a:gd name="T9" fmla="*/ 2147483646 h 10000"/>
              <a:gd name="T10" fmla="*/ 2147483646 w 10000"/>
              <a:gd name="T11" fmla="*/ 2147483646 h 10000"/>
              <a:gd name="T12" fmla="*/ 2147483646 w 10000"/>
              <a:gd name="T13" fmla="*/ 2147483646 h 10000"/>
              <a:gd name="T14" fmla="*/ 2147483646 w 10000"/>
              <a:gd name="T15" fmla="*/ 2147483646 h 10000"/>
              <a:gd name="T16" fmla="*/ 2147483646 w 10000"/>
              <a:gd name="T17" fmla="*/ 2147483646 h 10000"/>
              <a:gd name="T18" fmla="*/ 2147483646 w 10000"/>
              <a:gd name="T19" fmla="*/ 0 h 10000"/>
              <a:gd name="T20" fmla="*/ 2147483646 w 10000"/>
              <a:gd name="T21" fmla="*/ 0 h 10000"/>
              <a:gd name="T22" fmla="*/ 2147483646 w 10000"/>
              <a:gd name="T23" fmla="*/ 2147483646 h 10000"/>
              <a:gd name="T24" fmla="*/ 0 w 10000"/>
              <a:gd name="T25" fmla="*/ 2147483646 h 10000"/>
              <a:gd name="T26" fmla="*/ 1649038812 w 10000"/>
              <a:gd name="T27" fmla="*/ 2147483646 h 10000"/>
              <a:gd name="T28" fmla="*/ 2147483646 w 10000"/>
              <a:gd name="T29" fmla="*/ 2147483646 h 10000"/>
              <a:gd name="T30" fmla="*/ 2147483646 w 10000"/>
              <a:gd name="T31" fmla="*/ 2147483646 h 10000"/>
              <a:gd name="T32" fmla="*/ 2147483646 w 10000"/>
              <a:gd name="T33" fmla="*/ 2147483646 h 10000"/>
              <a:gd name="T34" fmla="*/ 2147483646 w 10000"/>
              <a:gd name="T35" fmla="*/ 2147483646 h 10000"/>
              <a:gd name="T36" fmla="*/ 2147483646 w 10000"/>
              <a:gd name="T37" fmla="*/ 2147483646 h 10000"/>
              <a:gd name="T38" fmla="*/ 2147483646 w 10000"/>
              <a:gd name="T39" fmla="*/ 2147483646 h 100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000" h="10000">
                <a:moveTo>
                  <a:pt x="8672" y="9830"/>
                </a:moveTo>
                <a:lnTo>
                  <a:pt x="10000" y="10000"/>
                </a:lnTo>
                <a:lnTo>
                  <a:pt x="10000" y="7948"/>
                </a:lnTo>
                <a:lnTo>
                  <a:pt x="8696" y="6754"/>
                </a:lnTo>
                <a:lnTo>
                  <a:pt x="6957" y="4769"/>
                </a:lnTo>
                <a:lnTo>
                  <a:pt x="5652" y="3176"/>
                </a:lnTo>
                <a:lnTo>
                  <a:pt x="6087" y="2384"/>
                </a:lnTo>
                <a:lnTo>
                  <a:pt x="5652" y="1590"/>
                </a:lnTo>
                <a:lnTo>
                  <a:pt x="4348" y="1191"/>
                </a:lnTo>
                <a:lnTo>
                  <a:pt x="3478" y="0"/>
                </a:lnTo>
                <a:lnTo>
                  <a:pt x="3043" y="0"/>
                </a:lnTo>
                <a:lnTo>
                  <a:pt x="870" y="396"/>
                </a:lnTo>
                <a:lnTo>
                  <a:pt x="0" y="1590"/>
                </a:lnTo>
                <a:lnTo>
                  <a:pt x="435" y="2384"/>
                </a:lnTo>
                <a:lnTo>
                  <a:pt x="870" y="4769"/>
                </a:lnTo>
                <a:lnTo>
                  <a:pt x="3913" y="4769"/>
                </a:lnTo>
                <a:lnTo>
                  <a:pt x="5217" y="5165"/>
                </a:lnTo>
                <a:lnTo>
                  <a:pt x="7391" y="8344"/>
                </a:lnTo>
                <a:lnTo>
                  <a:pt x="6957" y="9602"/>
                </a:lnTo>
                <a:lnTo>
                  <a:pt x="8672" y="9830"/>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sp>
        <p:nvSpPr>
          <p:cNvPr id="4296" name="Freeform 329"/>
          <p:cNvSpPr>
            <a:spLocks/>
          </p:cNvSpPr>
          <p:nvPr/>
        </p:nvSpPr>
        <p:spPr bwMode="auto">
          <a:xfrm>
            <a:off x="7167033" y="4347635"/>
            <a:ext cx="146051" cy="118533"/>
          </a:xfrm>
          <a:custGeom>
            <a:avLst/>
            <a:gdLst>
              <a:gd name="T0" fmla="*/ 2147483646 w 10000"/>
              <a:gd name="T1" fmla="*/ 495727010 h 6448"/>
              <a:gd name="T2" fmla="*/ 2147483646 w 10000"/>
              <a:gd name="T3" fmla="*/ 274643943 h 6448"/>
              <a:gd name="T4" fmla="*/ 2147483646 w 10000"/>
              <a:gd name="T5" fmla="*/ 0 h 6448"/>
              <a:gd name="T6" fmla="*/ 1183506868 w 10000"/>
              <a:gd name="T7" fmla="*/ 914091121 h 6448"/>
              <a:gd name="T8" fmla="*/ 0 w 10000"/>
              <a:gd name="T9" fmla="*/ 2147483646 h 6448"/>
              <a:gd name="T10" fmla="*/ 0 w 10000"/>
              <a:gd name="T11" fmla="*/ 2147483646 h 6448"/>
              <a:gd name="T12" fmla="*/ 1972543557 w 10000"/>
              <a:gd name="T13" fmla="*/ 2147483646 h 6448"/>
              <a:gd name="T14" fmla="*/ 2147483646 w 10000"/>
              <a:gd name="T15" fmla="*/ 2147483646 h 6448"/>
              <a:gd name="T16" fmla="*/ 2147483646 w 10000"/>
              <a:gd name="T17" fmla="*/ 2147483646 h 6448"/>
              <a:gd name="T18" fmla="*/ 2147483646 w 10000"/>
              <a:gd name="T19" fmla="*/ 2147483646 h 6448"/>
              <a:gd name="T20" fmla="*/ 2147483646 w 10000"/>
              <a:gd name="T21" fmla="*/ 2147483646 h 6448"/>
              <a:gd name="T22" fmla="*/ 2147483646 w 10000"/>
              <a:gd name="T23" fmla="*/ 2147483646 h 6448"/>
              <a:gd name="T24" fmla="*/ 2147483646 w 10000"/>
              <a:gd name="T25" fmla="*/ 914091121 h 6448"/>
              <a:gd name="T26" fmla="*/ 2147483646 w 10000"/>
              <a:gd name="T27" fmla="*/ 495727010 h 64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000" h="6448">
                <a:moveTo>
                  <a:pt x="8160" y="269"/>
                </a:moveTo>
                <a:cubicBezTo>
                  <a:pt x="7722" y="211"/>
                  <a:pt x="7792" y="194"/>
                  <a:pt x="7370" y="149"/>
                </a:cubicBezTo>
                <a:lnTo>
                  <a:pt x="5626" y="0"/>
                </a:lnTo>
                <a:lnTo>
                  <a:pt x="1875" y="496"/>
                </a:lnTo>
                <a:lnTo>
                  <a:pt x="0" y="1489"/>
                </a:lnTo>
                <a:lnTo>
                  <a:pt x="0" y="3473"/>
                </a:lnTo>
                <a:lnTo>
                  <a:pt x="3125" y="5951"/>
                </a:lnTo>
                <a:lnTo>
                  <a:pt x="4375" y="6448"/>
                </a:lnTo>
                <a:lnTo>
                  <a:pt x="5626" y="5951"/>
                </a:lnTo>
                <a:lnTo>
                  <a:pt x="6249" y="4959"/>
                </a:lnTo>
                <a:lnTo>
                  <a:pt x="8126" y="4466"/>
                </a:lnTo>
                <a:lnTo>
                  <a:pt x="10000" y="3473"/>
                </a:lnTo>
                <a:lnTo>
                  <a:pt x="10000" y="496"/>
                </a:lnTo>
                <a:lnTo>
                  <a:pt x="8160" y="269"/>
                </a:lnTo>
                <a:close/>
              </a:path>
            </a:pathLst>
          </a:custGeom>
          <a:solidFill>
            <a:srgbClr val="FFC000"/>
          </a:solidFill>
          <a:ln w="9525">
            <a:solidFill>
              <a:schemeClr val="bg2"/>
            </a:solidFill>
            <a:round/>
            <a:headEnd/>
            <a:tailEnd/>
          </a:ln>
        </p:spPr>
        <p:txBody>
          <a:bodyPr lIns="91388" tIns="45718" rIns="91388" bIns="45718"/>
          <a:lstStyle/>
          <a:p>
            <a:pPr defTabSz="913833" eaLnBrk="0" hangingPunct="0">
              <a:defRPr/>
            </a:pPr>
            <a:endParaRPr lang="en-GB" sz="1500" b="1">
              <a:solidFill>
                <a:srgbClr val="FFFFFF"/>
              </a:solidFill>
              <a:latin typeface="Arial" panose="020B0604020202020204" pitchFamily="34" charset="0"/>
              <a:cs typeface="Arial" pitchFamily="34" charset="0"/>
            </a:endParaRPr>
          </a:p>
        </p:txBody>
      </p:sp>
      <p:pic>
        <p:nvPicPr>
          <p:cNvPr id="237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67" y="4236"/>
            <a:ext cx="8737600" cy="1284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 name="Freeform 200"/>
          <p:cNvSpPr/>
          <p:nvPr/>
        </p:nvSpPr>
        <p:spPr bwMode="auto">
          <a:xfrm>
            <a:off x="4999567" y="3367619"/>
            <a:ext cx="112184" cy="146049"/>
          </a:xfrm>
          <a:custGeom>
            <a:avLst/>
            <a:gdLst>
              <a:gd name="connsiteX0" fmla="*/ 279 w 83623"/>
              <a:gd name="connsiteY0" fmla="*/ 4763 h 109538"/>
              <a:gd name="connsiteX1" fmla="*/ 12185 w 83623"/>
              <a:gd name="connsiteY1" fmla="*/ 2382 h 109538"/>
              <a:gd name="connsiteX2" fmla="*/ 19329 w 83623"/>
              <a:gd name="connsiteY2" fmla="*/ 0 h 109538"/>
              <a:gd name="connsiteX3" fmla="*/ 35998 w 83623"/>
              <a:gd name="connsiteY3" fmla="*/ 2382 h 109538"/>
              <a:gd name="connsiteX4" fmla="*/ 43141 w 83623"/>
              <a:gd name="connsiteY4" fmla="*/ 11907 h 109538"/>
              <a:gd name="connsiteX5" fmla="*/ 45523 w 83623"/>
              <a:gd name="connsiteY5" fmla="*/ 19050 h 109538"/>
              <a:gd name="connsiteX6" fmla="*/ 52666 w 83623"/>
              <a:gd name="connsiteY6" fmla="*/ 23813 h 109538"/>
              <a:gd name="connsiteX7" fmla="*/ 55048 w 83623"/>
              <a:gd name="connsiteY7" fmla="*/ 30957 h 109538"/>
              <a:gd name="connsiteX8" fmla="*/ 69335 w 83623"/>
              <a:gd name="connsiteY8" fmla="*/ 42863 h 109538"/>
              <a:gd name="connsiteX9" fmla="*/ 71716 w 83623"/>
              <a:gd name="connsiteY9" fmla="*/ 50007 h 109538"/>
              <a:gd name="connsiteX10" fmla="*/ 83623 w 83623"/>
              <a:gd name="connsiteY10" fmla="*/ 71438 h 109538"/>
              <a:gd name="connsiteX11" fmla="*/ 81241 w 83623"/>
              <a:gd name="connsiteY11" fmla="*/ 97632 h 109538"/>
              <a:gd name="connsiteX12" fmla="*/ 78860 w 83623"/>
              <a:gd name="connsiteY12" fmla="*/ 107157 h 109538"/>
              <a:gd name="connsiteX13" fmla="*/ 69335 w 83623"/>
              <a:gd name="connsiteY13" fmla="*/ 109538 h 109538"/>
              <a:gd name="connsiteX14" fmla="*/ 62191 w 83623"/>
              <a:gd name="connsiteY14" fmla="*/ 104775 h 109538"/>
              <a:gd name="connsiteX15" fmla="*/ 57429 w 83623"/>
              <a:gd name="connsiteY15" fmla="*/ 97632 h 109538"/>
              <a:gd name="connsiteX16" fmla="*/ 16948 w 83623"/>
              <a:gd name="connsiteY16" fmla="*/ 83344 h 109538"/>
              <a:gd name="connsiteX17" fmla="*/ 9804 w 83623"/>
              <a:gd name="connsiteY17" fmla="*/ 61913 h 109538"/>
              <a:gd name="connsiteX18" fmla="*/ 7423 w 83623"/>
              <a:gd name="connsiteY18" fmla="*/ 54769 h 109538"/>
              <a:gd name="connsiteX19" fmla="*/ 5041 w 83623"/>
              <a:gd name="connsiteY19" fmla="*/ 30957 h 109538"/>
              <a:gd name="connsiteX20" fmla="*/ 279 w 83623"/>
              <a:gd name="connsiteY20" fmla="*/ 4763 h 109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3623" h="109538">
                <a:moveTo>
                  <a:pt x="279" y="4763"/>
                </a:moveTo>
                <a:cubicBezTo>
                  <a:pt x="1470" y="1"/>
                  <a:pt x="8259" y="3364"/>
                  <a:pt x="12185" y="2382"/>
                </a:cubicBezTo>
                <a:cubicBezTo>
                  <a:pt x="14620" y="1773"/>
                  <a:pt x="16819" y="0"/>
                  <a:pt x="19329" y="0"/>
                </a:cubicBezTo>
                <a:cubicBezTo>
                  <a:pt x="24942" y="0"/>
                  <a:pt x="30442" y="1588"/>
                  <a:pt x="35998" y="2382"/>
                </a:cubicBezTo>
                <a:cubicBezTo>
                  <a:pt x="38379" y="5557"/>
                  <a:pt x="41172" y="8461"/>
                  <a:pt x="43141" y="11907"/>
                </a:cubicBezTo>
                <a:cubicBezTo>
                  <a:pt x="44386" y="14086"/>
                  <a:pt x="43955" y="17090"/>
                  <a:pt x="45523" y="19050"/>
                </a:cubicBezTo>
                <a:cubicBezTo>
                  <a:pt x="47311" y="21285"/>
                  <a:pt x="50285" y="22225"/>
                  <a:pt x="52666" y="23813"/>
                </a:cubicBezTo>
                <a:cubicBezTo>
                  <a:pt x="53460" y="26194"/>
                  <a:pt x="53656" y="28868"/>
                  <a:pt x="55048" y="30957"/>
                </a:cubicBezTo>
                <a:cubicBezTo>
                  <a:pt x="58715" y="36457"/>
                  <a:pt x="64064" y="39349"/>
                  <a:pt x="69335" y="42863"/>
                </a:cubicBezTo>
                <a:cubicBezTo>
                  <a:pt x="70129" y="45244"/>
                  <a:pt x="70497" y="47813"/>
                  <a:pt x="71716" y="50007"/>
                </a:cubicBezTo>
                <a:cubicBezTo>
                  <a:pt x="85365" y="74576"/>
                  <a:pt x="78232" y="55271"/>
                  <a:pt x="83623" y="71438"/>
                </a:cubicBezTo>
                <a:cubicBezTo>
                  <a:pt x="82829" y="80169"/>
                  <a:pt x="82400" y="88942"/>
                  <a:pt x="81241" y="97632"/>
                </a:cubicBezTo>
                <a:cubicBezTo>
                  <a:pt x="80808" y="100876"/>
                  <a:pt x="81174" y="104843"/>
                  <a:pt x="78860" y="107157"/>
                </a:cubicBezTo>
                <a:cubicBezTo>
                  <a:pt x="76546" y="109471"/>
                  <a:pt x="72510" y="108744"/>
                  <a:pt x="69335" y="109538"/>
                </a:cubicBezTo>
                <a:cubicBezTo>
                  <a:pt x="66954" y="107950"/>
                  <a:pt x="64215" y="106799"/>
                  <a:pt x="62191" y="104775"/>
                </a:cubicBezTo>
                <a:cubicBezTo>
                  <a:pt x="60168" y="102752"/>
                  <a:pt x="60015" y="98857"/>
                  <a:pt x="57429" y="97632"/>
                </a:cubicBezTo>
                <a:cubicBezTo>
                  <a:pt x="44497" y="91506"/>
                  <a:pt x="30442" y="88107"/>
                  <a:pt x="16948" y="83344"/>
                </a:cubicBezTo>
                <a:lnTo>
                  <a:pt x="9804" y="61913"/>
                </a:lnTo>
                <a:lnTo>
                  <a:pt x="7423" y="54769"/>
                </a:lnTo>
                <a:cubicBezTo>
                  <a:pt x="6629" y="46832"/>
                  <a:pt x="6169" y="38854"/>
                  <a:pt x="5041" y="30957"/>
                </a:cubicBezTo>
                <a:cubicBezTo>
                  <a:pt x="1890" y="8903"/>
                  <a:pt x="-912" y="9525"/>
                  <a:pt x="279" y="4763"/>
                </a:cubicBezTo>
                <a:close/>
              </a:path>
            </a:pathLst>
          </a:custGeom>
          <a:solidFill>
            <a:schemeClr val="bg1"/>
          </a:solidFill>
          <a:ln w="9525" cap="flat" cmpd="sng" algn="ctr">
            <a:solidFill>
              <a:schemeClr val="bg1">
                <a:lumMod val="50000"/>
              </a:schemeClr>
            </a:solidFill>
            <a:prstDash val="solid"/>
            <a:round/>
            <a:headEnd type="none" w="med" len="med"/>
            <a:tailEnd type="none" w="med" len="med"/>
          </a:ln>
          <a:effectLst/>
        </p:spPr>
        <p:txBody>
          <a:bodyPr wrap="none" lIns="121914" tIns="60957" rIns="121914" bIns="60957"/>
          <a:lstStyle/>
          <a:p>
            <a:pPr algn="ctr" defTabSz="1219140">
              <a:spcBef>
                <a:spcPct val="15000"/>
              </a:spcBef>
              <a:defRPr/>
            </a:pPr>
            <a:endParaRPr lang="en-GB" sz="1900" b="1">
              <a:solidFill>
                <a:srgbClr val="FFFFFF"/>
              </a:solidFill>
              <a:latin typeface="Arial" pitchFamily="-112" charset="0"/>
              <a:cs typeface="Arial"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763" y="-11111"/>
            <a:ext cx="9148763" cy="6869113"/>
          </a:xfrm>
          <a:prstGeom prst="rect">
            <a:avLst/>
          </a:prstGeom>
          <a:solidFill>
            <a:schemeClr val="bg1"/>
          </a:solidFill>
          <a:ln>
            <a:noFill/>
          </a:ln>
          <a:effectLst/>
        </p:spPr>
        <p:txBody>
          <a:bodyPr wrap="none" lIns="91438" tIns="45719" rIns="91438" bIns="45719" anchor="ct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a:spcBef>
                <a:spcPct val="15000"/>
              </a:spcBef>
            </a:pPr>
            <a:endParaRPr lang="en-US" altLang="en-US">
              <a:solidFill>
                <a:srgbClr val="FFFFFF"/>
              </a:solidFill>
            </a:endParaRPr>
          </a:p>
        </p:txBody>
      </p:sp>
      <p:sp>
        <p:nvSpPr>
          <p:cNvPr id="6" name="Rectangle 2"/>
          <p:cNvSpPr>
            <a:spLocks noChangeArrowheads="1"/>
          </p:cNvSpPr>
          <p:nvPr/>
        </p:nvSpPr>
        <p:spPr bwMode="auto">
          <a:xfrm>
            <a:off x="1176" y="1"/>
            <a:ext cx="9148763" cy="6869113"/>
          </a:xfrm>
          <a:prstGeom prst="rect">
            <a:avLst/>
          </a:prstGeom>
          <a:solidFill>
            <a:srgbClr val="03ABC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8" tIns="45719" rIns="91438" bIns="45719" anchor="ctr"/>
          <a:lstStyle>
            <a:lvl1pPr>
              <a:defRPr sz="1400" b="1">
                <a:solidFill>
                  <a:schemeClr val="bg1"/>
                </a:solidFill>
                <a:latin typeface="Arial" panose="020B0604020202020204" pitchFamily="34" charset="0"/>
                <a:ea typeface="MS PGothic" panose="020B0600070205080204" pitchFamily="34" charset="-128"/>
              </a:defRPr>
            </a:lvl1pPr>
            <a:lvl2pPr marL="742950" indent="-285750">
              <a:defRPr sz="1400" b="1">
                <a:solidFill>
                  <a:schemeClr val="bg1"/>
                </a:solidFill>
                <a:latin typeface="Arial" panose="020B0604020202020204" pitchFamily="34" charset="0"/>
                <a:ea typeface="MS PGothic" panose="020B0600070205080204" pitchFamily="34" charset="-128"/>
              </a:defRPr>
            </a:lvl2pPr>
            <a:lvl3pPr marL="1143000" indent="-228600">
              <a:defRPr sz="1400" b="1">
                <a:solidFill>
                  <a:schemeClr val="bg1"/>
                </a:solidFill>
                <a:latin typeface="Arial" panose="020B0604020202020204" pitchFamily="34" charset="0"/>
                <a:ea typeface="MS PGothic" panose="020B0600070205080204" pitchFamily="34" charset="-128"/>
              </a:defRPr>
            </a:lvl3pPr>
            <a:lvl4pPr marL="1600200" indent="-228600">
              <a:defRPr sz="1400" b="1">
                <a:solidFill>
                  <a:schemeClr val="bg1"/>
                </a:solidFill>
                <a:latin typeface="Arial" panose="020B0604020202020204" pitchFamily="34" charset="0"/>
                <a:ea typeface="MS PGothic" panose="020B0600070205080204" pitchFamily="34" charset="-128"/>
              </a:defRPr>
            </a:lvl4pPr>
            <a:lvl5pPr marL="2057400" indent="-228600">
              <a:defRPr sz="1400" b="1">
                <a:solidFill>
                  <a:schemeClr val="bg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400" b="1">
                <a:solidFill>
                  <a:schemeClr val="bg1"/>
                </a:solidFill>
                <a:latin typeface="Arial" panose="020B0604020202020204" pitchFamily="34" charset="0"/>
                <a:ea typeface="MS PGothic" panose="020B0600070205080204" pitchFamily="34" charset="-128"/>
              </a:defRPr>
            </a:lvl9pPr>
          </a:lstStyle>
          <a:p>
            <a:pPr algn="ctr" fontAlgn="auto">
              <a:spcBef>
                <a:spcPct val="15000"/>
              </a:spcBef>
              <a:spcAft>
                <a:spcPts val="0"/>
              </a:spcAft>
              <a:defRPr/>
            </a:pPr>
            <a:endParaRPr lang="en-US" altLang="en-US" kern="0">
              <a:solidFill>
                <a:srgbClr val="FFFFFF"/>
              </a:solidFill>
            </a:endParaRPr>
          </a:p>
        </p:txBody>
      </p:sp>
      <p:sp>
        <p:nvSpPr>
          <p:cNvPr id="3" name="TextBox 2"/>
          <p:cNvSpPr txBox="1"/>
          <p:nvPr/>
        </p:nvSpPr>
        <p:spPr>
          <a:xfrm>
            <a:off x="467544" y="260649"/>
            <a:ext cx="8208912" cy="707887"/>
          </a:xfrm>
          <a:prstGeom prst="rect">
            <a:avLst/>
          </a:prstGeom>
          <a:noFill/>
        </p:spPr>
        <p:txBody>
          <a:bodyPr wrap="square" lIns="91438" tIns="45719" rIns="91438" bIns="45719" rtlCol="0">
            <a:spAutoFit/>
          </a:bodyPr>
          <a:lstStyle/>
          <a:p>
            <a:pPr algn="ctr">
              <a:defRPr sz="3200" b="1" i="0" u="none" strike="noStrike" kern="1200" baseline="0">
                <a:solidFill>
                  <a:srgbClr val="002060"/>
                </a:solidFill>
                <a:latin typeface="Calibri" panose="020F0502020204030204" pitchFamily="34" charset="0"/>
                <a:ea typeface="+mn-ea"/>
                <a:cs typeface="+mn-cs"/>
              </a:defRPr>
            </a:pPr>
            <a:r>
              <a:rPr lang="fr-BE" sz="4000" b="1" dirty="0">
                <a:solidFill>
                  <a:prstClr val="white"/>
                </a:solidFill>
                <a:latin typeface="Calibri" panose="020F0502020204030204" pitchFamily="34" charset="0"/>
              </a:rPr>
              <a:t>Erasmus+ </a:t>
            </a:r>
            <a:r>
              <a:rPr lang="fr-BE" sz="4000" b="1" dirty="0" err="1">
                <a:solidFill>
                  <a:prstClr val="white"/>
                </a:solidFill>
                <a:latin typeface="Calibri" panose="020F0502020204030204" pitchFamily="34" charset="0"/>
              </a:rPr>
              <a:t>is</a:t>
            </a:r>
            <a:r>
              <a:rPr lang="fr-BE" sz="4000" b="1" dirty="0">
                <a:solidFill>
                  <a:prstClr val="white"/>
                </a:solidFill>
                <a:latin typeface="Calibri" panose="020F0502020204030204" pitchFamily="34" charset="0"/>
              </a:rPr>
              <a:t> international</a:t>
            </a:r>
            <a:endParaRPr lang="en-GB" sz="4000" b="1" dirty="0" err="1">
              <a:solidFill>
                <a:prstClr val="white"/>
              </a:solidFill>
              <a:latin typeface="Calibri" panose="020F0502020204030204" pitchFamily="34" charset="0"/>
            </a:endParaRPr>
          </a:p>
        </p:txBody>
      </p:sp>
      <p:sp>
        <p:nvSpPr>
          <p:cNvPr id="7" name="Textfeld 7"/>
          <p:cNvSpPr txBox="1"/>
          <p:nvPr/>
        </p:nvSpPr>
        <p:spPr>
          <a:xfrm>
            <a:off x="539552" y="1219200"/>
            <a:ext cx="8280920" cy="5755423"/>
          </a:xfrm>
          <a:prstGeom prst="rect">
            <a:avLst/>
          </a:prstGeom>
          <a:noFill/>
        </p:spPr>
        <p:txBody>
          <a:bodyPr wrap="square" lIns="91438" tIns="45719" rIns="91438" bIns="45719" rtlCol="0">
            <a:spAutoFit/>
          </a:bodyPr>
          <a:lstStyle/>
          <a:p>
            <a:pPr defTabSz="457189" fontAlgn="auto">
              <a:spcBef>
                <a:spcPts val="1200"/>
              </a:spcBef>
              <a:spcAft>
                <a:spcPts val="1200"/>
              </a:spcAft>
              <a:buClr>
                <a:srgbClr val="F8C897">
                  <a:lumMod val="75000"/>
                </a:srgbClr>
              </a:buClr>
              <a:defRPr/>
            </a:pPr>
            <a:r>
              <a:rPr lang="en-GB" sz="3200" b="1" dirty="0">
                <a:solidFill>
                  <a:schemeClr val="accent2">
                    <a:lumMod val="50000"/>
                  </a:schemeClr>
                </a:solidFill>
                <a:latin typeface="Calibri" panose="020F0502020204030204" pitchFamily="34" charset="0"/>
              </a:rPr>
              <a:t>Investing in knowledge, skills and competences…</a:t>
            </a:r>
          </a:p>
          <a:p>
            <a:pPr defTabSz="457189" fontAlgn="auto">
              <a:spcBef>
                <a:spcPts val="1200"/>
              </a:spcBef>
              <a:spcAft>
                <a:spcPts val="1200"/>
              </a:spcAft>
              <a:buClr>
                <a:srgbClr val="F8C897">
                  <a:lumMod val="75000"/>
                </a:srgbClr>
              </a:buClr>
              <a:defRPr/>
            </a:pPr>
            <a:r>
              <a:rPr lang="fr-BE" sz="3200" b="1" dirty="0">
                <a:solidFill>
                  <a:schemeClr val="accent2">
                    <a:lumMod val="50000"/>
                  </a:schemeClr>
                </a:solidFill>
                <a:latin typeface="Calibri" panose="020F0502020204030204" pitchFamily="34" charset="0"/>
              </a:rPr>
              <a:t>…to </a:t>
            </a:r>
            <a:r>
              <a:rPr lang="fr-BE" sz="3200" b="1" dirty="0" err="1">
                <a:solidFill>
                  <a:schemeClr val="accent2">
                    <a:lumMod val="50000"/>
                  </a:schemeClr>
                </a:solidFill>
                <a:latin typeface="Calibri" panose="020F0502020204030204" pitchFamily="34" charset="0"/>
              </a:rPr>
              <a:t>benefit</a:t>
            </a:r>
            <a:r>
              <a:rPr lang="fr-BE" sz="3200" b="1" dirty="0">
                <a:solidFill>
                  <a:schemeClr val="accent2">
                    <a:lumMod val="50000"/>
                  </a:schemeClr>
                </a:solidFill>
                <a:latin typeface="Calibri" panose="020F0502020204030204" pitchFamily="34" charset="0"/>
              </a:rPr>
              <a:t> </a:t>
            </a:r>
            <a:r>
              <a:rPr lang="fr-BE" sz="3200" b="1" dirty="0" err="1">
                <a:solidFill>
                  <a:schemeClr val="accent2">
                    <a:lumMod val="50000"/>
                  </a:schemeClr>
                </a:solidFill>
                <a:latin typeface="Calibri" panose="020F0502020204030204" pitchFamily="34" charset="0"/>
              </a:rPr>
              <a:t>individuals</a:t>
            </a:r>
            <a:r>
              <a:rPr lang="fr-BE" sz="3200" b="1" dirty="0">
                <a:solidFill>
                  <a:schemeClr val="accent2">
                    <a:lumMod val="50000"/>
                  </a:schemeClr>
                </a:solidFill>
                <a:latin typeface="Calibri" panose="020F0502020204030204" pitchFamily="34" charset="0"/>
              </a:rPr>
              <a:t>, institutions and society as a </a:t>
            </a:r>
            <a:r>
              <a:rPr lang="fr-BE" sz="3200" b="1" dirty="0" err="1">
                <a:solidFill>
                  <a:schemeClr val="accent2">
                    <a:lumMod val="50000"/>
                  </a:schemeClr>
                </a:solidFill>
                <a:latin typeface="Calibri" panose="020F0502020204030204" pitchFamily="34" charset="0"/>
              </a:rPr>
              <a:t>whole</a:t>
            </a:r>
            <a:endParaRPr lang="fr-BE" sz="3200" b="1" dirty="0">
              <a:solidFill>
                <a:schemeClr val="accent2">
                  <a:lumMod val="50000"/>
                </a:schemeClr>
              </a:solidFill>
              <a:latin typeface="Calibri" panose="020F0502020204030204" pitchFamily="34" charset="0"/>
            </a:endParaRPr>
          </a:p>
          <a:p>
            <a:pPr defTabSz="457189" fontAlgn="auto">
              <a:spcBef>
                <a:spcPts val="1200"/>
              </a:spcBef>
              <a:spcAft>
                <a:spcPts val="1200"/>
              </a:spcAft>
              <a:buClr>
                <a:srgbClr val="F8C897">
                  <a:lumMod val="75000"/>
                </a:srgbClr>
              </a:buClr>
              <a:defRPr/>
            </a:pPr>
            <a:r>
              <a:rPr lang="fr-BE" sz="3200" b="1" dirty="0">
                <a:solidFill>
                  <a:prstClr val="white"/>
                </a:solidFill>
                <a:latin typeface="Calibri" panose="020F0502020204030204" pitchFamily="34" charset="0"/>
              </a:rPr>
              <a:t>EU </a:t>
            </a:r>
            <a:r>
              <a:rPr lang="fr-BE" sz="3200" b="1" dirty="0" err="1">
                <a:solidFill>
                  <a:prstClr val="white"/>
                </a:solidFill>
                <a:latin typeface="Calibri" panose="020F0502020204030204" pitchFamily="34" charset="0"/>
              </a:rPr>
              <a:t>higher</a:t>
            </a:r>
            <a:r>
              <a:rPr lang="fr-BE" sz="3200" b="1" dirty="0">
                <a:solidFill>
                  <a:prstClr val="white"/>
                </a:solidFill>
                <a:latin typeface="Calibri" panose="020F0502020204030204" pitchFamily="34" charset="0"/>
              </a:rPr>
              <a:t> </a:t>
            </a:r>
            <a:r>
              <a:rPr lang="fr-BE" sz="3200" b="1" dirty="0" err="1">
                <a:solidFill>
                  <a:prstClr val="white"/>
                </a:solidFill>
                <a:latin typeface="Calibri" panose="020F0502020204030204" pitchFamily="34" charset="0"/>
              </a:rPr>
              <a:t>education</a:t>
            </a:r>
            <a:r>
              <a:rPr lang="fr-BE" sz="3200" b="1" dirty="0">
                <a:solidFill>
                  <a:prstClr val="white"/>
                </a:solidFill>
                <a:latin typeface="Calibri" panose="020F0502020204030204" pitchFamily="34" charset="0"/>
              </a:rPr>
              <a:t> </a:t>
            </a:r>
            <a:r>
              <a:rPr lang="fr-BE" sz="3200" b="1" dirty="0" err="1">
                <a:solidFill>
                  <a:prstClr val="white"/>
                </a:solidFill>
                <a:latin typeface="Calibri" panose="020F0502020204030204" pitchFamily="34" charset="0"/>
              </a:rPr>
              <a:t>policy</a:t>
            </a:r>
            <a:r>
              <a:rPr lang="fr-BE" sz="3200" b="1" dirty="0">
                <a:solidFill>
                  <a:prstClr val="white"/>
                </a:solidFill>
                <a:latin typeface="Calibri" panose="020F0502020204030204" pitchFamily="34" charset="0"/>
              </a:rPr>
              <a:t>: a </a:t>
            </a:r>
            <a:r>
              <a:rPr lang="fr-BE" sz="3200" b="1" dirty="0" err="1">
                <a:solidFill>
                  <a:prstClr val="white"/>
                </a:solidFill>
                <a:latin typeface="Calibri" panose="020F0502020204030204" pitchFamily="34" charset="0"/>
              </a:rPr>
              <a:t>strong</a:t>
            </a:r>
            <a:r>
              <a:rPr lang="fr-BE" sz="3200" b="1" dirty="0">
                <a:solidFill>
                  <a:prstClr val="white"/>
                </a:solidFill>
                <a:latin typeface="Calibri" panose="020F0502020204030204" pitchFamily="34" charset="0"/>
              </a:rPr>
              <a:t> international focus</a:t>
            </a:r>
          </a:p>
          <a:p>
            <a:pPr defTabSz="457189" fontAlgn="auto">
              <a:spcBef>
                <a:spcPts val="1200"/>
              </a:spcBef>
              <a:spcAft>
                <a:spcPts val="1200"/>
              </a:spcAft>
              <a:buClr>
                <a:srgbClr val="F8C897">
                  <a:lumMod val="75000"/>
                </a:srgbClr>
              </a:buClr>
              <a:defRPr/>
            </a:pPr>
            <a:r>
              <a:rPr lang="fr-BE" sz="3200" b="1" dirty="0">
                <a:solidFill>
                  <a:prstClr val="white"/>
                </a:solidFill>
                <a:latin typeface="Calibri" panose="020F0502020204030204" pitchFamily="34" charset="0"/>
              </a:rPr>
              <a:t>EU </a:t>
            </a:r>
            <a:r>
              <a:rPr lang="fr-BE" sz="3200" b="1" dirty="0" err="1">
                <a:solidFill>
                  <a:prstClr val="white"/>
                </a:solidFill>
                <a:latin typeface="Calibri" panose="020F0502020204030204" pitchFamily="34" charset="0"/>
              </a:rPr>
              <a:t>cooperation</a:t>
            </a:r>
            <a:r>
              <a:rPr lang="fr-BE" sz="3200" b="1" dirty="0">
                <a:solidFill>
                  <a:prstClr val="white"/>
                </a:solidFill>
                <a:latin typeface="Calibri" panose="020F0502020204030204" pitchFamily="34" charset="0"/>
              </a:rPr>
              <a:t> </a:t>
            </a:r>
            <a:r>
              <a:rPr lang="fr-BE" sz="3200" b="1" dirty="0" err="1">
                <a:solidFill>
                  <a:prstClr val="white"/>
                </a:solidFill>
                <a:latin typeface="Calibri" panose="020F0502020204030204" pitchFamily="34" charset="0"/>
              </a:rPr>
              <a:t>with</a:t>
            </a:r>
            <a:r>
              <a:rPr lang="fr-BE" sz="3200" b="1" dirty="0">
                <a:solidFill>
                  <a:prstClr val="white"/>
                </a:solidFill>
                <a:latin typeface="Calibri" panose="020F0502020204030204" pitchFamily="34" charset="0"/>
              </a:rPr>
              <a:t> the world: a </a:t>
            </a:r>
            <a:r>
              <a:rPr lang="fr-BE" sz="3200" b="1" dirty="0" err="1">
                <a:solidFill>
                  <a:prstClr val="white"/>
                </a:solidFill>
                <a:latin typeface="Calibri" panose="020F0502020204030204" pitchFamily="34" charset="0"/>
              </a:rPr>
              <a:t>strong</a:t>
            </a:r>
            <a:r>
              <a:rPr lang="fr-BE" sz="3200" b="1" dirty="0">
                <a:solidFill>
                  <a:prstClr val="white"/>
                </a:solidFill>
                <a:latin typeface="Calibri" panose="020F0502020204030204" pitchFamily="34" charset="0"/>
              </a:rPr>
              <a:t> </a:t>
            </a:r>
            <a:r>
              <a:rPr lang="fr-BE" sz="3200" b="1" dirty="0" err="1">
                <a:solidFill>
                  <a:prstClr val="white"/>
                </a:solidFill>
                <a:latin typeface="Calibri" panose="020F0502020204030204" pitchFamily="34" charset="0"/>
              </a:rPr>
              <a:t>education</a:t>
            </a:r>
            <a:r>
              <a:rPr lang="fr-BE" sz="3200" b="1" dirty="0">
                <a:solidFill>
                  <a:prstClr val="white"/>
                </a:solidFill>
                <a:latin typeface="Calibri" panose="020F0502020204030204" pitchFamily="34" charset="0"/>
              </a:rPr>
              <a:t> focus</a:t>
            </a:r>
            <a:endParaRPr lang="en-GB" sz="3200" b="1" dirty="0">
              <a:solidFill>
                <a:prstClr val="white"/>
              </a:solidFill>
              <a:latin typeface="Calibri" panose="020F0502020204030204" pitchFamily="34" charset="0"/>
            </a:endParaRPr>
          </a:p>
          <a:p>
            <a:pPr defTabSz="457189" fontAlgn="auto">
              <a:spcBef>
                <a:spcPts val="1200"/>
              </a:spcBef>
              <a:spcAft>
                <a:spcPts val="1200"/>
              </a:spcAft>
              <a:buClr>
                <a:srgbClr val="F8C897">
                  <a:lumMod val="75000"/>
                </a:srgbClr>
              </a:buClr>
              <a:defRPr/>
            </a:pPr>
            <a:endParaRPr lang="en-GB" sz="3200" b="1" dirty="0">
              <a:solidFill>
                <a:prstClr val="white"/>
              </a:solidFill>
              <a:latin typeface="Calibri" panose="020F0502020204030204" pitchFamily="34" charset="0"/>
            </a:endParaRPr>
          </a:p>
        </p:txBody>
      </p:sp>
    </p:spTree>
    <p:extLst>
      <p:ext uri="{BB962C8B-B14F-4D97-AF65-F5344CB8AC3E}">
        <p14:creationId xmlns:p14="http://schemas.microsoft.com/office/powerpoint/2010/main" val="965468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 name="Picture 2" descr="http://res.freestockphotos.biz/pictures/6/6478-illustration-of-a-cartoon-thought-bubble-balloon-p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1052736"/>
            <a:ext cx="6169192" cy="545438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7785" y="2420888"/>
            <a:ext cx="4044612" cy="933589"/>
          </a:xfrm>
          <a:prstGeom prst="rect">
            <a:avLst/>
          </a:prstGeom>
          <a:noFill/>
        </p:spPr>
        <p:txBody>
          <a:bodyPr wrap="none" lIns="91438" tIns="45719" rIns="91438" bIns="45719" rtlCol="0">
            <a:spAutoFit/>
          </a:bodyPr>
          <a:lstStyle/>
          <a:p>
            <a:r>
              <a:rPr lang="fr-BE" sz="5500" b="1" dirty="0" err="1">
                <a:solidFill>
                  <a:prstClr val="black"/>
                </a:solidFill>
                <a:latin typeface="Calibri"/>
                <a:cs typeface="Calibri"/>
              </a:rPr>
              <a:t>What</a:t>
            </a:r>
            <a:r>
              <a:rPr lang="fr-BE" sz="5500" b="1" dirty="0">
                <a:solidFill>
                  <a:prstClr val="black"/>
                </a:solidFill>
                <a:latin typeface="Calibri"/>
                <a:cs typeface="Calibri"/>
              </a:rPr>
              <a:t> </a:t>
            </a:r>
            <a:r>
              <a:rPr lang="fr-BE" sz="5500" b="1" dirty="0" err="1">
                <a:solidFill>
                  <a:prstClr val="black"/>
                </a:solidFill>
                <a:latin typeface="Calibri"/>
                <a:cs typeface="Calibri"/>
              </a:rPr>
              <a:t>is</a:t>
            </a:r>
            <a:r>
              <a:rPr lang="fr-BE" sz="5500" b="1" dirty="0">
                <a:solidFill>
                  <a:prstClr val="black"/>
                </a:solidFill>
                <a:latin typeface="Calibri"/>
                <a:cs typeface="Calibri"/>
              </a:rPr>
              <a:t> ICM?</a:t>
            </a:r>
            <a:endParaRPr lang="en-GB" sz="5500" b="1" dirty="0">
              <a:solidFill>
                <a:prstClr val="black"/>
              </a:solidFill>
              <a:latin typeface="Calibri"/>
              <a:cs typeface="Calibri"/>
            </a:endParaRPr>
          </a:p>
        </p:txBody>
      </p:sp>
    </p:spTree>
    <p:extLst>
      <p:ext uri="{BB962C8B-B14F-4D97-AF65-F5344CB8AC3E}">
        <p14:creationId xmlns:p14="http://schemas.microsoft.com/office/powerpoint/2010/main" val="338099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grpSp>
        <p:nvGrpSpPr>
          <p:cNvPr id="2" name="Group 44"/>
          <p:cNvGrpSpPr>
            <a:grpSpLocks/>
          </p:cNvGrpSpPr>
          <p:nvPr/>
        </p:nvGrpSpPr>
        <p:grpSpPr bwMode="auto">
          <a:xfrm>
            <a:off x="88902" y="1668454"/>
            <a:ext cx="8943975" cy="4838700"/>
            <a:chOff x="56" y="1006"/>
            <a:chExt cx="5634" cy="3048"/>
          </a:xfrm>
          <a:solidFill>
            <a:srgbClr val="0070C0">
              <a:alpha val="14000"/>
            </a:srgbClr>
          </a:solidFill>
        </p:grpSpPr>
        <p:sp>
          <p:nvSpPr>
            <p:cNvPr id="3" name="Freeform 4"/>
            <p:cNvSpPr>
              <a:spLocks noChangeAspect="1" noEditPoints="1"/>
            </p:cNvSpPr>
            <p:nvPr/>
          </p:nvSpPr>
          <p:spPr bwMode="auto">
            <a:xfrm>
              <a:off x="2489" y="1006"/>
              <a:ext cx="3201" cy="2883"/>
            </a:xfrm>
            <a:custGeom>
              <a:avLst/>
              <a:gdLst>
                <a:gd name="T0" fmla="*/ 3199 w 3062"/>
                <a:gd name="T1" fmla="*/ 2916 h 2758"/>
                <a:gd name="T2" fmla="*/ 3131 w 3062"/>
                <a:gd name="T3" fmla="*/ 2781 h 2758"/>
                <a:gd name="T4" fmla="*/ 3250 w 3062"/>
                <a:gd name="T5" fmla="*/ 2698 h 2758"/>
                <a:gd name="T6" fmla="*/ 3210 w 3062"/>
                <a:gd name="T7" fmla="*/ 2568 h 2758"/>
                <a:gd name="T8" fmla="*/ 4355 w 3062"/>
                <a:gd name="T9" fmla="*/ 629 h 2758"/>
                <a:gd name="T10" fmla="*/ 3688 w 3062"/>
                <a:gd name="T11" fmla="*/ 428 h 2758"/>
                <a:gd name="T12" fmla="*/ 3304 w 3062"/>
                <a:gd name="T13" fmla="*/ 358 h 2758"/>
                <a:gd name="T14" fmla="*/ 2996 w 3062"/>
                <a:gd name="T15" fmla="*/ 215 h 2758"/>
                <a:gd name="T16" fmla="*/ 2209 w 3062"/>
                <a:gd name="T17" fmla="*/ 448 h 2758"/>
                <a:gd name="T18" fmla="*/ 1961 w 3062"/>
                <a:gd name="T19" fmla="*/ 652 h 2758"/>
                <a:gd name="T20" fmla="*/ 1449 w 3062"/>
                <a:gd name="T21" fmla="*/ 783 h 2758"/>
                <a:gd name="T22" fmla="*/ 1257 w 3062"/>
                <a:gd name="T23" fmla="*/ 942 h 2758"/>
                <a:gd name="T24" fmla="*/ 1159 w 3062"/>
                <a:gd name="T25" fmla="*/ 629 h 2758"/>
                <a:gd name="T26" fmla="*/ 749 w 3062"/>
                <a:gd name="T27" fmla="*/ 721 h 2758"/>
                <a:gd name="T28" fmla="*/ 659 w 3062"/>
                <a:gd name="T29" fmla="*/ 1185 h 2758"/>
                <a:gd name="T30" fmla="*/ 799 w 3062"/>
                <a:gd name="T31" fmla="*/ 1111 h 2758"/>
                <a:gd name="T32" fmla="*/ 1050 w 3062"/>
                <a:gd name="T33" fmla="*/ 1140 h 2758"/>
                <a:gd name="T34" fmla="*/ 769 w 3062"/>
                <a:gd name="T35" fmla="*/ 1398 h 2758"/>
                <a:gd name="T36" fmla="*/ 602 w 3062"/>
                <a:gd name="T37" fmla="*/ 1405 h 2758"/>
                <a:gd name="T38" fmla="*/ 337 w 3062"/>
                <a:gd name="T39" fmla="*/ 1647 h 2758"/>
                <a:gd name="T40" fmla="*/ 244 w 3062"/>
                <a:gd name="T41" fmla="*/ 1970 h 2758"/>
                <a:gd name="T42" fmla="*/ 757 w 3062"/>
                <a:gd name="T43" fmla="*/ 1960 h 2758"/>
                <a:gd name="T44" fmla="*/ 850 w 3062"/>
                <a:gd name="T45" fmla="*/ 1876 h 2758"/>
                <a:gd name="T46" fmla="*/ 1114 w 3062"/>
                <a:gd name="T47" fmla="*/ 1982 h 2758"/>
                <a:gd name="T48" fmla="*/ 796 w 3062"/>
                <a:gd name="T49" fmla="*/ 2138 h 2758"/>
                <a:gd name="T50" fmla="*/ 283 w 3062"/>
                <a:gd name="T51" fmla="*/ 2017 h 2758"/>
                <a:gd name="T52" fmla="*/ 48 w 3062"/>
                <a:gd name="T53" fmla="*/ 2642 h 2758"/>
                <a:gd name="T54" fmla="*/ 583 w 3062"/>
                <a:gd name="T55" fmla="*/ 2798 h 2758"/>
                <a:gd name="T56" fmla="*/ 721 w 3062"/>
                <a:gd name="T57" fmla="*/ 3430 h 2758"/>
                <a:gd name="T58" fmla="*/ 1249 w 3062"/>
                <a:gd name="T59" fmla="*/ 3321 h 2758"/>
                <a:gd name="T60" fmla="*/ 1571 w 3062"/>
                <a:gd name="T61" fmla="*/ 2638 h 2758"/>
                <a:gd name="T62" fmla="*/ 1341 w 3062"/>
                <a:gd name="T63" fmla="*/ 2440 h 2758"/>
                <a:gd name="T64" fmla="*/ 1578 w 3062"/>
                <a:gd name="T65" fmla="*/ 2287 h 2758"/>
                <a:gd name="T66" fmla="*/ 2068 w 3062"/>
                <a:gd name="T67" fmla="*/ 2380 h 2758"/>
                <a:gd name="T68" fmla="*/ 2577 w 3062"/>
                <a:gd name="T69" fmla="*/ 2498 h 2758"/>
                <a:gd name="T70" fmla="*/ 2758 w 3062"/>
                <a:gd name="T71" fmla="*/ 2597 h 2758"/>
                <a:gd name="T72" fmla="*/ 3098 w 3062"/>
                <a:gd name="T73" fmla="*/ 2339 h 2758"/>
                <a:gd name="T74" fmla="*/ 3218 w 3062"/>
                <a:gd name="T75" fmla="*/ 1876 h 2758"/>
                <a:gd name="T76" fmla="*/ 3450 w 3062"/>
                <a:gd name="T77" fmla="*/ 1815 h 2758"/>
                <a:gd name="T78" fmla="*/ 3843 w 3062"/>
                <a:gd name="T79" fmla="*/ 1185 h 2758"/>
                <a:gd name="T80" fmla="*/ 4028 w 3062"/>
                <a:gd name="T81" fmla="*/ 1271 h 2758"/>
                <a:gd name="T82" fmla="*/ 4336 w 3062"/>
                <a:gd name="T83" fmla="*/ 1174 h 2758"/>
                <a:gd name="T84" fmla="*/ 1289 w 3062"/>
                <a:gd name="T85" fmla="*/ 1853 h 2758"/>
                <a:gd name="T86" fmla="*/ 1295 w 3062"/>
                <a:gd name="T87" fmla="*/ 1737 h 2758"/>
                <a:gd name="T88" fmla="*/ 1461 w 3062"/>
                <a:gd name="T89" fmla="*/ 1872 h 2758"/>
                <a:gd name="T90" fmla="*/ 1702 w 3062"/>
                <a:gd name="T91" fmla="*/ 391 h 2758"/>
                <a:gd name="T92" fmla="*/ 1613 w 3062"/>
                <a:gd name="T93" fmla="*/ 375 h 2758"/>
                <a:gd name="T94" fmla="*/ 178 w 3062"/>
                <a:gd name="T95" fmla="*/ 1468 h 2758"/>
                <a:gd name="T96" fmla="*/ 2703 w 3062"/>
                <a:gd name="T97" fmla="*/ 2894 h 2758"/>
                <a:gd name="T98" fmla="*/ 1536 w 3062"/>
                <a:gd name="T99" fmla="*/ 3189 h 2758"/>
                <a:gd name="T100" fmla="*/ 309 w 3062"/>
                <a:gd name="T101" fmla="*/ 1546 h 2758"/>
                <a:gd name="T102" fmla="*/ 307 w 3062"/>
                <a:gd name="T103" fmla="*/ 1254 h 2758"/>
                <a:gd name="T104" fmla="*/ 4445 w 3062"/>
                <a:gd name="T105" fmla="*/ 3933 h 2758"/>
                <a:gd name="T106" fmla="*/ 4294 w 3062"/>
                <a:gd name="T107" fmla="*/ 4108 h 2758"/>
                <a:gd name="T108" fmla="*/ 3444 w 3062"/>
                <a:gd name="T109" fmla="*/ 2076 h 2758"/>
                <a:gd name="T110" fmla="*/ 3629 w 3062"/>
                <a:gd name="T111" fmla="*/ 3082 h 2758"/>
                <a:gd name="T112" fmla="*/ 3458 w 3062"/>
                <a:gd name="T113" fmla="*/ 2901 h 2758"/>
                <a:gd name="T114" fmla="*/ 3554 w 3062"/>
                <a:gd name="T115" fmla="*/ 3186 h 2758"/>
                <a:gd name="T116" fmla="*/ 3061 w 3062"/>
                <a:gd name="T117" fmla="*/ 3647 h 2758"/>
                <a:gd name="T118" fmla="*/ 3794 w 3062"/>
                <a:gd name="T119" fmla="*/ 3861 h 2758"/>
                <a:gd name="T120" fmla="*/ 3690 w 3062"/>
                <a:gd name="T121" fmla="*/ 1421 h 2758"/>
                <a:gd name="T122" fmla="*/ 3709 w 3062"/>
                <a:gd name="T123" fmla="*/ 1826 h 2758"/>
                <a:gd name="T124" fmla="*/ 3590 w 3062"/>
                <a:gd name="T125" fmla="*/ 2026 h 27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62" h="2758">
                  <a:moveTo>
                    <a:pt x="1982" y="1630"/>
                  </a:moveTo>
                  <a:lnTo>
                    <a:pt x="1982" y="1630"/>
                  </a:lnTo>
                  <a:lnTo>
                    <a:pt x="1976" y="1628"/>
                  </a:lnTo>
                  <a:lnTo>
                    <a:pt x="1972" y="1630"/>
                  </a:lnTo>
                  <a:lnTo>
                    <a:pt x="1962" y="1640"/>
                  </a:lnTo>
                  <a:lnTo>
                    <a:pt x="1960" y="1644"/>
                  </a:lnTo>
                  <a:lnTo>
                    <a:pt x="1962" y="1650"/>
                  </a:lnTo>
                  <a:lnTo>
                    <a:pt x="1966" y="1652"/>
                  </a:lnTo>
                  <a:lnTo>
                    <a:pt x="1972" y="1650"/>
                  </a:lnTo>
                  <a:lnTo>
                    <a:pt x="1982" y="1640"/>
                  </a:lnTo>
                  <a:lnTo>
                    <a:pt x="1984" y="1634"/>
                  </a:lnTo>
                  <a:lnTo>
                    <a:pt x="1982" y="1630"/>
                  </a:lnTo>
                  <a:close/>
                  <a:moveTo>
                    <a:pt x="2112" y="1982"/>
                  </a:moveTo>
                  <a:lnTo>
                    <a:pt x="2112" y="1982"/>
                  </a:lnTo>
                  <a:lnTo>
                    <a:pt x="2116" y="1994"/>
                  </a:lnTo>
                  <a:lnTo>
                    <a:pt x="2120" y="2000"/>
                  </a:lnTo>
                  <a:lnTo>
                    <a:pt x="2122" y="2006"/>
                  </a:lnTo>
                  <a:lnTo>
                    <a:pt x="2122" y="2014"/>
                  </a:lnTo>
                  <a:lnTo>
                    <a:pt x="2122" y="2018"/>
                  </a:lnTo>
                  <a:lnTo>
                    <a:pt x="2124" y="2022"/>
                  </a:lnTo>
                  <a:lnTo>
                    <a:pt x="2126" y="2024"/>
                  </a:lnTo>
                  <a:lnTo>
                    <a:pt x="2128" y="2026"/>
                  </a:lnTo>
                  <a:lnTo>
                    <a:pt x="2130" y="2026"/>
                  </a:lnTo>
                  <a:lnTo>
                    <a:pt x="2134" y="2026"/>
                  </a:lnTo>
                  <a:lnTo>
                    <a:pt x="2140" y="2024"/>
                  </a:lnTo>
                  <a:lnTo>
                    <a:pt x="2142" y="2022"/>
                  </a:lnTo>
                  <a:lnTo>
                    <a:pt x="2142" y="2008"/>
                  </a:lnTo>
                  <a:lnTo>
                    <a:pt x="2142" y="1996"/>
                  </a:lnTo>
                  <a:lnTo>
                    <a:pt x="2144" y="1992"/>
                  </a:lnTo>
                  <a:lnTo>
                    <a:pt x="2146" y="1994"/>
                  </a:lnTo>
                  <a:lnTo>
                    <a:pt x="2148" y="2000"/>
                  </a:lnTo>
                  <a:lnTo>
                    <a:pt x="2158" y="2012"/>
                  </a:lnTo>
                  <a:lnTo>
                    <a:pt x="2166" y="2020"/>
                  </a:lnTo>
                  <a:lnTo>
                    <a:pt x="2172" y="2024"/>
                  </a:lnTo>
                  <a:lnTo>
                    <a:pt x="2180" y="2026"/>
                  </a:lnTo>
                  <a:lnTo>
                    <a:pt x="2184" y="2026"/>
                  </a:lnTo>
                  <a:lnTo>
                    <a:pt x="2186" y="2026"/>
                  </a:lnTo>
                  <a:lnTo>
                    <a:pt x="2188" y="2024"/>
                  </a:lnTo>
                  <a:lnTo>
                    <a:pt x="2190" y="2022"/>
                  </a:lnTo>
                  <a:lnTo>
                    <a:pt x="2188" y="2020"/>
                  </a:lnTo>
                  <a:lnTo>
                    <a:pt x="2186" y="2014"/>
                  </a:lnTo>
                  <a:lnTo>
                    <a:pt x="2176" y="2002"/>
                  </a:lnTo>
                  <a:lnTo>
                    <a:pt x="2168" y="1992"/>
                  </a:lnTo>
                  <a:lnTo>
                    <a:pt x="2166" y="1988"/>
                  </a:lnTo>
                  <a:lnTo>
                    <a:pt x="2166" y="1984"/>
                  </a:lnTo>
                  <a:lnTo>
                    <a:pt x="2168" y="1982"/>
                  </a:lnTo>
                  <a:lnTo>
                    <a:pt x="2178" y="1972"/>
                  </a:lnTo>
                  <a:lnTo>
                    <a:pt x="2180" y="1968"/>
                  </a:lnTo>
                  <a:lnTo>
                    <a:pt x="2182" y="1962"/>
                  </a:lnTo>
                  <a:lnTo>
                    <a:pt x="2180" y="1960"/>
                  </a:lnTo>
                  <a:lnTo>
                    <a:pt x="2174" y="1958"/>
                  </a:lnTo>
                  <a:lnTo>
                    <a:pt x="2150" y="1958"/>
                  </a:lnTo>
                  <a:lnTo>
                    <a:pt x="2148" y="1958"/>
                  </a:lnTo>
                  <a:lnTo>
                    <a:pt x="2146" y="1956"/>
                  </a:lnTo>
                  <a:lnTo>
                    <a:pt x="2146" y="1954"/>
                  </a:lnTo>
                  <a:lnTo>
                    <a:pt x="2146" y="1950"/>
                  </a:lnTo>
                  <a:lnTo>
                    <a:pt x="2148" y="1946"/>
                  </a:lnTo>
                  <a:lnTo>
                    <a:pt x="2158" y="1934"/>
                  </a:lnTo>
                  <a:lnTo>
                    <a:pt x="2158" y="1932"/>
                  </a:lnTo>
                  <a:lnTo>
                    <a:pt x="2158" y="1930"/>
                  </a:lnTo>
                  <a:lnTo>
                    <a:pt x="2154" y="1928"/>
                  </a:lnTo>
                  <a:lnTo>
                    <a:pt x="2150" y="1928"/>
                  </a:lnTo>
                  <a:lnTo>
                    <a:pt x="2144" y="1930"/>
                  </a:lnTo>
                  <a:lnTo>
                    <a:pt x="2138" y="1934"/>
                  </a:lnTo>
                  <a:lnTo>
                    <a:pt x="2130" y="1946"/>
                  </a:lnTo>
                  <a:lnTo>
                    <a:pt x="2116" y="1970"/>
                  </a:lnTo>
                  <a:lnTo>
                    <a:pt x="2112" y="1982"/>
                  </a:lnTo>
                  <a:close/>
                  <a:moveTo>
                    <a:pt x="1966" y="1940"/>
                  </a:moveTo>
                  <a:lnTo>
                    <a:pt x="1966" y="1940"/>
                  </a:lnTo>
                  <a:lnTo>
                    <a:pt x="1968" y="1948"/>
                  </a:lnTo>
                  <a:lnTo>
                    <a:pt x="1970" y="1954"/>
                  </a:lnTo>
                  <a:lnTo>
                    <a:pt x="1972" y="1960"/>
                  </a:lnTo>
                  <a:lnTo>
                    <a:pt x="1980" y="1974"/>
                  </a:lnTo>
                  <a:lnTo>
                    <a:pt x="1982" y="1980"/>
                  </a:lnTo>
                  <a:lnTo>
                    <a:pt x="1988" y="1984"/>
                  </a:lnTo>
                  <a:lnTo>
                    <a:pt x="1994" y="1986"/>
                  </a:lnTo>
                  <a:lnTo>
                    <a:pt x="1998" y="1986"/>
                  </a:lnTo>
                  <a:lnTo>
                    <a:pt x="2014" y="1986"/>
                  </a:lnTo>
                  <a:lnTo>
                    <a:pt x="2018" y="1986"/>
                  </a:lnTo>
                  <a:lnTo>
                    <a:pt x="2024" y="1988"/>
                  </a:lnTo>
                  <a:lnTo>
                    <a:pt x="2032" y="1990"/>
                  </a:lnTo>
                  <a:lnTo>
                    <a:pt x="2038" y="1992"/>
                  </a:lnTo>
                  <a:lnTo>
                    <a:pt x="2044" y="1996"/>
                  </a:lnTo>
                  <a:lnTo>
                    <a:pt x="2052" y="1996"/>
                  </a:lnTo>
                  <a:lnTo>
                    <a:pt x="2056" y="1996"/>
                  </a:lnTo>
                  <a:lnTo>
                    <a:pt x="2062" y="1994"/>
                  </a:lnTo>
                  <a:lnTo>
                    <a:pt x="2066" y="1988"/>
                  </a:lnTo>
                  <a:lnTo>
                    <a:pt x="2072" y="1974"/>
                  </a:lnTo>
                  <a:lnTo>
                    <a:pt x="2074" y="1968"/>
                  </a:lnTo>
                  <a:lnTo>
                    <a:pt x="2078" y="1962"/>
                  </a:lnTo>
                  <a:lnTo>
                    <a:pt x="2088" y="1950"/>
                  </a:lnTo>
                  <a:lnTo>
                    <a:pt x="2090" y="1944"/>
                  </a:lnTo>
                  <a:lnTo>
                    <a:pt x="2094" y="1932"/>
                  </a:lnTo>
                  <a:lnTo>
                    <a:pt x="2096" y="1928"/>
                  </a:lnTo>
                  <a:lnTo>
                    <a:pt x="2100" y="1924"/>
                  </a:lnTo>
                  <a:lnTo>
                    <a:pt x="2106" y="1922"/>
                  </a:lnTo>
                  <a:lnTo>
                    <a:pt x="2108" y="1920"/>
                  </a:lnTo>
                  <a:lnTo>
                    <a:pt x="2108" y="1918"/>
                  </a:lnTo>
                  <a:lnTo>
                    <a:pt x="2108" y="1916"/>
                  </a:lnTo>
                  <a:lnTo>
                    <a:pt x="2106" y="1914"/>
                  </a:lnTo>
                  <a:lnTo>
                    <a:pt x="2100" y="1912"/>
                  </a:lnTo>
                  <a:lnTo>
                    <a:pt x="2096" y="1908"/>
                  </a:lnTo>
                  <a:lnTo>
                    <a:pt x="2094" y="1900"/>
                  </a:lnTo>
                  <a:lnTo>
                    <a:pt x="2094" y="1898"/>
                  </a:lnTo>
                  <a:lnTo>
                    <a:pt x="2094" y="1882"/>
                  </a:lnTo>
                  <a:lnTo>
                    <a:pt x="2094" y="1878"/>
                  </a:lnTo>
                  <a:lnTo>
                    <a:pt x="2096" y="1870"/>
                  </a:lnTo>
                  <a:lnTo>
                    <a:pt x="2100" y="1866"/>
                  </a:lnTo>
                  <a:lnTo>
                    <a:pt x="2106" y="1864"/>
                  </a:lnTo>
                  <a:lnTo>
                    <a:pt x="2108" y="1862"/>
                  </a:lnTo>
                  <a:lnTo>
                    <a:pt x="2110" y="1858"/>
                  </a:lnTo>
                  <a:lnTo>
                    <a:pt x="2110" y="1856"/>
                  </a:lnTo>
                  <a:lnTo>
                    <a:pt x="2110" y="1852"/>
                  </a:lnTo>
                  <a:lnTo>
                    <a:pt x="2106" y="1848"/>
                  </a:lnTo>
                  <a:lnTo>
                    <a:pt x="2102" y="1842"/>
                  </a:lnTo>
                  <a:lnTo>
                    <a:pt x="2096" y="1836"/>
                  </a:lnTo>
                  <a:lnTo>
                    <a:pt x="2090" y="1834"/>
                  </a:lnTo>
                  <a:lnTo>
                    <a:pt x="2084" y="1832"/>
                  </a:lnTo>
                  <a:lnTo>
                    <a:pt x="2076" y="1834"/>
                  </a:lnTo>
                  <a:lnTo>
                    <a:pt x="2052" y="1846"/>
                  </a:lnTo>
                  <a:lnTo>
                    <a:pt x="2046" y="1850"/>
                  </a:lnTo>
                  <a:lnTo>
                    <a:pt x="2040" y="1856"/>
                  </a:lnTo>
                  <a:lnTo>
                    <a:pt x="2020" y="1882"/>
                  </a:lnTo>
                  <a:lnTo>
                    <a:pt x="2014" y="1888"/>
                  </a:lnTo>
                  <a:lnTo>
                    <a:pt x="2008" y="1892"/>
                  </a:lnTo>
                  <a:lnTo>
                    <a:pt x="2004" y="1896"/>
                  </a:lnTo>
                  <a:lnTo>
                    <a:pt x="1988" y="1902"/>
                  </a:lnTo>
                  <a:lnTo>
                    <a:pt x="1984" y="1904"/>
                  </a:lnTo>
                  <a:lnTo>
                    <a:pt x="1972" y="1914"/>
                  </a:lnTo>
                  <a:lnTo>
                    <a:pt x="1968" y="1920"/>
                  </a:lnTo>
                  <a:lnTo>
                    <a:pt x="1966" y="1926"/>
                  </a:lnTo>
                  <a:lnTo>
                    <a:pt x="1966" y="1940"/>
                  </a:lnTo>
                  <a:close/>
                  <a:moveTo>
                    <a:pt x="2180" y="1810"/>
                  </a:moveTo>
                  <a:lnTo>
                    <a:pt x="2180" y="1810"/>
                  </a:lnTo>
                  <a:lnTo>
                    <a:pt x="2174" y="1814"/>
                  </a:lnTo>
                  <a:lnTo>
                    <a:pt x="2170" y="1818"/>
                  </a:lnTo>
                  <a:lnTo>
                    <a:pt x="2164" y="1832"/>
                  </a:lnTo>
                  <a:lnTo>
                    <a:pt x="2164" y="1834"/>
                  </a:lnTo>
                  <a:lnTo>
                    <a:pt x="2164" y="1836"/>
                  </a:lnTo>
                  <a:lnTo>
                    <a:pt x="2166" y="1838"/>
                  </a:lnTo>
                  <a:lnTo>
                    <a:pt x="2168" y="1836"/>
                  </a:lnTo>
                  <a:lnTo>
                    <a:pt x="2174" y="1834"/>
                  </a:lnTo>
                  <a:lnTo>
                    <a:pt x="2180" y="1832"/>
                  </a:lnTo>
                  <a:lnTo>
                    <a:pt x="2186" y="1834"/>
                  </a:lnTo>
                  <a:lnTo>
                    <a:pt x="2192" y="1838"/>
                  </a:lnTo>
                  <a:lnTo>
                    <a:pt x="2200" y="1840"/>
                  </a:lnTo>
                  <a:lnTo>
                    <a:pt x="2204" y="1840"/>
                  </a:lnTo>
                  <a:lnTo>
                    <a:pt x="2210" y="1840"/>
                  </a:lnTo>
                  <a:lnTo>
                    <a:pt x="2218" y="1844"/>
                  </a:lnTo>
                  <a:lnTo>
                    <a:pt x="2224" y="1846"/>
                  </a:lnTo>
                  <a:lnTo>
                    <a:pt x="2226" y="1846"/>
                  </a:lnTo>
                  <a:lnTo>
                    <a:pt x="2228" y="1846"/>
                  </a:lnTo>
                  <a:lnTo>
                    <a:pt x="2230" y="1844"/>
                  </a:lnTo>
                  <a:lnTo>
                    <a:pt x="2230" y="1842"/>
                  </a:lnTo>
                  <a:lnTo>
                    <a:pt x="2230" y="1818"/>
                  </a:lnTo>
                  <a:lnTo>
                    <a:pt x="2230" y="1812"/>
                  </a:lnTo>
                  <a:lnTo>
                    <a:pt x="2226" y="1806"/>
                  </a:lnTo>
                  <a:lnTo>
                    <a:pt x="2216" y="1798"/>
                  </a:lnTo>
                  <a:lnTo>
                    <a:pt x="2214" y="1796"/>
                  </a:lnTo>
                  <a:lnTo>
                    <a:pt x="2212" y="1794"/>
                  </a:lnTo>
                  <a:lnTo>
                    <a:pt x="2208" y="1796"/>
                  </a:lnTo>
                  <a:lnTo>
                    <a:pt x="2206" y="1798"/>
                  </a:lnTo>
                  <a:lnTo>
                    <a:pt x="2198" y="1806"/>
                  </a:lnTo>
                  <a:lnTo>
                    <a:pt x="2190" y="1810"/>
                  </a:lnTo>
                  <a:lnTo>
                    <a:pt x="2184" y="1810"/>
                  </a:lnTo>
                  <a:lnTo>
                    <a:pt x="2180" y="1810"/>
                  </a:lnTo>
                  <a:close/>
                  <a:moveTo>
                    <a:pt x="2152" y="1544"/>
                  </a:moveTo>
                  <a:lnTo>
                    <a:pt x="2152" y="1544"/>
                  </a:lnTo>
                  <a:lnTo>
                    <a:pt x="2152" y="1542"/>
                  </a:lnTo>
                  <a:lnTo>
                    <a:pt x="2152" y="1540"/>
                  </a:lnTo>
                  <a:lnTo>
                    <a:pt x="2150" y="1540"/>
                  </a:lnTo>
                  <a:lnTo>
                    <a:pt x="2148" y="1542"/>
                  </a:lnTo>
                  <a:lnTo>
                    <a:pt x="2138" y="1550"/>
                  </a:lnTo>
                  <a:lnTo>
                    <a:pt x="2134" y="1558"/>
                  </a:lnTo>
                  <a:lnTo>
                    <a:pt x="2132" y="1564"/>
                  </a:lnTo>
                  <a:lnTo>
                    <a:pt x="2132" y="1568"/>
                  </a:lnTo>
                  <a:lnTo>
                    <a:pt x="2134" y="1576"/>
                  </a:lnTo>
                  <a:lnTo>
                    <a:pt x="2136" y="1584"/>
                  </a:lnTo>
                  <a:lnTo>
                    <a:pt x="2140" y="1588"/>
                  </a:lnTo>
                  <a:lnTo>
                    <a:pt x="2140" y="1590"/>
                  </a:lnTo>
                  <a:lnTo>
                    <a:pt x="2142" y="1592"/>
                  </a:lnTo>
                  <a:lnTo>
                    <a:pt x="2144" y="1590"/>
                  </a:lnTo>
                  <a:lnTo>
                    <a:pt x="2144" y="1588"/>
                  </a:lnTo>
                  <a:lnTo>
                    <a:pt x="2150" y="1564"/>
                  </a:lnTo>
                  <a:lnTo>
                    <a:pt x="2152" y="1548"/>
                  </a:lnTo>
                  <a:lnTo>
                    <a:pt x="2152" y="1544"/>
                  </a:lnTo>
                  <a:close/>
                  <a:moveTo>
                    <a:pt x="2066" y="2082"/>
                  </a:moveTo>
                  <a:lnTo>
                    <a:pt x="2066" y="2082"/>
                  </a:lnTo>
                  <a:lnTo>
                    <a:pt x="2068" y="2082"/>
                  </a:lnTo>
                  <a:lnTo>
                    <a:pt x="2070" y="2082"/>
                  </a:lnTo>
                  <a:lnTo>
                    <a:pt x="2072" y="2080"/>
                  </a:lnTo>
                  <a:lnTo>
                    <a:pt x="2070" y="2078"/>
                  </a:lnTo>
                  <a:lnTo>
                    <a:pt x="2068" y="2072"/>
                  </a:lnTo>
                  <a:lnTo>
                    <a:pt x="2062" y="2066"/>
                  </a:lnTo>
                  <a:lnTo>
                    <a:pt x="2056" y="2062"/>
                  </a:lnTo>
                  <a:lnTo>
                    <a:pt x="2032" y="2058"/>
                  </a:lnTo>
                  <a:lnTo>
                    <a:pt x="2018" y="2052"/>
                  </a:lnTo>
                  <a:lnTo>
                    <a:pt x="2012" y="2048"/>
                  </a:lnTo>
                  <a:lnTo>
                    <a:pt x="2006" y="2046"/>
                  </a:lnTo>
                  <a:lnTo>
                    <a:pt x="1998" y="2046"/>
                  </a:lnTo>
                  <a:lnTo>
                    <a:pt x="1994" y="2046"/>
                  </a:lnTo>
                  <a:lnTo>
                    <a:pt x="1978" y="2046"/>
                  </a:lnTo>
                  <a:lnTo>
                    <a:pt x="1964" y="2046"/>
                  </a:lnTo>
                  <a:lnTo>
                    <a:pt x="1948" y="2046"/>
                  </a:lnTo>
                  <a:lnTo>
                    <a:pt x="1916" y="2046"/>
                  </a:lnTo>
                  <a:lnTo>
                    <a:pt x="1912" y="2046"/>
                  </a:lnTo>
                  <a:lnTo>
                    <a:pt x="1916" y="2048"/>
                  </a:lnTo>
                  <a:lnTo>
                    <a:pt x="1940" y="2062"/>
                  </a:lnTo>
                  <a:lnTo>
                    <a:pt x="1954" y="2066"/>
                  </a:lnTo>
                  <a:lnTo>
                    <a:pt x="1998" y="2074"/>
                  </a:lnTo>
                  <a:lnTo>
                    <a:pt x="2014" y="2074"/>
                  </a:lnTo>
                  <a:lnTo>
                    <a:pt x="2026" y="2074"/>
                  </a:lnTo>
                  <a:lnTo>
                    <a:pt x="2042" y="2076"/>
                  </a:lnTo>
                  <a:lnTo>
                    <a:pt x="2066" y="2082"/>
                  </a:lnTo>
                  <a:close/>
                  <a:moveTo>
                    <a:pt x="2126" y="1676"/>
                  </a:moveTo>
                  <a:lnTo>
                    <a:pt x="2126" y="1676"/>
                  </a:lnTo>
                  <a:lnTo>
                    <a:pt x="2124" y="1684"/>
                  </a:lnTo>
                  <a:lnTo>
                    <a:pt x="2126" y="1692"/>
                  </a:lnTo>
                  <a:lnTo>
                    <a:pt x="2130" y="1706"/>
                  </a:lnTo>
                  <a:lnTo>
                    <a:pt x="2134" y="1712"/>
                  </a:lnTo>
                  <a:lnTo>
                    <a:pt x="2138" y="1718"/>
                  </a:lnTo>
                  <a:lnTo>
                    <a:pt x="2142" y="1722"/>
                  </a:lnTo>
                  <a:lnTo>
                    <a:pt x="2148" y="1722"/>
                  </a:lnTo>
                  <a:lnTo>
                    <a:pt x="2152" y="1724"/>
                  </a:lnTo>
                  <a:lnTo>
                    <a:pt x="2158" y="1728"/>
                  </a:lnTo>
                  <a:lnTo>
                    <a:pt x="2174" y="1738"/>
                  </a:lnTo>
                  <a:lnTo>
                    <a:pt x="2180" y="1744"/>
                  </a:lnTo>
                  <a:lnTo>
                    <a:pt x="2186" y="1750"/>
                  </a:lnTo>
                  <a:lnTo>
                    <a:pt x="2188" y="1754"/>
                  </a:lnTo>
                  <a:lnTo>
                    <a:pt x="2192" y="1760"/>
                  </a:lnTo>
                  <a:lnTo>
                    <a:pt x="2198" y="1766"/>
                  </a:lnTo>
                  <a:lnTo>
                    <a:pt x="2204" y="1768"/>
                  </a:lnTo>
                  <a:lnTo>
                    <a:pt x="2206" y="1768"/>
                  </a:lnTo>
                  <a:lnTo>
                    <a:pt x="2208" y="1768"/>
                  </a:lnTo>
                  <a:lnTo>
                    <a:pt x="2210" y="1766"/>
                  </a:lnTo>
                  <a:lnTo>
                    <a:pt x="2210" y="1764"/>
                  </a:lnTo>
                  <a:lnTo>
                    <a:pt x="2210" y="1760"/>
                  </a:lnTo>
                  <a:lnTo>
                    <a:pt x="2210" y="1752"/>
                  </a:lnTo>
                  <a:lnTo>
                    <a:pt x="2206" y="1746"/>
                  </a:lnTo>
                  <a:lnTo>
                    <a:pt x="2196" y="1730"/>
                  </a:lnTo>
                  <a:lnTo>
                    <a:pt x="2190" y="1724"/>
                  </a:lnTo>
                  <a:lnTo>
                    <a:pt x="2184" y="1718"/>
                  </a:lnTo>
                  <a:lnTo>
                    <a:pt x="2168" y="1708"/>
                  </a:lnTo>
                  <a:lnTo>
                    <a:pt x="2164" y="1704"/>
                  </a:lnTo>
                  <a:lnTo>
                    <a:pt x="2162" y="1698"/>
                  </a:lnTo>
                  <a:lnTo>
                    <a:pt x="2164" y="1686"/>
                  </a:lnTo>
                  <a:lnTo>
                    <a:pt x="2170" y="1672"/>
                  </a:lnTo>
                  <a:lnTo>
                    <a:pt x="2168" y="1666"/>
                  </a:lnTo>
                  <a:lnTo>
                    <a:pt x="2164" y="1660"/>
                  </a:lnTo>
                  <a:lnTo>
                    <a:pt x="2160" y="1658"/>
                  </a:lnTo>
                  <a:lnTo>
                    <a:pt x="2152" y="1656"/>
                  </a:lnTo>
                  <a:lnTo>
                    <a:pt x="2146" y="1658"/>
                  </a:lnTo>
                  <a:lnTo>
                    <a:pt x="2140" y="1660"/>
                  </a:lnTo>
                  <a:lnTo>
                    <a:pt x="2134" y="1666"/>
                  </a:lnTo>
                  <a:lnTo>
                    <a:pt x="2130" y="1672"/>
                  </a:lnTo>
                  <a:lnTo>
                    <a:pt x="2126" y="1676"/>
                  </a:lnTo>
                  <a:close/>
                  <a:moveTo>
                    <a:pt x="3046" y="620"/>
                  </a:moveTo>
                  <a:lnTo>
                    <a:pt x="3046" y="620"/>
                  </a:lnTo>
                  <a:lnTo>
                    <a:pt x="3052" y="616"/>
                  </a:lnTo>
                  <a:lnTo>
                    <a:pt x="3054" y="610"/>
                  </a:lnTo>
                  <a:lnTo>
                    <a:pt x="3062" y="478"/>
                  </a:lnTo>
                  <a:lnTo>
                    <a:pt x="3060" y="472"/>
                  </a:lnTo>
                  <a:lnTo>
                    <a:pt x="3056" y="466"/>
                  </a:lnTo>
                  <a:lnTo>
                    <a:pt x="3050" y="464"/>
                  </a:lnTo>
                  <a:lnTo>
                    <a:pt x="3038" y="460"/>
                  </a:lnTo>
                  <a:lnTo>
                    <a:pt x="3034" y="458"/>
                  </a:lnTo>
                  <a:lnTo>
                    <a:pt x="3028" y="454"/>
                  </a:lnTo>
                  <a:lnTo>
                    <a:pt x="3020" y="446"/>
                  </a:lnTo>
                  <a:lnTo>
                    <a:pt x="3006" y="438"/>
                  </a:lnTo>
                  <a:lnTo>
                    <a:pt x="3002" y="434"/>
                  </a:lnTo>
                  <a:lnTo>
                    <a:pt x="2994" y="432"/>
                  </a:lnTo>
                  <a:lnTo>
                    <a:pt x="2986" y="432"/>
                  </a:lnTo>
                  <a:lnTo>
                    <a:pt x="2972" y="432"/>
                  </a:lnTo>
                  <a:lnTo>
                    <a:pt x="2966" y="430"/>
                  </a:lnTo>
                  <a:lnTo>
                    <a:pt x="2958" y="428"/>
                  </a:lnTo>
                  <a:lnTo>
                    <a:pt x="2952" y="424"/>
                  </a:lnTo>
                  <a:lnTo>
                    <a:pt x="2946" y="422"/>
                  </a:lnTo>
                  <a:lnTo>
                    <a:pt x="2938" y="422"/>
                  </a:lnTo>
                  <a:lnTo>
                    <a:pt x="2934" y="422"/>
                  </a:lnTo>
                  <a:lnTo>
                    <a:pt x="2920" y="422"/>
                  </a:lnTo>
                  <a:lnTo>
                    <a:pt x="2918" y="424"/>
                  </a:lnTo>
                  <a:lnTo>
                    <a:pt x="2918" y="430"/>
                  </a:lnTo>
                  <a:lnTo>
                    <a:pt x="2924" y="452"/>
                  </a:lnTo>
                  <a:lnTo>
                    <a:pt x="2922" y="460"/>
                  </a:lnTo>
                  <a:lnTo>
                    <a:pt x="2918" y="464"/>
                  </a:lnTo>
                  <a:lnTo>
                    <a:pt x="2914" y="466"/>
                  </a:lnTo>
                  <a:lnTo>
                    <a:pt x="2906" y="468"/>
                  </a:lnTo>
                  <a:lnTo>
                    <a:pt x="2900" y="466"/>
                  </a:lnTo>
                  <a:lnTo>
                    <a:pt x="2894" y="464"/>
                  </a:lnTo>
                  <a:lnTo>
                    <a:pt x="2888" y="460"/>
                  </a:lnTo>
                  <a:lnTo>
                    <a:pt x="2882" y="454"/>
                  </a:lnTo>
                  <a:lnTo>
                    <a:pt x="2880" y="448"/>
                  </a:lnTo>
                  <a:lnTo>
                    <a:pt x="2876" y="436"/>
                  </a:lnTo>
                  <a:lnTo>
                    <a:pt x="2874" y="432"/>
                  </a:lnTo>
                  <a:lnTo>
                    <a:pt x="2868" y="432"/>
                  </a:lnTo>
                  <a:lnTo>
                    <a:pt x="2856" y="432"/>
                  </a:lnTo>
                  <a:lnTo>
                    <a:pt x="2848" y="432"/>
                  </a:lnTo>
                  <a:lnTo>
                    <a:pt x="2842" y="436"/>
                  </a:lnTo>
                  <a:lnTo>
                    <a:pt x="2836" y="438"/>
                  </a:lnTo>
                  <a:lnTo>
                    <a:pt x="2830" y="438"/>
                  </a:lnTo>
                  <a:lnTo>
                    <a:pt x="2816" y="434"/>
                  </a:lnTo>
                  <a:lnTo>
                    <a:pt x="2800" y="432"/>
                  </a:lnTo>
                  <a:lnTo>
                    <a:pt x="2786" y="432"/>
                  </a:lnTo>
                  <a:lnTo>
                    <a:pt x="2780" y="432"/>
                  </a:lnTo>
                  <a:lnTo>
                    <a:pt x="2774" y="436"/>
                  </a:lnTo>
                  <a:lnTo>
                    <a:pt x="2772" y="438"/>
                  </a:lnTo>
                  <a:lnTo>
                    <a:pt x="2768" y="438"/>
                  </a:lnTo>
                  <a:lnTo>
                    <a:pt x="2764" y="436"/>
                  </a:lnTo>
                  <a:lnTo>
                    <a:pt x="2756" y="426"/>
                  </a:lnTo>
                  <a:lnTo>
                    <a:pt x="2752" y="420"/>
                  </a:lnTo>
                  <a:lnTo>
                    <a:pt x="2750" y="414"/>
                  </a:lnTo>
                  <a:lnTo>
                    <a:pt x="2750" y="400"/>
                  </a:lnTo>
                  <a:lnTo>
                    <a:pt x="2748" y="394"/>
                  </a:lnTo>
                  <a:lnTo>
                    <a:pt x="2742" y="388"/>
                  </a:lnTo>
                  <a:lnTo>
                    <a:pt x="2726" y="376"/>
                  </a:lnTo>
                  <a:lnTo>
                    <a:pt x="2720" y="374"/>
                  </a:lnTo>
                  <a:lnTo>
                    <a:pt x="2712" y="372"/>
                  </a:lnTo>
                  <a:lnTo>
                    <a:pt x="2680" y="372"/>
                  </a:lnTo>
                  <a:lnTo>
                    <a:pt x="2664" y="372"/>
                  </a:lnTo>
                  <a:lnTo>
                    <a:pt x="2630" y="372"/>
                  </a:lnTo>
                  <a:lnTo>
                    <a:pt x="2624" y="370"/>
                  </a:lnTo>
                  <a:lnTo>
                    <a:pt x="2622" y="368"/>
                  </a:lnTo>
                  <a:lnTo>
                    <a:pt x="2620" y="362"/>
                  </a:lnTo>
                  <a:lnTo>
                    <a:pt x="2618" y="358"/>
                  </a:lnTo>
                  <a:lnTo>
                    <a:pt x="2606" y="348"/>
                  </a:lnTo>
                  <a:lnTo>
                    <a:pt x="2590" y="338"/>
                  </a:lnTo>
                  <a:lnTo>
                    <a:pt x="2586" y="332"/>
                  </a:lnTo>
                  <a:lnTo>
                    <a:pt x="2584" y="326"/>
                  </a:lnTo>
                  <a:lnTo>
                    <a:pt x="2584" y="322"/>
                  </a:lnTo>
                  <a:lnTo>
                    <a:pt x="2580" y="316"/>
                  </a:lnTo>
                  <a:lnTo>
                    <a:pt x="2576" y="312"/>
                  </a:lnTo>
                  <a:lnTo>
                    <a:pt x="2474" y="286"/>
                  </a:lnTo>
                  <a:lnTo>
                    <a:pt x="2468" y="286"/>
                  </a:lnTo>
                  <a:lnTo>
                    <a:pt x="2466" y="288"/>
                  </a:lnTo>
                  <a:lnTo>
                    <a:pt x="2466" y="290"/>
                  </a:lnTo>
                  <a:lnTo>
                    <a:pt x="2464" y="294"/>
                  </a:lnTo>
                  <a:lnTo>
                    <a:pt x="2458" y="298"/>
                  </a:lnTo>
                  <a:lnTo>
                    <a:pt x="2442" y="310"/>
                  </a:lnTo>
                  <a:lnTo>
                    <a:pt x="2438" y="314"/>
                  </a:lnTo>
                  <a:lnTo>
                    <a:pt x="2438" y="322"/>
                  </a:lnTo>
                  <a:lnTo>
                    <a:pt x="2444" y="336"/>
                  </a:lnTo>
                  <a:lnTo>
                    <a:pt x="2444" y="338"/>
                  </a:lnTo>
                  <a:lnTo>
                    <a:pt x="2444" y="342"/>
                  </a:lnTo>
                  <a:lnTo>
                    <a:pt x="2442" y="344"/>
                  </a:lnTo>
                  <a:lnTo>
                    <a:pt x="2438" y="346"/>
                  </a:lnTo>
                  <a:lnTo>
                    <a:pt x="2424" y="350"/>
                  </a:lnTo>
                  <a:lnTo>
                    <a:pt x="2408" y="352"/>
                  </a:lnTo>
                  <a:lnTo>
                    <a:pt x="2406" y="352"/>
                  </a:lnTo>
                  <a:lnTo>
                    <a:pt x="2390" y="350"/>
                  </a:lnTo>
                  <a:lnTo>
                    <a:pt x="2376" y="346"/>
                  </a:lnTo>
                  <a:lnTo>
                    <a:pt x="2368" y="346"/>
                  </a:lnTo>
                  <a:lnTo>
                    <a:pt x="2362" y="348"/>
                  </a:lnTo>
                  <a:lnTo>
                    <a:pt x="2358" y="350"/>
                  </a:lnTo>
                  <a:lnTo>
                    <a:pt x="2350" y="350"/>
                  </a:lnTo>
                  <a:lnTo>
                    <a:pt x="2346" y="346"/>
                  </a:lnTo>
                  <a:lnTo>
                    <a:pt x="2332" y="340"/>
                  </a:lnTo>
                  <a:lnTo>
                    <a:pt x="2326" y="336"/>
                  </a:lnTo>
                  <a:lnTo>
                    <a:pt x="2324" y="336"/>
                  </a:lnTo>
                  <a:lnTo>
                    <a:pt x="2322" y="336"/>
                  </a:lnTo>
                  <a:lnTo>
                    <a:pt x="2320" y="338"/>
                  </a:lnTo>
                  <a:lnTo>
                    <a:pt x="2318" y="342"/>
                  </a:lnTo>
                  <a:lnTo>
                    <a:pt x="2318" y="354"/>
                  </a:lnTo>
                  <a:lnTo>
                    <a:pt x="2318" y="362"/>
                  </a:lnTo>
                  <a:lnTo>
                    <a:pt x="2314" y="368"/>
                  </a:lnTo>
                  <a:lnTo>
                    <a:pt x="2304" y="376"/>
                  </a:lnTo>
                  <a:lnTo>
                    <a:pt x="2302" y="378"/>
                  </a:lnTo>
                  <a:lnTo>
                    <a:pt x="2300" y="378"/>
                  </a:lnTo>
                  <a:lnTo>
                    <a:pt x="2298" y="378"/>
                  </a:lnTo>
                  <a:lnTo>
                    <a:pt x="2294" y="376"/>
                  </a:lnTo>
                  <a:lnTo>
                    <a:pt x="2284" y="360"/>
                  </a:lnTo>
                  <a:lnTo>
                    <a:pt x="2276" y="346"/>
                  </a:lnTo>
                  <a:lnTo>
                    <a:pt x="2264" y="330"/>
                  </a:lnTo>
                  <a:lnTo>
                    <a:pt x="2262" y="324"/>
                  </a:lnTo>
                  <a:lnTo>
                    <a:pt x="2264" y="316"/>
                  </a:lnTo>
                  <a:lnTo>
                    <a:pt x="2276" y="300"/>
                  </a:lnTo>
                  <a:lnTo>
                    <a:pt x="2278" y="294"/>
                  </a:lnTo>
                  <a:lnTo>
                    <a:pt x="2280" y="286"/>
                  </a:lnTo>
                  <a:lnTo>
                    <a:pt x="2280" y="282"/>
                  </a:lnTo>
                  <a:lnTo>
                    <a:pt x="2278" y="276"/>
                  </a:lnTo>
                  <a:lnTo>
                    <a:pt x="2274" y="268"/>
                  </a:lnTo>
                  <a:lnTo>
                    <a:pt x="2266" y="260"/>
                  </a:lnTo>
                  <a:lnTo>
                    <a:pt x="2252" y="252"/>
                  </a:lnTo>
                  <a:lnTo>
                    <a:pt x="2248" y="248"/>
                  </a:lnTo>
                  <a:lnTo>
                    <a:pt x="2240" y="246"/>
                  </a:lnTo>
                  <a:lnTo>
                    <a:pt x="2232" y="246"/>
                  </a:lnTo>
                  <a:lnTo>
                    <a:pt x="2230" y="246"/>
                  </a:lnTo>
                  <a:lnTo>
                    <a:pt x="2222" y="244"/>
                  </a:lnTo>
                  <a:lnTo>
                    <a:pt x="2216" y="240"/>
                  </a:lnTo>
                  <a:lnTo>
                    <a:pt x="2204" y="232"/>
                  </a:lnTo>
                  <a:lnTo>
                    <a:pt x="2198" y="230"/>
                  </a:lnTo>
                  <a:lnTo>
                    <a:pt x="2196" y="228"/>
                  </a:lnTo>
                  <a:lnTo>
                    <a:pt x="2192" y="228"/>
                  </a:lnTo>
                  <a:lnTo>
                    <a:pt x="2190" y="230"/>
                  </a:lnTo>
                  <a:lnTo>
                    <a:pt x="2188" y="232"/>
                  </a:lnTo>
                  <a:lnTo>
                    <a:pt x="2186" y="238"/>
                  </a:lnTo>
                  <a:lnTo>
                    <a:pt x="2178" y="252"/>
                  </a:lnTo>
                  <a:lnTo>
                    <a:pt x="2176" y="258"/>
                  </a:lnTo>
                  <a:lnTo>
                    <a:pt x="2170" y="262"/>
                  </a:lnTo>
                  <a:lnTo>
                    <a:pt x="2164" y="264"/>
                  </a:lnTo>
                  <a:lnTo>
                    <a:pt x="2132" y="264"/>
                  </a:lnTo>
                  <a:lnTo>
                    <a:pt x="2124" y="264"/>
                  </a:lnTo>
                  <a:lnTo>
                    <a:pt x="2116" y="262"/>
                  </a:lnTo>
                  <a:lnTo>
                    <a:pt x="2110" y="258"/>
                  </a:lnTo>
                  <a:lnTo>
                    <a:pt x="2104" y="254"/>
                  </a:lnTo>
                  <a:lnTo>
                    <a:pt x="2100" y="248"/>
                  </a:lnTo>
                  <a:lnTo>
                    <a:pt x="2098" y="242"/>
                  </a:lnTo>
                  <a:lnTo>
                    <a:pt x="2092" y="238"/>
                  </a:lnTo>
                  <a:lnTo>
                    <a:pt x="2086" y="236"/>
                  </a:lnTo>
                  <a:lnTo>
                    <a:pt x="2062" y="236"/>
                  </a:lnTo>
                  <a:lnTo>
                    <a:pt x="2054" y="236"/>
                  </a:lnTo>
                  <a:lnTo>
                    <a:pt x="2048" y="240"/>
                  </a:lnTo>
                  <a:lnTo>
                    <a:pt x="2032" y="250"/>
                  </a:lnTo>
                  <a:lnTo>
                    <a:pt x="2030" y="252"/>
                  </a:lnTo>
                  <a:lnTo>
                    <a:pt x="2028" y="252"/>
                  </a:lnTo>
                  <a:lnTo>
                    <a:pt x="2026" y="250"/>
                  </a:lnTo>
                  <a:lnTo>
                    <a:pt x="2026" y="246"/>
                  </a:lnTo>
                  <a:lnTo>
                    <a:pt x="2026" y="244"/>
                  </a:lnTo>
                  <a:lnTo>
                    <a:pt x="2024" y="236"/>
                  </a:lnTo>
                  <a:lnTo>
                    <a:pt x="2020" y="230"/>
                  </a:lnTo>
                  <a:lnTo>
                    <a:pt x="2012" y="222"/>
                  </a:lnTo>
                  <a:lnTo>
                    <a:pt x="2004" y="218"/>
                  </a:lnTo>
                  <a:lnTo>
                    <a:pt x="1998" y="216"/>
                  </a:lnTo>
                  <a:lnTo>
                    <a:pt x="1994" y="216"/>
                  </a:lnTo>
                  <a:lnTo>
                    <a:pt x="1986" y="218"/>
                  </a:lnTo>
                  <a:lnTo>
                    <a:pt x="1980" y="222"/>
                  </a:lnTo>
                  <a:lnTo>
                    <a:pt x="1972" y="230"/>
                  </a:lnTo>
                  <a:lnTo>
                    <a:pt x="1960" y="240"/>
                  </a:lnTo>
                  <a:lnTo>
                    <a:pt x="1944" y="250"/>
                  </a:lnTo>
                  <a:lnTo>
                    <a:pt x="1930" y="260"/>
                  </a:lnTo>
                  <a:lnTo>
                    <a:pt x="1914" y="270"/>
                  </a:lnTo>
                  <a:lnTo>
                    <a:pt x="1910" y="272"/>
                  </a:lnTo>
                  <a:lnTo>
                    <a:pt x="1912" y="268"/>
                  </a:lnTo>
                  <a:lnTo>
                    <a:pt x="1922" y="252"/>
                  </a:lnTo>
                  <a:lnTo>
                    <a:pt x="1928" y="246"/>
                  </a:lnTo>
                  <a:lnTo>
                    <a:pt x="1934" y="242"/>
                  </a:lnTo>
                  <a:lnTo>
                    <a:pt x="1940" y="238"/>
                  </a:lnTo>
                  <a:lnTo>
                    <a:pt x="1946" y="234"/>
                  </a:lnTo>
                  <a:lnTo>
                    <a:pt x="1952" y="228"/>
                  </a:lnTo>
                  <a:lnTo>
                    <a:pt x="1972" y="194"/>
                  </a:lnTo>
                  <a:lnTo>
                    <a:pt x="1982" y="180"/>
                  </a:lnTo>
                  <a:lnTo>
                    <a:pt x="1990" y="172"/>
                  </a:lnTo>
                  <a:lnTo>
                    <a:pt x="2000" y="160"/>
                  </a:lnTo>
                  <a:lnTo>
                    <a:pt x="2010" y="144"/>
                  </a:lnTo>
                  <a:lnTo>
                    <a:pt x="2014" y="138"/>
                  </a:lnTo>
                  <a:lnTo>
                    <a:pt x="2014" y="130"/>
                  </a:lnTo>
                  <a:lnTo>
                    <a:pt x="2008" y="96"/>
                  </a:lnTo>
                  <a:lnTo>
                    <a:pt x="2004" y="90"/>
                  </a:lnTo>
                  <a:lnTo>
                    <a:pt x="2000" y="84"/>
                  </a:lnTo>
                  <a:lnTo>
                    <a:pt x="1972" y="64"/>
                  </a:lnTo>
                  <a:lnTo>
                    <a:pt x="1958" y="56"/>
                  </a:lnTo>
                  <a:lnTo>
                    <a:pt x="1944" y="52"/>
                  </a:lnTo>
                  <a:lnTo>
                    <a:pt x="1940" y="48"/>
                  </a:lnTo>
                  <a:lnTo>
                    <a:pt x="1938" y="44"/>
                  </a:lnTo>
                  <a:lnTo>
                    <a:pt x="1934" y="32"/>
                  </a:lnTo>
                  <a:lnTo>
                    <a:pt x="1922" y="8"/>
                  </a:lnTo>
                  <a:lnTo>
                    <a:pt x="1916" y="2"/>
                  </a:lnTo>
                  <a:lnTo>
                    <a:pt x="1910" y="0"/>
                  </a:lnTo>
                  <a:lnTo>
                    <a:pt x="1886" y="0"/>
                  </a:lnTo>
                  <a:lnTo>
                    <a:pt x="1880" y="2"/>
                  </a:lnTo>
                  <a:lnTo>
                    <a:pt x="1872" y="6"/>
                  </a:lnTo>
                  <a:lnTo>
                    <a:pt x="1844" y="34"/>
                  </a:lnTo>
                  <a:lnTo>
                    <a:pt x="1840" y="40"/>
                  </a:lnTo>
                  <a:lnTo>
                    <a:pt x="1838" y="48"/>
                  </a:lnTo>
                  <a:lnTo>
                    <a:pt x="1832" y="70"/>
                  </a:lnTo>
                  <a:lnTo>
                    <a:pt x="1828" y="78"/>
                  </a:lnTo>
                  <a:lnTo>
                    <a:pt x="1822" y="82"/>
                  </a:lnTo>
                  <a:lnTo>
                    <a:pt x="1788" y="104"/>
                  </a:lnTo>
                  <a:lnTo>
                    <a:pt x="1780" y="106"/>
                  </a:lnTo>
                  <a:lnTo>
                    <a:pt x="1774" y="104"/>
                  </a:lnTo>
                  <a:lnTo>
                    <a:pt x="1758" y="92"/>
                  </a:lnTo>
                  <a:lnTo>
                    <a:pt x="1750" y="90"/>
                  </a:lnTo>
                  <a:lnTo>
                    <a:pt x="1744" y="92"/>
                  </a:lnTo>
                  <a:lnTo>
                    <a:pt x="1710" y="106"/>
                  </a:lnTo>
                  <a:lnTo>
                    <a:pt x="1696" y="112"/>
                  </a:lnTo>
                  <a:lnTo>
                    <a:pt x="1660" y="134"/>
                  </a:lnTo>
                  <a:lnTo>
                    <a:pt x="1648" y="144"/>
                  </a:lnTo>
                  <a:lnTo>
                    <a:pt x="1630" y="162"/>
                  </a:lnTo>
                  <a:lnTo>
                    <a:pt x="1626" y="168"/>
                  </a:lnTo>
                  <a:lnTo>
                    <a:pt x="1622" y="174"/>
                  </a:lnTo>
                  <a:lnTo>
                    <a:pt x="1616" y="218"/>
                  </a:lnTo>
                  <a:lnTo>
                    <a:pt x="1612" y="224"/>
                  </a:lnTo>
                  <a:lnTo>
                    <a:pt x="1606" y="228"/>
                  </a:lnTo>
                  <a:lnTo>
                    <a:pt x="1544" y="244"/>
                  </a:lnTo>
                  <a:lnTo>
                    <a:pt x="1536" y="246"/>
                  </a:lnTo>
                  <a:lnTo>
                    <a:pt x="1532" y="252"/>
                  </a:lnTo>
                  <a:lnTo>
                    <a:pt x="1530" y="258"/>
                  </a:lnTo>
                  <a:lnTo>
                    <a:pt x="1528" y="264"/>
                  </a:lnTo>
                  <a:lnTo>
                    <a:pt x="1526" y="272"/>
                  </a:lnTo>
                  <a:lnTo>
                    <a:pt x="1526" y="306"/>
                  </a:lnTo>
                  <a:lnTo>
                    <a:pt x="1524" y="310"/>
                  </a:lnTo>
                  <a:lnTo>
                    <a:pt x="1522" y="308"/>
                  </a:lnTo>
                  <a:lnTo>
                    <a:pt x="1516" y="304"/>
                  </a:lnTo>
                  <a:lnTo>
                    <a:pt x="1508" y="302"/>
                  </a:lnTo>
                  <a:lnTo>
                    <a:pt x="1494" y="296"/>
                  </a:lnTo>
                  <a:lnTo>
                    <a:pt x="1488" y="296"/>
                  </a:lnTo>
                  <a:lnTo>
                    <a:pt x="1482" y="300"/>
                  </a:lnTo>
                  <a:lnTo>
                    <a:pt x="1472" y="316"/>
                  </a:lnTo>
                  <a:lnTo>
                    <a:pt x="1468" y="320"/>
                  </a:lnTo>
                  <a:lnTo>
                    <a:pt x="1464" y="320"/>
                  </a:lnTo>
                  <a:lnTo>
                    <a:pt x="1462" y="318"/>
                  </a:lnTo>
                  <a:lnTo>
                    <a:pt x="1458" y="314"/>
                  </a:lnTo>
                  <a:lnTo>
                    <a:pt x="1458" y="308"/>
                  </a:lnTo>
                  <a:lnTo>
                    <a:pt x="1456" y="304"/>
                  </a:lnTo>
                  <a:lnTo>
                    <a:pt x="1452" y="298"/>
                  </a:lnTo>
                  <a:lnTo>
                    <a:pt x="1444" y="290"/>
                  </a:lnTo>
                  <a:lnTo>
                    <a:pt x="1438" y="286"/>
                  </a:lnTo>
                  <a:lnTo>
                    <a:pt x="1434" y="284"/>
                  </a:lnTo>
                  <a:lnTo>
                    <a:pt x="1428" y="286"/>
                  </a:lnTo>
                  <a:lnTo>
                    <a:pt x="1426" y="292"/>
                  </a:lnTo>
                  <a:lnTo>
                    <a:pt x="1420" y="306"/>
                  </a:lnTo>
                  <a:lnTo>
                    <a:pt x="1418" y="322"/>
                  </a:lnTo>
                  <a:lnTo>
                    <a:pt x="1418" y="336"/>
                  </a:lnTo>
                  <a:lnTo>
                    <a:pt x="1418" y="352"/>
                  </a:lnTo>
                  <a:lnTo>
                    <a:pt x="1418" y="374"/>
                  </a:lnTo>
                  <a:lnTo>
                    <a:pt x="1416" y="382"/>
                  </a:lnTo>
                  <a:lnTo>
                    <a:pt x="1414" y="388"/>
                  </a:lnTo>
                  <a:lnTo>
                    <a:pt x="1412" y="388"/>
                  </a:lnTo>
                  <a:lnTo>
                    <a:pt x="1408" y="388"/>
                  </a:lnTo>
                  <a:lnTo>
                    <a:pt x="1404" y="384"/>
                  </a:lnTo>
                  <a:lnTo>
                    <a:pt x="1402" y="380"/>
                  </a:lnTo>
                  <a:lnTo>
                    <a:pt x="1400" y="372"/>
                  </a:lnTo>
                  <a:lnTo>
                    <a:pt x="1400" y="364"/>
                  </a:lnTo>
                  <a:lnTo>
                    <a:pt x="1406" y="340"/>
                  </a:lnTo>
                  <a:lnTo>
                    <a:pt x="1408" y="334"/>
                  </a:lnTo>
                  <a:lnTo>
                    <a:pt x="1406" y="326"/>
                  </a:lnTo>
                  <a:lnTo>
                    <a:pt x="1402" y="312"/>
                  </a:lnTo>
                  <a:lnTo>
                    <a:pt x="1398" y="296"/>
                  </a:lnTo>
                  <a:lnTo>
                    <a:pt x="1398" y="292"/>
                  </a:lnTo>
                  <a:lnTo>
                    <a:pt x="1396" y="286"/>
                  </a:lnTo>
                  <a:lnTo>
                    <a:pt x="1392" y="282"/>
                  </a:lnTo>
                  <a:lnTo>
                    <a:pt x="1376" y="278"/>
                  </a:lnTo>
                  <a:lnTo>
                    <a:pt x="1362" y="274"/>
                  </a:lnTo>
                  <a:lnTo>
                    <a:pt x="1348" y="274"/>
                  </a:lnTo>
                  <a:lnTo>
                    <a:pt x="1342" y="276"/>
                  </a:lnTo>
                  <a:lnTo>
                    <a:pt x="1338" y="282"/>
                  </a:lnTo>
                  <a:lnTo>
                    <a:pt x="1322" y="336"/>
                  </a:lnTo>
                  <a:lnTo>
                    <a:pt x="1320" y="342"/>
                  </a:lnTo>
                  <a:lnTo>
                    <a:pt x="1316" y="348"/>
                  </a:lnTo>
                  <a:lnTo>
                    <a:pt x="1308" y="360"/>
                  </a:lnTo>
                  <a:lnTo>
                    <a:pt x="1304" y="366"/>
                  </a:lnTo>
                  <a:lnTo>
                    <a:pt x="1304" y="372"/>
                  </a:lnTo>
                  <a:lnTo>
                    <a:pt x="1304" y="380"/>
                  </a:lnTo>
                  <a:lnTo>
                    <a:pt x="1308" y="384"/>
                  </a:lnTo>
                  <a:lnTo>
                    <a:pt x="1310" y="392"/>
                  </a:lnTo>
                  <a:lnTo>
                    <a:pt x="1310" y="400"/>
                  </a:lnTo>
                  <a:lnTo>
                    <a:pt x="1310" y="414"/>
                  </a:lnTo>
                  <a:lnTo>
                    <a:pt x="1310" y="426"/>
                  </a:lnTo>
                  <a:lnTo>
                    <a:pt x="1312" y="432"/>
                  </a:lnTo>
                  <a:lnTo>
                    <a:pt x="1316" y="436"/>
                  </a:lnTo>
                  <a:lnTo>
                    <a:pt x="1334" y="454"/>
                  </a:lnTo>
                  <a:lnTo>
                    <a:pt x="1338" y="460"/>
                  </a:lnTo>
                  <a:lnTo>
                    <a:pt x="1336" y="468"/>
                  </a:lnTo>
                  <a:lnTo>
                    <a:pt x="1324" y="484"/>
                  </a:lnTo>
                  <a:lnTo>
                    <a:pt x="1322" y="486"/>
                  </a:lnTo>
                  <a:lnTo>
                    <a:pt x="1320" y="486"/>
                  </a:lnTo>
                  <a:lnTo>
                    <a:pt x="1318" y="486"/>
                  </a:lnTo>
                  <a:lnTo>
                    <a:pt x="1314" y="484"/>
                  </a:lnTo>
                  <a:lnTo>
                    <a:pt x="1296" y="466"/>
                  </a:lnTo>
                  <a:lnTo>
                    <a:pt x="1284" y="456"/>
                  </a:lnTo>
                  <a:lnTo>
                    <a:pt x="1258" y="436"/>
                  </a:lnTo>
                  <a:lnTo>
                    <a:pt x="1252" y="432"/>
                  </a:lnTo>
                  <a:lnTo>
                    <a:pt x="1244" y="432"/>
                  </a:lnTo>
                  <a:lnTo>
                    <a:pt x="1230" y="432"/>
                  </a:lnTo>
                  <a:lnTo>
                    <a:pt x="1214" y="432"/>
                  </a:lnTo>
                  <a:lnTo>
                    <a:pt x="1212" y="432"/>
                  </a:lnTo>
                  <a:lnTo>
                    <a:pt x="1208" y="432"/>
                  </a:lnTo>
                  <a:lnTo>
                    <a:pt x="1206" y="434"/>
                  </a:lnTo>
                  <a:lnTo>
                    <a:pt x="1204" y="436"/>
                  </a:lnTo>
                  <a:lnTo>
                    <a:pt x="1204" y="440"/>
                  </a:lnTo>
                  <a:lnTo>
                    <a:pt x="1204" y="452"/>
                  </a:lnTo>
                  <a:lnTo>
                    <a:pt x="1202" y="460"/>
                  </a:lnTo>
                  <a:lnTo>
                    <a:pt x="1198" y="466"/>
                  </a:lnTo>
                  <a:lnTo>
                    <a:pt x="1192" y="468"/>
                  </a:lnTo>
                  <a:lnTo>
                    <a:pt x="1186" y="466"/>
                  </a:lnTo>
                  <a:lnTo>
                    <a:pt x="1180" y="464"/>
                  </a:lnTo>
                  <a:lnTo>
                    <a:pt x="1174" y="462"/>
                  </a:lnTo>
                  <a:lnTo>
                    <a:pt x="1166" y="464"/>
                  </a:lnTo>
                  <a:lnTo>
                    <a:pt x="1162" y="466"/>
                  </a:lnTo>
                  <a:lnTo>
                    <a:pt x="1146" y="474"/>
                  </a:lnTo>
                  <a:lnTo>
                    <a:pt x="1142" y="476"/>
                  </a:lnTo>
                  <a:lnTo>
                    <a:pt x="1134" y="478"/>
                  </a:lnTo>
                  <a:lnTo>
                    <a:pt x="1126" y="480"/>
                  </a:lnTo>
                  <a:lnTo>
                    <a:pt x="1124" y="480"/>
                  </a:lnTo>
                  <a:lnTo>
                    <a:pt x="1116" y="478"/>
                  </a:lnTo>
                  <a:lnTo>
                    <a:pt x="1110" y="476"/>
                  </a:lnTo>
                  <a:lnTo>
                    <a:pt x="1104" y="472"/>
                  </a:lnTo>
                  <a:lnTo>
                    <a:pt x="1098" y="474"/>
                  </a:lnTo>
                  <a:lnTo>
                    <a:pt x="1092" y="476"/>
                  </a:lnTo>
                  <a:lnTo>
                    <a:pt x="1078" y="484"/>
                  </a:lnTo>
                  <a:lnTo>
                    <a:pt x="1062" y="496"/>
                  </a:lnTo>
                  <a:lnTo>
                    <a:pt x="1050" y="504"/>
                  </a:lnTo>
                  <a:lnTo>
                    <a:pt x="1024" y="516"/>
                  </a:lnTo>
                  <a:lnTo>
                    <a:pt x="1012" y="520"/>
                  </a:lnTo>
                  <a:lnTo>
                    <a:pt x="1008" y="522"/>
                  </a:lnTo>
                  <a:lnTo>
                    <a:pt x="1004" y="526"/>
                  </a:lnTo>
                  <a:lnTo>
                    <a:pt x="1000" y="540"/>
                  </a:lnTo>
                  <a:lnTo>
                    <a:pt x="996" y="546"/>
                  </a:lnTo>
                  <a:lnTo>
                    <a:pt x="992" y="548"/>
                  </a:lnTo>
                  <a:lnTo>
                    <a:pt x="988" y="546"/>
                  </a:lnTo>
                  <a:lnTo>
                    <a:pt x="982" y="542"/>
                  </a:lnTo>
                  <a:lnTo>
                    <a:pt x="974" y="534"/>
                  </a:lnTo>
                  <a:lnTo>
                    <a:pt x="972" y="530"/>
                  </a:lnTo>
                  <a:lnTo>
                    <a:pt x="972" y="526"/>
                  </a:lnTo>
                  <a:lnTo>
                    <a:pt x="974" y="524"/>
                  </a:lnTo>
                  <a:lnTo>
                    <a:pt x="982" y="514"/>
                  </a:lnTo>
                  <a:lnTo>
                    <a:pt x="986" y="508"/>
                  </a:lnTo>
                  <a:lnTo>
                    <a:pt x="988" y="502"/>
                  </a:lnTo>
                  <a:lnTo>
                    <a:pt x="988" y="498"/>
                  </a:lnTo>
                  <a:lnTo>
                    <a:pt x="986" y="492"/>
                  </a:lnTo>
                  <a:lnTo>
                    <a:pt x="980" y="486"/>
                  </a:lnTo>
                  <a:lnTo>
                    <a:pt x="976" y="484"/>
                  </a:lnTo>
                  <a:lnTo>
                    <a:pt x="964" y="480"/>
                  </a:lnTo>
                  <a:lnTo>
                    <a:pt x="950" y="480"/>
                  </a:lnTo>
                  <a:lnTo>
                    <a:pt x="946" y="480"/>
                  </a:lnTo>
                  <a:lnTo>
                    <a:pt x="944" y="480"/>
                  </a:lnTo>
                  <a:lnTo>
                    <a:pt x="942" y="482"/>
                  </a:lnTo>
                  <a:lnTo>
                    <a:pt x="942" y="484"/>
                  </a:lnTo>
                  <a:lnTo>
                    <a:pt x="942" y="488"/>
                  </a:lnTo>
                  <a:lnTo>
                    <a:pt x="944" y="492"/>
                  </a:lnTo>
                  <a:lnTo>
                    <a:pt x="948" y="500"/>
                  </a:lnTo>
                  <a:lnTo>
                    <a:pt x="948" y="508"/>
                  </a:lnTo>
                  <a:lnTo>
                    <a:pt x="948" y="520"/>
                  </a:lnTo>
                  <a:lnTo>
                    <a:pt x="950" y="528"/>
                  </a:lnTo>
                  <a:lnTo>
                    <a:pt x="952" y="536"/>
                  </a:lnTo>
                  <a:lnTo>
                    <a:pt x="954" y="542"/>
                  </a:lnTo>
                  <a:lnTo>
                    <a:pt x="956" y="548"/>
                  </a:lnTo>
                  <a:lnTo>
                    <a:pt x="956" y="556"/>
                  </a:lnTo>
                  <a:lnTo>
                    <a:pt x="952" y="570"/>
                  </a:lnTo>
                  <a:lnTo>
                    <a:pt x="948" y="574"/>
                  </a:lnTo>
                  <a:lnTo>
                    <a:pt x="946" y="574"/>
                  </a:lnTo>
                  <a:lnTo>
                    <a:pt x="944" y="572"/>
                  </a:lnTo>
                  <a:lnTo>
                    <a:pt x="938" y="570"/>
                  </a:lnTo>
                  <a:lnTo>
                    <a:pt x="930" y="568"/>
                  </a:lnTo>
                  <a:lnTo>
                    <a:pt x="928" y="568"/>
                  </a:lnTo>
                  <a:lnTo>
                    <a:pt x="920" y="570"/>
                  </a:lnTo>
                  <a:lnTo>
                    <a:pt x="914" y="572"/>
                  </a:lnTo>
                  <a:lnTo>
                    <a:pt x="902" y="582"/>
                  </a:lnTo>
                  <a:lnTo>
                    <a:pt x="896" y="584"/>
                  </a:lnTo>
                  <a:lnTo>
                    <a:pt x="884" y="592"/>
                  </a:lnTo>
                  <a:lnTo>
                    <a:pt x="882" y="598"/>
                  </a:lnTo>
                  <a:lnTo>
                    <a:pt x="884" y="604"/>
                  </a:lnTo>
                  <a:lnTo>
                    <a:pt x="896" y="630"/>
                  </a:lnTo>
                  <a:lnTo>
                    <a:pt x="898" y="634"/>
                  </a:lnTo>
                  <a:lnTo>
                    <a:pt x="894" y="632"/>
                  </a:lnTo>
                  <a:lnTo>
                    <a:pt x="888" y="628"/>
                  </a:lnTo>
                  <a:lnTo>
                    <a:pt x="882" y="626"/>
                  </a:lnTo>
                  <a:lnTo>
                    <a:pt x="868" y="626"/>
                  </a:lnTo>
                  <a:lnTo>
                    <a:pt x="860" y="626"/>
                  </a:lnTo>
                  <a:lnTo>
                    <a:pt x="854" y="624"/>
                  </a:lnTo>
                  <a:lnTo>
                    <a:pt x="848" y="620"/>
                  </a:lnTo>
                  <a:lnTo>
                    <a:pt x="842" y="620"/>
                  </a:lnTo>
                  <a:lnTo>
                    <a:pt x="840" y="622"/>
                  </a:lnTo>
                  <a:lnTo>
                    <a:pt x="842" y="630"/>
                  </a:lnTo>
                  <a:lnTo>
                    <a:pt x="842" y="632"/>
                  </a:lnTo>
                  <a:lnTo>
                    <a:pt x="836" y="630"/>
                  </a:lnTo>
                  <a:lnTo>
                    <a:pt x="818" y="624"/>
                  </a:lnTo>
                  <a:lnTo>
                    <a:pt x="812" y="622"/>
                  </a:lnTo>
                  <a:lnTo>
                    <a:pt x="808" y="616"/>
                  </a:lnTo>
                  <a:lnTo>
                    <a:pt x="804" y="604"/>
                  </a:lnTo>
                  <a:lnTo>
                    <a:pt x="804" y="598"/>
                  </a:lnTo>
                  <a:lnTo>
                    <a:pt x="806" y="592"/>
                  </a:lnTo>
                  <a:lnTo>
                    <a:pt x="810" y="588"/>
                  </a:lnTo>
                  <a:lnTo>
                    <a:pt x="812" y="582"/>
                  </a:lnTo>
                  <a:lnTo>
                    <a:pt x="810" y="578"/>
                  </a:lnTo>
                  <a:lnTo>
                    <a:pt x="804" y="574"/>
                  </a:lnTo>
                  <a:lnTo>
                    <a:pt x="800" y="572"/>
                  </a:lnTo>
                  <a:lnTo>
                    <a:pt x="786" y="562"/>
                  </a:lnTo>
                  <a:lnTo>
                    <a:pt x="778" y="554"/>
                  </a:lnTo>
                  <a:lnTo>
                    <a:pt x="768" y="544"/>
                  </a:lnTo>
                  <a:lnTo>
                    <a:pt x="766" y="540"/>
                  </a:lnTo>
                  <a:lnTo>
                    <a:pt x="768" y="538"/>
                  </a:lnTo>
                  <a:lnTo>
                    <a:pt x="772" y="540"/>
                  </a:lnTo>
                  <a:lnTo>
                    <a:pt x="778" y="544"/>
                  </a:lnTo>
                  <a:lnTo>
                    <a:pt x="784" y="546"/>
                  </a:lnTo>
                  <a:lnTo>
                    <a:pt x="790" y="548"/>
                  </a:lnTo>
                  <a:lnTo>
                    <a:pt x="794" y="548"/>
                  </a:lnTo>
                  <a:lnTo>
                    <a:pt x="800" y="550"/>
                  </a:lnTo>
                  <a:lnTo>
                    <a:pt x="806" y="556"/>
                  </a:lnTo>
                  <a:lnTo>
                    <a:pt x="808" y="560"/>
                  </a:lnTo>
                  <a:lnTo>
                    <a:pt x="812" y="566"/>
                  </a:lnTo>
                  <a:lnTo>
                    <a:pt x="820" y="570"/>
                  </a:lnTo>
                  <a:lnTo>
                    <a:pt x="842" y="576"/>
                  </a:lnTo>
                  <a:lnTo>
                    <a:pt x="850" y="576"/>
                  </a:lnTo>
                  <a:lnTo>
                    <a:pt x="858" y="576"/>
                  </a:lnTo>
                  <a:lnTo>
                    <a:pt x="872" y="570"/>
                  </a:lnTo>
                  <a:lnTo>
                    <a:pt x="888" y="564"/>
                  </a:lnTo>
                  <a:lnTo>
                    <a:pt x="892" y="562"/>
                  </a:lnTo>
                  <a:lnTo>
                    <a:pt x="898" y="558"/>
                  </a:lnTo>
                  <a:lnTo>
                    <a:pt x="902" y="550"/>
                  </a:lnTo>
                  <a:lnTo>
                    <a:pt x="906" y="536"/>
                  </a:lnTo>
                  <a:lnTo>
                    <a:pt x="906" y="530"/>
                  </a:lnTo>
                  <a:lnTo>
                    <a:pt x="904" y="524"/>
                  </a:lnTo>
                  <a:lnTo>
                    <a:pt x="876" y="496"/>
                  </a:lnTo>
                  <a:lnTo>
                    <a:pt x="864" y="486"/>
                  </a:lnTo>
                  <a:lnTo>
                    <a:pt x="848" y="474"/>
                  </a:lnTo>
                  <a:lnTo>
                    <a:pt x="836" y="464"/>
                  </a:lnTo>
                  <a:lnTo>
                    <a:pt x="826" y="456"/>
                  </a:lnTo>
                  <a:lnTo>
                    <a:pt x="820" y="452"/>
                  </a:lnTo>
                  <a:lnTo>
                    <a:pt x="814" y="448"/>
                  </a:lnTo>
                  <a:lnTo>
                    <a:pt x="800" y="444"/>
                  </a:lnTo>
                  <a:lnTo>
                    <a:pt x="788" y="440"/>
                  </a:lnTo>
                  <a:lnTo>
                    <a:pt x="784" y="438"/>
                  </a:lnTo>
                  <a:lnTo>
                    <a:pt x="782" y="432"/>
                  </a:lnTo>
                  <a:lnTo>
                    <a:pt x="782" y="430"/>
                  </a:lnTo>
                  <a:lnTo>
                    <a:pt x="782" y="426"/>
                  </a:lnTo>
                  <a:lnTo>
                    <a:pt x="780" y="424"/>
                  </a:lnTo>
                  <a:lnTo>
                    <a:pt x="778" y="422"/>
                  </a:lnTo>
                  <a:lnTo>
                    <a:pt x="774" y="422"/>
                  </a:lnTo>
                  <a:lnTo>
                    <a:pt x="770" y="422"/>
                  </a:lnTo>
                  <a:lnTo>
                    <a:pt x="754" y="422"/>
                  </a:lnTo>
                  <a:lnTo>
                    <a:pt x="752" y="422"/>
                  </a:lnTo>
                  <a:lnTo>
                    <a:pt x="742" y="422"/>
                  </a:lnTo>
                  <a:lnTo>
                    <a:pt x="738" y="416"/>
                  </a:lnTo>
                  <a:lnTo>
                    <a:pt x="734" y="412"/>
                  </a:lnTo>
                  <a:lnTo>
                    <a:pt x="734" y="406"/>
                  </a:lnTo>
                  <a:lnTo>
                    <a:pt x="736" y="394"/>
                  </a:lnTo>
                  <a:lnTo>
                    <a:pt x="740" y="390"/>
                  </a:lnTo>
                  <a:lnTo>
                    <a:pt x="740" y="384"/>
                  </a:lnTo>
                  <a:lnTo>
                    <a:pt x="738" y="378"/>
                  </a:lnTo>
                  <a:lnTo>
                    <a:pt x="728" y="368"/>
                  </a:lnTo>
                  <a:lnTo>
                    <a:pt x="720" y="358"/>
                  </a:lnTo>
                  <a:lnTo>
                    <a:pt x="716" y="358"/>
                  </a:lnTo>
                  <a:lnTo>
                    <a:pt x="714" y="356"/>
                  </a:lnTo>
                  <a:lnTo>
                    <a:pt x="710" y="358"/>
                  </a:lnTo>
                  <a:lnTo>
                    <a:pt x="708" y="358"/>
                  </a:lnTo>
                  <a:lnTo>
                    <a:pt x="700" y="368"/>
                  </a:lnTo>
                  <a:lnTo>
                    <a:pt x="694" y="370"/>
                  </a:lnTo>
                  <a:lnTo>
                    <a:pt x="686" y="370"/>
                  </a:lnTo>
                  <a:lnTo>
                    <a:pt x="682" y="366"/>
                  </a:lnTo>
                  <a:lnTo>
                    <a:pt x="670" y="362"/>
                  </a:lnTo>
                  <a:lnTo>
                    <a:pt x="656" y="362"/>
                  </a:lnTo>
                  <a:lnTo>
                    <a:pt x="654" y="362"/>
                  </a:lnTo>
                  <a:lnTo>
                    <a:pt x="646" y="364"/>
                  </a:lnTo>
                  <a:lnTo>
                    <a:pt x="640" y="368"/>
                  </a:lnTo>
                  <a:lnTo>
                    <a:pt x="632" y="376"/>
                  </a:lnTo>
                  <a:lnTo>
                    <a:pt x="626" y="380"/>
                  </a:lnTo>
                  <a:lnTo>
                    <a:pt x="620" y="382"/>
                  </a:lnTo>
                  <a:lnTo>
                    <a:pt x="610" y="382"/>
                  </a:lnTo>
                  <a:lnTo>
                    <a:pt x="606" y="384"/>
                  </a:lnTo>
                  <a:lnTo>
                    <a:pt x="600" y="388"/>
                  </a:lnTo>
                  <a:lnTo>
                    <a:pt x="596" y="390"/>
                  </a:lnTo>
                  <a:lnTo>
                    <a:pt x="592" y="392"/>
                  </a:lnTo>
                  <a:lnTo>
                    <a:pt x="586" y="394"/>
                  </a:lnTo>
                  <a:lnTo>
                    <a:pt x="584" y="400"/>
                  </a:lnTo>
                  <a:lnTo>
                    <a:pt x="578" y="414"/>
                  </a:lnTo>
                  <a:lnTo>
                    <a:pt x="574" y="420"/>
                  </a:lnTo>
                  <a:lnTo>
                    <a:pt x="568" y="422"/>
                  </a:lnTo>
                  <a:lnTo>
                    <a:pt x="556" y="422"/>
                  </a:lnTo>
                  <a:lnTo>
                    <a:pt x="548" y="424"/>
                  </a:lnTo>
                  <a:lnTo>
                    <a:pt x="544" y="430"/>
                  </a:lnTo>
                  <a:lnTo>
                    <a:pt x="540" y="444"/>
                  </a:lnTo>
                  <a:lnTo>
                    <a:pt x="538" y="456"/>
                  </a:lnTo>
                  <a:lnTo>
                    <a:pt x="534" y="460"/>
                  </a:lnTo>
                  <a:lnTo>
                    <a:pt x="530" y="460"/>
                  </a:lnTo>
                  <a:lnTo>
                    <a:pt x="526" y="460"/>
                  </a:lnTo>
                  <a:lnTo>
                    <a:pt x="518" y="462"/>
                  </a:lnTo>
                  <a:lnTo>
                    <a:pt x="514" y="468"/>
                  </a:lnTo>
                  <a:lnTo>
                    <a:pt x="502" y="484"/>
                  </a:lnTo>
                  <a:lnTo>
                    <a:pt x="500" y="490"/>
                  </a:lnTo>
                  <a:lnTo>
                    <a:pt x="498" y="498"/>
                  </a:lnTo>
                  <a:lnTo>
                    <a:pt x="498" y="502"/>
                  </a:lnTo>
                  <a:lnTo>
                    <a:pt x="496" y="510"/>
                  </a:lnTo>
                  <a:lnTo>
                    <a:pt x="494" y="516"/>
                  </a:lnTo>
                  <a:lnTo>
                    <a:pt x="482" y="532"/>
                  </a:lnTo>
                  <a:lnTo>
                    <a:pt x="474" y="546"/>
                  </a:lnTo>
                  <a:lnTo>
                    <a:pt x="472" y="552"/>
                  </a:lnTo>
                  <a:lnTo>
                    <a:pt x="466" y="566"/>
                  </a:lnTo>
                  <a:lnTo>
                    <a:pt x="462" y="570"/>
                  </a:lnTo>
                  <a:lnTo>
                    <a:pt x="456" y="586"/>
                  </a:lnTo>
                  <a:lnTo>
                    <a:pt x="452" y="590"/>
                  </a:lnTo>
                  <a:lnTo>
                    <a:pt x="444" y="604"/>
                  </a:lnTo>
                  <a:lnTo>
                    <a:pt x="424" y="640"/>
                  </a:lnTo>
                  <a:lnTo>
                    <a:pt x="414" y="652"/>
                  </a:lnTo>
                  <a:lnTo>
                    <a:pt x="406" y="660"/>
                  </a:lnTo>
                  <a:lnTo>
                    <a:pt x="392" y="670"/>
                  </a:lnTo>
                  <a:lnTo>
                    <a:pt x="388" y="672"/>
                  </a:lnTo>
                  <a:lnTo>
                    <a:pt x="382" y="676"/>
                  </a:lnTo>
                  <a:lnTo>
                    <a:pt x="376" y="682"/>
                  </a:lnTo>
                  <a:lnTo>
                    <a:pt x="374" y="688"/>
                  </a:lnTo>
                  <a:lnTo>
                    <a:pt x="366" y="700"/>
                  </a:lnTo>
                  <a:lnTo>
                    <a:pt x="356" y="710"/>
                  </a:lnTo>
                  <a:lnTo>
                    <a:pt x="352" y="714"/>
                  </a:lnTo>
                  <a:lnTo>
                    <a:pt x="350" y="720"/>
                  </a:lnTo>
                  <a:lnTo>
                    <a:pt x="346" y="732"/>
                  </a:lnTo>
                  <a:lnTo>
                    <a:pt x="344" y="736"/>
                  </a:lnTo>
                  <a:lnTo>
                    <a:pt x="342" y="744"/>
                  </a:lnTo>
                  <a:lnTo>
                    <a:pt x="340" y="752"/>
                  </a:lnTo>
                  <a:lnTo>
                    <a:pt x="340" y="756"/>
                  </a:lnTo>
                  <a:lnTo>
                    <a:pt x="342" y="764"/>
                  </a:lnTo>
                  <a:lnTo>
                    <a:pt x="344" y="770"/>
                  </a:lnTo>
                  <a:lnTo>
                    <a:pt x="346" y="776"/>
                  </a:lnTo>
                  <a:lnTo>
                    <a:pt x="348" y="784"/>
                  </a:lnTo>
                  <a:lnTo>
                    <a:pt x="350" y="792"/>
                  </a:lnTo>
                  <a:lnTo>
                    <a:pt x="350" y="794"/>
                  </a:lnTo>
                  <a:lnTo>
                    <a:pt x="350" y="810"/>
                  </a:lnTo>
                  <a:lnTo>
                    <a:pt x="350" y="814"/>
                  </a:lnTo>
                  <a:lnTo>
                    <a:pt x="352" y="820"/>
                  </a:lnTo>
                  <a:lnTo>
                    <a:pt x="356" y="826"/>
                  </a:lnTo>
                  <a:lnTo>
                    <a:pt x="364" y="828"/>
                  </a:lnTo>
                  <a:lnTo>
                    <a:pt x="370" y="830"/>
                  </a:lnTo>
                  <a:lnTo>
                    <a:pt x="378" y="832"/>
                  </a:lnTo>
                  <a:lnTo>
                    <a:pt x="382" y="832"/>
                  </a:lnTo>
                  <a:lnTo>
                    <a:pt x="390" y="830"/>
                  </a:lnTo>
                  <a:lnTo>
                    <a:pt x="396" y="828"/>
                  </a:lnTo>
                  <a:lnTo>
                    <a:pt x="412" y="816"/>
                  </a:lnTo>
                  <a:lnTo>
                    <a:pt x="424" y="808"/>
                  </a:lnTo>
                  <a:lnTo>
                    <a:pt x="430" y="804"/>
                  </a:lnTo>
                  <a:lnTo>
                    <a:pt x="434" y="802"/>
                  </a:lnTo>
                  <a:lnTo>
                    <a:pt x="438" y="800"/>
                  </a:lnTo>
                  <a:lnTo>
                    <a:pt x="442" y="796"/>
                  </a:lnTo>
                  <a:lnTo>
                    <a:pt x="446" y="790"/>
                  </a:lnTo>
                  <a:lnTo>
                    <a:pt x="454" y="778"/>
                  </a:lnTo>
                  <a:lnTo>
                    <a:pt x="458" y="774"/>
                  </a:lnTo>
                  <a:lnTo>
                    <a:pt x="454" y="778"/>
                  </a:lnTo>
                  <a:lnTo>
                    <a:pt x="446" y="790"/>
                  </a:lnTo>
                  <a:lnTo>
                    <a:pt x="442" y="796"/>
                  </a:lnTo>
                  <a:lnTo>
                    <a:pt x="440" y="808"/>
                  </a:lnTo>
                  <a:lnTo>
                    <a:pt x="442" y="820"/>
                  </a:lnTo>
                  <a:lnTo>
                    <a:pt x="446" y="826"/>
                  </a:lnTo>
                  <a:lnTo>
                    <a:pt x="448" y="832"/>
                  </a:lnTo>
                  <a:lnTo>
                    <a:pt x="448" y="840"/>
                  </a:lnTo>
                  <a:lnTo>
                    <a:pt x="448" y="844"/>
                  </a:lnTo>
                  <a:lnTo>
                    <a:pt x="452" y="860"/>
                  </a:lnTo>
                  <a:lnTo>
                    <a:pt x="456" y="874"/>
                  </a:lnTo>
                  <a:lnTo>
                    <a:pt x="458" y="886"/>
                  </a:lnTo>
                  <a:lnTo>
                    <a:pt x="460" y="892"/>
                  </a:lnTo>
                  <a:lnTo>
                    <a:pt x="464" y="896"/>
                  </a:lnTo>
                  <a:lnTo>
                    <a:pt x="466" y="902"/>
                  </a:lnTo>
                  <a:lnTo>
                    <a:pt x="468" y="906"/>
                  </a:lnTo>
                  <a:lnTo>
                    <a:pt x="470" y="910"/>
                  </a:lnTo>
                  <a:lnTo>
                    <a:pt x="476" y="910"/>
                  </a:lnTo>
                  <a:lnTo>
                    <a:pt x="480" y="910"/>
                  </a:lnTo>
                  <a:lnTo>
                    <a:pt x="486" y="910"/>
                  </a:lnTo>
                  <a:lnTo>
                    <a:pt x="488" y="906"/>
                  </a:lnTo>
                  <a:lnTo>
                    <a:pt x="490" y="902"/>
                  </a:lnTo>
                  <a:lnTo>
                    <a:pt x="492" y="896"/>
                  </a:lnTo>
                  <a:lnTo>
                    <a:pt x="498" y="892"/>
                  </a:lnTo>
                  <a:lnTo>
                    <a:pt x="506" y="892"/>
                  </a:lnTo>
                  <a:lnTo>
                    <a:pt x="510" y="892"/>
                  </a:lnTo>
                  <a:lnTo>
                    <a:pt x="516" y="890"/>
                  </a:lnTo>
                  <a:lnTo>
                    <a:pt x="520" y="884"/>
                  </a:lnTo>
                  <a:lnTo>
                    <a:pt x="524" y="878"/>
                  </a:lnTo>
                  <a:lnTo>
                    <a:pt x="526" y="872"/>
                  </a:lnTo>
                  <a:lnTo>
                    <a:pt x="528" y="864"/>
                  </a:lnTo>
                  <a:lnTo>
                    <a:pt x="528" y="840"/>
                  </a:lnTo>
                  <a:lnTo>
                    <a:pt x="528" y="824"/>
                  </a:lnTo>
                  <a:lnTo>
                    <a:pt x="528" y="822"/>
                  </a:lnTo>
                  <a:lnTo>
                    <a:pt x="528" y="816"/>
                  </a:lnTo>
                  <a:lnTo>
                    <a:pt x="532" y="814"/>
                  </a:lnTo>
                  <a:lnTo>
                    <a:pt x="544" y="810"/>
                  </a:lnTo>
                  <a:lnTo>
                    <a:pt x="550" y="806"/>
                  </a:lnTo>
                  <a:lnTo>
                    <a:pt x="554" y="802"/>
                  </a:lnTo>
                  <a:lnTo>
                    <a:pt x="556" y="796"/>
                  </a:lnTo>
                  <a:lnTo>
                    <a:pt x="556" y="792"/>
                  </a:lnTo>
                  <a:lnTo>
                    <a:pt x="556" y="784"/>
                  </a:lnTo>
                  <a:lnTo>
                    <a:pt x="554" y="776"/>
                  </a:lnTo>
                  <a:lnTo>
                    <a:pt x="550" y="772"/>
                  </a:lnTo>
                  <a:lnTo>
                    <a:pt x="542" y="760"/>
                  </a:lnTo>
                  <a:lnTo>
                    <a:pt x="538" y="754"/>
                  </a:lnTo>
                  <a:lnTo>
                    <a:pt x="536" y="746"/>
                  </a:lnTo>
                  <a:lnTo>
                    <a:pt x="536" y="732"/>
                  </a:lnTo>
                  <a:lnTo>
                    <a:pt x="536" y="716"/>
                  </a:lnTo>
                  <a:lnTo>
                    <a:pt x="536" y="704"/>
                  </a:lnTo>
                  <a:lnTo>
                    <a:pt x="538" y="696"/>
                  </a:lnTo>
                  <a:lnTo>
                    <a:pt x="542" y="690"/>
                  </a:lnTo>
                  <a:lnTo>
                    <a:pt x="550" y="682"/>
                  </a:lnTo>
                  <a:lnTo>
                    <a:pt x="562" y="672"/>
                  </a:lnTo>
                  <a:lnTo>
                    <a:pt x="572" y="662"/>
                  </a:lnTo>
                  <a:lnTo>
                    <a:pt x="590" y="652"/>
                  </a:lnTo>
                  <a:lnTo>
                    <a:pt x="594" y="646"/>
                  </a:lnTo>
                  <a:lnTo>
                    <a:pt x="600" y="640"/>
                  </a:lnTo>
                  <a:lnTo>
                    <a:pt x="602" y="634"/>
                  </a:lnTo>
                  <a:lnTo>
                    <a:pt x="604" y="628"/>
                  </a:lnTo>
                  <a:lnTo>
                    <a:pt x="600" y="622"/>
                  </a:lnTo>
                  <a:lnTo>
                    <a:pt x="598" y="616"/>
                  </a:lnTo>
                  <a:lnTo>
                    <a:pt x="600" y="610"/>
                  </a:lnTo>
                  <a:lnTo>
                    <a:pt x="602" y="604"/>
                  </a:lnTo>
                  <a:lnTo>
                    <a:pt x="612" y="592"/>
                  </a:lnTo>
                  <a:lnTo>
                    <a:pt x="620" y="584"/>
                  </a:lnTo>
                  <a:lnTo>
                    <a:pt x="624" y="580"/>
                  </a:lnTo>
                  <a:lnTo>
                    <a:pt x="630" y="576"/>
                  </a:lnTo>
                  <a:lnTo>
                    <a:pt x="634" y="578"/>
                  </a:lnTo>
                  <a:lnTo>
                    <a:pt x="640" y="582"/>
                  </a:lnTo>
                  <a:lnTo>
                    <a:pt x="648" y="594"/>
                  </a:lnTo>
                  <a:lnTo>
                    <a:pt x="652" y="600"/>
                  </a:lnTo>
                  <a:lnTo>
                    <a:pt x="652" y="608"/>
                  </a:lnTo>
                  <a:lnTo>
                    <a:pt x="652" y="614"/>
                  </a:lnTo>
                  <a:lnTo>
                    <a:pt x="638" y="640"/>
                  </a:lnTo>
                  <a:lnTo>
                    <a:pt x="634" y="646"/>
                  </a:lnTo>
                  <a:lnTo>
                    <a:pt x="628" y="650"/>
                  </a:lnTo>
                  <a:lnTo>
                    <a:pt x="612" y="662"/>
                  </a:lnTo>
                  <a:lnTo>
                    <a:pt x="606" y="666"/>
                  </a:lnTo>
                  <a:lnTo>
                    <a:pt x="604" y="674"/>
                  </a:lnTo>
                  <a:lnTo>
                    <a:pt x="598" y="688"/>
                  </a:lnTo>
                  <a:lnTo>
                    <a:pt x="596" y="704"/>
                  </a:lnTo>
                  <a:lnTo>
                    <a:pt x="596" y="726"/>
                  </a:lnTo>
                  <a:lnTo>
                    <a:pt x="596" y="734"/>
                  </a:lnTo>
                  <a:lnTo>
                    <a:pt x="600" y="742"/>
                  </a:lnTo>
                  <a:lnTo>
                    <a:pt x="602" y="748"/>
                  </a:lnTo>
                  <a:lnTo>
                    <a:pt x="610" y="760"/>
                  </a:lnTo>
                  <a:lnTo>
                    <a:pt x="620" y="770"/>
                  </a:lnTo>
                  <a:lnTo>
                    <a:pt x="626" y="772"/>
                  </a:lnTo>
                  <a:lnTo>
                    <a:pt x="634" y="774"/>
                  </a:lnTo>
                  <a:lnTo>
                    <a:pt x="636" y="774"/>
                  </a:lnTo>
                  <a:lnTo>
                    <a:pt x="652" y="772"/>
                  </a:lnTo>
                  <a:lnTo>
                    <a:pt x="676" y="766"/>
                  </a:lnTo>
                  <a:lnTo>
                    <a:pt x="690" y="764"/>
                  </a:lnTo>
                  <a:lnTo>
                    <a:pt x="694" y="764"/>
                  </a:lnTo>
                  <a:lnTo>
                    <a:pt x="700" y="764"/>
                  </a:lnTo>
                  <a:lnTo>
                    <a:pt x="704" y="766"/>
                  </a:lnTo>
                  <a:lnTo>
                    <a:pt x="708" y="768"/>
                  </a:lnTo>
                  <a:lnTo>
                    <a:pt x="712" y="774"/>
                  </a:lnTo>
                  <a:lnTo>
                    <a:pt x="714" y="782"/>
                  </a:lnTo>
                  <a:lnTo>
                    <a:pt x="714" y="786"/>
                  </a:lnTo>
                  <a:lnTo>
                    <a:pt x="712" y="790"/>
                  </a:lnTo>
                  <a:lnTo>
                    <a:pt x="708" y="794"/>
                  </a:lnTo>
                  <a:lnTo>
                    <a:pt x="704" y="794"/>
                  </a:lnTo>
                  <a:lnTo>
                    <a:pt x="700" y="792"/>
                  </a:lnTo>
                  <a:lnTo>
                    <a:pt x="686" y="792"/>
                  </a:lnTo>
                  <a:lnTo>
                    <a:pt x="672" y="792"/>
                  </a:lnTo>
                  <a:lnTo>
                    <a:pt x="658" y="796"/>
                  </a:lnTo>
                  <a:lnTo>
                    <a:pt x="642" y="800"/>
                  </a:lnTo>
                  <a:lnTo>
                    <a:pt x="638" y="804"/>
                  </a:lnTo>
                  <a:lnTo>
                    <a:pt x="634" y="808"/>
                  </a:lnTo>
                  <a:lnTo>
                    <a:pt x="634" y="818"/>
                  </a:lnTo>
                  <a:lnTo>
                    <a:pt x="636" y="822"/>
                  </a:lnTo>
                  <a:lnTo>
                    <a:pt x="640" y="828"/>
                  </a:lnTo>
                  <a:lnTo>
                    <a:pt x="644" y="832"/>
                  </a:lnTo>
                  <a:lnTo>
                    <a:pt x="644" y="838"/>
                  </a:lnTo>
                  <a:lnTo>
                    <a:pt x="644" y="842"/>
                  </a:lnTo>
                  <a:lnTo>
                    <a:pt x="642" y="850"/>
                  </a:lnTo>
                  <a:lnTo>
                    <a:pt x="638" y="854"/>
                  </a:lnTo>
                  <a:lnTo>
                    <a:pt x="636" y="856"/>
                  </a:lnTo>
                  <a:lnTo>
                    <a:pt x="634" y="858"/>
                  </a:lnTo>
                  <a:lnTo>
                    <a:pt x="632" y="858"/>
                  </a:lnTo>
                  <a:lnTo>
                    <a:pt x="628" y="858"/>
                  </a:lnTo>
                  <a:lnTo>
                    <a:pt x="622" y="856"/>
                  </a:lnTo>
                  <a:lnTo>
                    <a:pt x="610" y="852"/>
                  </a:lnTo>
                  <a:lnTo>
                    <a:pt x="606" y="854"/>
                  </a:lnTo>
                  <a:lnTo>
                    <a:pt x="602" y="858"/>
                  </a:lnTo>
                  <a:lnTo>
                    <a:pt x="600" y="864"/>
                  </a:lnTo>
                  <a:lnTo>
                    <a:pt x="598" y="872"/>
                  </a:lnTo>
                  <a:lnTo>
                    <a:pt x="596" y="880"/>
                  </a:lnTo>
                  <a:lnTo>
                    <a:pt x="596" y="882"/>
                  </a:lnTo>
                  <a:lnTo>
                    <a:pt x="596" y="890"/>
                  </a:lnTo>
                  <a:lnTo>
                    <a:pt x="596" y="898"/>
                  </a:lnTo>
                  <a:lnTo>
                    <a:pt x="596" y="902"/>
                  </a:lnTo>
                  <a:lnTo>
                    <a:pt x="596" y="910"/>
                  </a:lnTo>
                  <a:lnTo>
                    <a:pt x="592" y="910"/>
                  </a:lnTo>
                  <a:lnTo>
                    <a:pt x="586" y="912"/>
                  </a:lnTo>
                  <a:lnTo>
                    <a:pt x="582" y="916"/>
                  </a:lnTo>
                  <a:lnTo>
                    <a:pt x="578" y="920"/>
                  </a:lnTo>
                  <a:lnTo>
                    <a:pt x="576" y="926"/>
                  </a:lnTo>
                  <a:lnTo>
                    <a:pt x="574" y="928"/>
                  </a:lnTo>
                  <a:lnTo>
                    <a:pt x="568" y="930"/>
                  </a:lnTo>
                  <a:lnTo>
                    <a:pt x="564" y="930"/>
                  </a:lnTo>
                  <a:lnTo>
                    <a:pt x="552" y="930"/>
                  </a:lnTo>
                  <a:lnTo>
                    <a:pt x="540" y="932"/>
                  </a:lnTo>
                  <a:lnTo>
                    <a:pt x="516" y="938"/>
                  </a:lnTo>
                  <a:lnTo>
                    <a:pt x="500" y="944"/>
                  </a:lnTo>
                  <a:lnTo>
                    <a:pt x="496" y="946"/>
                  </a:lnTo>
                  <a:lnTo>
                    <a:pt x="488" y="950"/>
                  </a:lnTo>
                  <a:lnTo>
                    <a:pt x="482" y="946"/>
                  </a:lnTo>
                  <a:lnTo>
                    <a:pt x="476" y="944"/>
                  </a:lnTo>
                  <a:lnTo>
                    <a:pt x="468" y="942"/>
                  </a:lnTo>
                  <a:lnTo>
                    <a:pt x="462" y="944"/>
                  </a:lnTo>
                  <a:lnTo>
                    <a:pt x="456" y="946"/>
                  </a:lnTo>
                  <a:lnTo>
                    <a:pt x="450" y="946"/>
                  </a:lnTo>
                  <a:lnTo>
                    <a:pt x="444" y="944"/>
                  </a:lnTo>
                  <a:lnTo>
                    <a:pt x="440" y="940"/>
                  </a:lnTo>
                  <a:lnTo>
                    <a:pt x="440" y="934"/>
                  </a:lnTo>
                  <a:lnTo>
                    <a:pt x="436" y="932"/>
                  </a:lnTo>
                  <a:lnTo>
                    <a:pt x="432" y="930"/>
                  </a:lnTo>
                  <a:lnTo>
                    <a:pt x="428" y="930"/>
                  </a:lnTo>
                  <a:lnTo>
                    <a:pt x="424" y="930"/>
                  </a:lnTo>
                  <a:lnTo>
                    <a:pt x="422" y="928"/>
                  </a:lnTo>
                  <a:lnTo>
                    <a:pt x="420" y="924"/>
                  </a:lnTo>
                  <a:lnTo>
                    <a:pt x="420" y="922"/>
                  </a:lnTo>
                  <a:lnTo>
                    <a:pt x="420" y="918"/>
                  </a:lnTo>
                  <a:lnTo>
                    <a:pt x="420" y="902"/>
                  </a:lnTo>
                  <a:lnTo>
                    <a:pt x="420" y="898"/>
                  </a:lnTo>
                  <a:lnTo>
                    <a:pt x="422" y="894"/>
                  </a:lnTo>
                  <a:lnTo>
                    <a:pt x="424" y="890"/>
                  </a:lnTo>
                  <a:lnTo>
                    <a:pt x="430" y="890"/>
                  </a:lnTo>
                  <a:lnTo>
                    <a:pt x="434" y="886"/>
                  </a:lnTo>
                  <a:lnTo>
                    <a:pt x="436" y="882"/>
                  </a:lnTo>
                  <a:lnTo>
                    <a:pt x="434" y="882"/>
                  </a:lnTo>
                  <a:lnTo>
                    <a:pt x="430" y="880"/>
                  </a:lnTo>
                  <a:lnTo>
                    <a:pt x="430" y="876"/>
                  </a:lnTo>
                  <a:lnTo>
                    <a:pt x="430" y="864"/>
                  </a:lnTo>
                  <a:lnTo>
                    <a:pt x="430" y="860"/>
                  </a:lnTo>
                  <a:lnTo>
                    <a:pt x="428" y="858"/>
                  </a:lnTo>
                  <a:lnTo>
                    <a:pt x="428" y="856"/>
                  </a:lnTo>
                  <a:lnTo>
                    <a:pt x="426" y="854"/>
                  </a:lnTo>
                  <a:lnTo>
                    <a:pt x="422" y="856"/>
                  </a:lnTo>
                  <a:lnTo>
                    <a:pt x="418" y="858"/>
                  </a:lnTo>
                  <a:lnTo>
                    <a:pt x="406" y="862"/>
                  </a:lnTo>
                  <a:lnTo>
                    <a:pt x="400" y="864"/>
                  </a:lnTo>
                  <a:lnTo>
                    <a:pt x="398" y="868"/>
                  </a:lnTo>
                  <a:lnTo>
                    <a:pt x="394" y="874"/>
                  </a:lnTo>
                  <a:lnTo>
                    <a:pt x="392" y="882"/>
                  </a:lnTo>
                  <a:lnTo>
                    <a:pt x="392" y="890"/>
                  </a:lnTo>
                  <a:lnTo>
                    <a:pt x="392" y="892"/>
                  </a:lnTo>
                  <a:lnTo>
                    <a:pt x="392" y="900"/>
                  </a:lnTo>
                  <a:lnTo>
                    <a:pt x="396" y="906"/>
                  </a:lnTo>
                  <a:lnTo>
                    <a:pt x="404" y="918"/>
                  </a:lnTo>
                  <a:lnTo>
                    <a:pt x="406" y="922"/>
                  </a:lnTo>
                  <a:lnTo>
                    <a:pt x="410" y="930"/>
                  </a:lnTo>
                  <a:lnTo>
                    <a:pt x="406" y="936"/>
                  </a:lnTo>
                  <a:lnTo>
                    <a:pt x="404" y="942"/>
                  </a:lnTo>
                  <a:lnTo>
                    <a:pt x="400" y="954"/>
                  </a:lnTo>
                  <a:lnTo>
                    <a:pt x="398" y="958"/>
                  </a:lnTo>
                  <a:lnTo>
                    <a:pt x="396" y="958"/>
                  </a:lnTo>
                  <a:lnTo>
                    <a:pt x="386" y="958"/>
                  </a:lnTo>
                  <a:lnTo>
                    <a:pt x="380" y="960"/>
                  </a:lnTo>
                  <a:lnTo>
                    <a:pt x="376" y="960"/>
                  </a:lnTo>
                  <a:lnTo>
                    <a:pt x="364" y="964"/>
                  </a:lnTo>
                  <a:lnTo>
                    <a:pt x="358" y="966"/>
                  </a:lnTo>
                  <a:lnTo>
                    <a:pt x="352" y="970"/>
                  </a:lnTo>
                  <a:lnTo>
                    <a:pt x="346" y="976"/>
                  </a:lnTo>
                  <a:lnTo>
                    <a:pt x="336" y="992"/>
                  </a:lnTo>
                  <a:lnTo>
                    <a:pt x="326" y="1004"/>
                  </a:lnTo>
                  <a:lnTo>
                    <a:pt x="320" y="1008"/>
                  </a:lnTo>
                  <a:lnTo>
                    <a:pt x="316" y="1012"/>
                  </a:lnTo>
                  <a:lnTo>
                    <a:pt x="312" y="1018"/>
                  </a:lnTo>
                  <a:lnTo>
                    <a:pt x="306" y="1024"/>
                  </a:lnTo>
                  <a:lnTo>
                    <a:pt x="298" y="1034"/>
                  </a:lnTo>
                  <a:lnTo>
                    <a:pt x="296" y="1040"/>
                  </a:lnTo>
                  <a:lnTo>
                    <a:pt x="292" y="1046"/>
                  </a:lnTo>
                  <a:lnTo>
                    <a:pt x="288" y="1048"/>
                  </a:lnTo>
                  <a:lnTo>
                    <a:pt x="282" y="1050"/>
                  </a:lnTo>
                  <a:lnTo>
                    <a:pt x="278" y="1054"/>
                  </a:lnTo>
                  <a:lnTo>
                    <a:pt x="276" y="1060"/>
                  </a:lnTo>
                  <a:lnTo>
                    <a:pt x="272" y="1064"/>
                  </a:lnTo>
                  <a:lnTo>
                    <a:pt x="264" y="1066"/>
                  </a:lnTo>
                  <a:lnTo>
                    <a:pt x="260" y="1066"/>
                  </a:lnTo>
                  <a:lnTo>
                    <a:pt x="256" y="1066"/>
                  </a:lnTo>
                  <a:lnTo>
                    <a:pt x="252" y="1062"/>
                  </a:lnTo>
                  <a:lnTo>
                    <a:pt x="252" y="1058"/>
                  </a:lnTo>
                  <a:lnTo>
                    <a:pt x="248" y="1058"/>
                  </a:lnTo>
                  <a:lnTo>
                    <a:pt x="244" y="1058"/>
                  </a:lnTo>
                  <a:lnTo>
                    <a:pt x="242" y="1062"/>
                  </a:lnTo>
                  <a:lnTo>
                    <a:pt x="242" y="1072"/>
                  </a:lnTo>
                  <a:lnTo>
                    <a:pt x="242" y="1076"/>
                  </a:lnTo>
                  <a:lnTo>
                    <a:pt x="238" y="1076"/>
                  </a:lnTo>
                  <a:lnTo>
                    <a:pt x="228" y="1076"/>
                  </a:lnTo>
                  <a:lnTo>
                    <a:pt x="218" y="1076"/>
                  </a:lnTo>
                  <a:lnTo>
                    <a:pt x="206" y="1080"/>
                  </a:lnTo>
                  <a:lnTo>
                    <a:pt x="202" y="1082"/>
                  </a:lnTo>
                  <a:lnTo>
                    <a:pt x="196" y="1086"/>
                  </a:lnTo>
                  <a:lnTo>
                    <a:pt x="194" y="1092"/>
                  </a:lnTo>
                  <a:lnTo>
                    <a:pt x="196" y="1096"/>
                  </a:lnTo>
                  <a:lnTo>
                    <a:pt x="202" y="1100"/>
                  </a:lnTo>
                  <a:lnTo>
                    <a:pt x="206" y="1102"/>
                  </a:lnTo>
                  <a:lnTo>
                    <a:pt x="214" y="1106"/>
                  </a:lnTo>
                  <a:lnTo>
                    <a:pt x="222" y="1106"/>
                  </a:lnTo>
                  <a:lnTo>
                    <a:pt x="226" y="1106"/>
                  </a:lnTo>
                  <a:lnTo>
                    <a:pt x="230" y="1108"/>
                  </a:lnTo>
                  <a:lnTo>
                    <a:pt x="234" y="1110"/>
                  </a:lnTo>
                  <a:lnTo>
                    <a:pt x="234" y="1116"/>
                  </a:lnTo>
                  <a:lnTo>
                    <a:pt x="238" y="1120"/>
                  </a:lnTo>
                  <a:lnTo>
                    <a:pt x="242" y="1126"/>
                  </a:lnTo>
                  <a:lnTo>
                    <a:pt x="242" y="1134"/>
                  </a:lnTo>
                  <a:lnTo>
                    <a:pt x="242" y="1138"/>
                  </a:lnTo>
                  <a:lnTo>
                    <a:pt x="244" y="1142"/>
                  </a:lnTo>
                  <a:lnTo>
                    <a:pt x="248" y="1146"/>
                  </a:lnTo>
                  <a:lnTo>
                    <a:pt x="252" y="1148"/>
                  </a:lnTo>
                  <a:lnTo>
                    <a:pt x="252" y="1154"/>
                  </a:lnTo>
                  <a:lnTo>
                    <a:pt x="252" y="1156"/>
                  </a:lnTo>
                  <a:lnTo>
                    <a:pt x="250" y="1172"/>
                  </a:lnTo>
                  <a:lnTo>
                    <a:pt x="244" y="1196"/>
                  </a:lnTo>
                  <a:lnTo>
                    <a:pt x="242" y="1204"/>
                  </a:lnTo>
                  <a:lnTo>
                    <a:pt x="234" y="1202"/>
                  </a:lnTo>
                  <a:lnTo>
                    <a:pt x="192" y="1194"/>
                  </a:lnTo>
                  <a:lnTo>
                    <a:pt x="176" y="1194"/>
                  </a:lnTo>
                  <a:lnTo>
                    <a:pt x="162" y="1194"/>
                  </a:lnTo>
                  <a:lnTo>
                    <a:pt x="150" y="1194"/>
                  </a:lnTo>
                  <a:lnTo>
                    <a:pt x="140" y="1194"/>
                  </a:lnTo>
                  <a:lnTo>
                    <a:pt x="134" y="1196"/>
                  </a:lnTo>
                  <a:lnTo>
                    <a:pt x="130" y="1198"/>
                  </a:lnTo>
                  <a:lnTo>
                    <a:pt x="128" y="1204"/>
                  </a:lnTo>
                  <a:lnTo>
                    <a:pt x="128" y="1212"/>
                  </a:lnTo>
                  <a:lnTo>
                    <a:pt x="132" y="1226"/>
                  </a:lnTo>
                  <a:lnTo>
                    <a:pt x="134" y="1234"/>
                  </a:lnTo>
                  <a:lnTo>
                    <a:pt x="130" y="1234"/>
                  </a:lnTo>
                  <a:lnTo>
                    <a:pt x="128" y="1234"/>
                  </a:lnTo>
                  <a:lnTo>
                    <a:pt x="128" y="1236"/>
                  </a:lnTo>
                  <a:lnTo>
                    <a:pt x="128" y="1240"/>
                  </a:lnTo>
                  <a:lnTo>
                    <a:pt x="132" y="1246"/>
                  </a:lnTo>
                  <a:lnTo>
                    <a:pt x="134" y="1254"/>
                  </a:lnTo>
                  <a:lnTo>
                    <a:pt x="134" y="1262"/>
                  </a:lnTo>
                  <a:lnTo>
                    <a:pt x="134" y="1264"/>
                  </a:lnTo>
                  <a:lnTo>
                    <a:pt x="134" y="1272"/>
                  </a:lnTo>
                  <a:lnTo>
                    <a:pt x="132" y="1280"/>
                  </a:lnTo>
                  <a:lnTo>
                    <a:pt x="128" y="1286"/>
                  </a:lnTo>
                  <a:lnTo>
                    <a:pt x="128" y="1292"/>
                  </a:lnTo>
                  <a:lnTo>
                    <a:pt x="130" y="1298"/>
                  </a:lnTo>
                  <a:lnTo>
                    <a:pt x="134" y="1304"/>
                  </a:lnTo>
                  <a:lnTo>
                    <a:pt x="134" y="1310"/>
                  </a:lnTo>
                  <a:lnTo>
                    <a:pt x="134" y="1314"/>
                  </a:lnTo>
                  <a:lnTo>
                    <a:pt x="136" y="1316"/>
                  </a:lnTo>
                  <a:lnTo>
                    <a:pt x="138" y="1320"/>
                  </a:lnTo>
                  <a:lnTo>
                    <a:pt x="140" y="1322"/>
                  </a:lnTo>
                  <a:lnTo>
                    <a:pt x="142" y="1322"/>
                  </a:lnTo>
                  <a:lnTo>
                    <a:pt x="146" y="1322"/>
                  </a:lnTo>
                  <a:lnTo>
                    <a:pt x="154" y="1322"/>
                  </a:lnTo>
                  <a:lnTo>
                    <a:pt x="160" y="1322"/>
                  </a:lnTo>
                  <a:lnTo>
                    <a:pt x="164" y="1322"/>
                  </a:lnTo>
                  <a:lnTo>
                    <a:pt x="170" y="1326"/>
                  </a:lnTo>
                  <a:lnTo>
                    <a:pt x="178" y="1334"/>
                  </a:lnTo>
                  <a:lnTo>
                    <a:pt x="184" y="1338"/>
                  </a:lnTo>
                  <a:lnTo>
                    <a:pt x="192" y="1338"/>
                  </a:lnTo>
                  <a:lnTo>
                    <a:pt x="206" y="1334"/>
                  </a:lnTo>
                  <a:lnTo>
                    <a:pt x="220" y="1328"/>
                  </a:lnTo>
                  <a:lnTo>
                    <a:pt x="234" y="1324"/>
                  </a:lnTo>
                  <a:lnTo>
                    <a:pt x="242" y="1320"/>
                  </a:lnTo>
                  <a:lnTo>
                    <a:pt x="246" y="1314"/>
                  </a:lnTo>
                  <a:lnTo>
                    <a:pt x="248" y="1308"/>
                  </a:lnTo>
                  <a:lnTo>
                    <a:pt x="258" y="1296"/>
                  </a:lnTo>
                  <a:lnTo>
                    <a:pt x="266" y="1288"/>
                  </a:lnTo>
                  <a:lnTo>
                    <a:pt x="270" y="1282"/>
                  </a:lnTo>
                  <a:lnTo>
                    <a:pt x="272" y="1276"/>
                  </a:lnTo>
                  <a:lnTo>
                    <a:pt x="274" y="1264"/>
                  </a:lnTo>
                  <a:lnTo>
                    <a:pt x="280" y="1250"/>
                  </a:lnTo>
                  <a:lnTo>
                    <a:pt x="282" y="1244"/>
                  </a:lnTo>
                  <a:lnTo>
                    <a:pt x="288" y="1238"/>
                  </a:lnTo>
                  <a:lnTo>
                    <a:pt x="304" y="1228"/>
                  </a:lnTo>
                  <a:lnTo>
                    <a:pt x="310" y="1224"/>
                  </a:lnTo>
                  <a:lnTo>
                    <a:pt x="316" y="1216"/>
                  </a:lnTo>
                  <a:lnTo>
                    <a:pt x="318" y="1212"/>
                  </a:lnTo>
                  <a:lnTo>
                    <a:pt x="322" y="1206"/>
                  </a:lnTo>
                  <a:lnTo>
                    <a:pt x="326" y="1204"/>
                  </a:lnTo>
                  <a:lnTo>
                    <a:pt x="340" y="1204"/>
                  </a:lnTo>
                  <a:lnTo>
                    <a:pt x="342" y="1204"/>
                  </a:lnTo>
                  <a:lnTo>
                    <a:pt x="350" y="1202"/>
                  </a:lnTo>
                  <a:lnTo>
                    <a:pt x="358" y="1200"/>
                  </a:lnTo>
                  <a:lnTo>
                    <a:pt x="374" y="1188"/>
                  </a:lnTo>
                  <a:lnTo>
                    <a:pt x="380" y="1186"/>
                  </a:lnTo>
                  <a:lnTo>
                    <a:pt x="386" y="1184"/>
                  </a:lnTo>
                  <a:lnTo>
                    <a:pt x="390" y="1182"/>
                  </a:lnTo>
                  <a:lnTo>
                    <a:pt x="396" y="1180"/>
                  </a:lnTo>
                  <a:lnTo>
                    <a:pt x="402" y="1178"/>
                  </a:lnTo>
                  <a:lnTo>
                    <a:pt x="408" y="1178"/>
                  </a:lnTo>
                  <a:lnTo>
                    <a:pt x="412" y="1180"/>
                  </a:lnTo>
                  <a:lnTo>
                    <a:pt x="420" y="1186"/>
                  </a:lnTo>
                  <a:lnTo>
                    <a:pt x="424" y="1192"/>
                  </a:lnTo>
                  <a:lnTo>
                    <a:pt x="436" y="1208"/>
                  </a:lnTo>
                  <a:lnTo>
                    <a:pt x="444" y="1220"/>
                  </a:lnTo>
                  <a:lnTo>
                    <a:pt x="446" y="1226"/>
                  </a:lnTo>
                  <a:lnTo>
                    <a:pt x="450" y="1232"/>
                  </a:lnTo>
                  <a:lnTo>
                    <a:pt x="456" y="1236"/>
                  </a:lnTo>
                  <a:lnTo>
                    <a:pt x="482" y="1250"/>
                  </a:lnTo>
                  <a:lnTo>
                    <a:pt x="488" y="1254"/>
                  </a:lnTo>
                  <a:lnTo>
                    <a:pt x="492" y="1260"/>
                  </a:lnTo>
                  <a:lnTo>
                    <a:pt x="502" y="1274"/>
                  </a:lnTo>
                  <a:lnTo>
                    <a:pt x="506" y="1282"/>
                  </a:lnTo>
                  <a:lnTo>
                    <a:pt x="506" y="1290"/>
                  </a:lnTo>
                  <a:lnTo>
                    <a:pt x="506" y="1304"/>
                  </a:lnTo>
                  <a:lnTo>
                    <a:pt x="506" y="1312"/>
                  </a:lnTo>
                  <a:lnTo>
                    <a:pt x="508" y="1316"/>
                  </a:lnTo>
                  <a:lnTo>
                    <a:pt x="510" y="1316"/>
                  </a:lnTo>
                  <a:lnTo>
                    <a:pt x="512" y="1316"/>
                  </a:lnTo>
                  <a:lnTo>
                    <a:pt x="514" y="1312"/>
                  </a:lnTo>
                  <a:lnTo>
                    <a:pt x="518" y="1302"/>
                  </a:lnTo>
                  <a:lnTo>
                    <a:pt x="522" y="1294"/>
                  </a:lnTo>
                  <a:lnTo>
                    <a:pt x="524" y="1288"/>
                  </a:lnTo>
                  <a:lnTo>
                    <a:pt x="526" y="1282"/>
                  </a:lnTo>
                  <a:lnTo>
                    <a:pt x="528" y="1274"/>
                  </a:lnTo>
                  <a:lnTo>
                    <a:pt x="528" y="1270"/>
                  </a:lnTo>
                  <a:lnTo>
                    <a:pt x="528" y="1268"/>
                  </a:lnTo>
                  <a:lnTo>
                    <a:pt x="530" y="1266"/>
                  </a:lnTo>
                  <a:lnTo>
                    <a:pt x="532" y="1266"/>
                  </a:lnTo>
                  <a:lnTo>
                    <a:pt x="534" y="1266"/>
                  </a:lnTo>
                  <a:lnTo>
                    <a:pt x="540" y="1268"/>
                  </a:lnTo>
                  <a:lnTo>
                    <a:pt x="552" y="1272"/>
                  </a:lnTo>
                  <a:lnTo>
                    <a:pt x="554" y="1272"/>
                  </a:lnTo>
                  <a:lnTo>
                    <a:pt x="554" y="1270"/>
                  </a:lnTo>
                  <a:lnTo>
                    <a:pt x="552" y="1266"/>
                  </a:lnTo>
                  <a:lnTo>
                    <a:pt x="534" y="1248"/>
                  </a:lnTo>
                  <a:lnTo>
                    <a:pt x="520" y="1240"/>
                  </a:lnTo>
                  <a:lnTo>
                    <a:pt x="516" y="1236"/>
                  </a:lnTo>
                  <a:lnTo>
                    <a:pt x="504" y="1228"/>
                  </a:lnTo>
                  <a:lnTo>
                    <a:pt x="494" y="1216"/>
                  </a:lnTo>
                  <a:lnTo>
                    <a:pt x="484" y="1200"/>
                  </a:lnTo>
                  <a:lnTo>
                    <a:pt x="476" y="1188"/>
                  </a:lnTo>
                  <a:lnTo>
                    <a:pt x="472" y="1182"/>
                  </a:lnTo>
                  <a:lnTo>
                    <a:pt x="470" y="1174"/>
                  </a:lnTo>
                  <a:lnTo>
                    <a:pt x="468" y="1166"/>
                  </a:lnTo>
                  <a:lnTo>
                    <a:pt x="468" y="1164"/>
                  </a:lnTo>
                  <a:lnTo>
                    <a:pt x="470" y="1158"/>
                  </a:lnTo>
                  <a:lnTo>
                    <a:pt x="474" y="1156"/>
                  </a:lnTo>
                  <a:lnTo>
                    <a:pt x="478" y="1154"/>
                  </a:lnTo>
                  <a:lnTo>
                    <a:pt x="482" y="1156"/>
                  </a:lnTo>
                  <a:lnTo>
                    <a:pt x="488" y="1156"/>
                  </a:lnTo>
                  <a:lnTo>
                    <a:pt x="496" y="1162"/>
                  </a:lnTo>
                  <a:lnTo>
                    <a:pt x="502" y="1168"/>
                  </a:lnTo>
                  <a:lnTo>
                    <a:pt x="508" y="1176"/>
                  </a:lnTo>
                  <a:lnTo>
                    <a:pt x="510" y="1182"/>
                  </a:lnTo>
                  <a:lnTo>
                    <a:pt x="516" y="1196"/>
                  </a:lnTo>
                  <a:lnTo>
                    <a:pt x="520" y="1204"/>
                  </a:lnTo>
                  <a:lnTo>
                    <a:pt x="524" y="1208"/>
                  </a:lnTo>
                  <a:lnTo>
                    <a:pt x="540" y="1220"/>
                  </a:lnTo>
                  <a:lnTo>
                    <a:pt x="548" y="1224"/>
                  </a:lnTo>
                  <a:lnTo>
                    <a:pt x="552" y="1230"/>
                  </a:lnTo>
                  <a:lnTo>
                    <a:pt x="560" y="1238"/>
                  </a:lnTo>
                  <a:lnTo>
                    <a:pt x="564" y="1244"/>
                  </a:lnTo>
                  <a:lnTo>
                    <a:pt x="566" y="1248"/>
                  </a:lnTo>
                  <a:lnTo>
                    <a:pt x="570" y="1260"/>
                  </a:lnTo>
                  <a:lnTo>
                    <a:pt x="572" y="1266"/>
                  </a:lnTo>
                  <a:lnTo>
                    <a:pt x="576" y="1272"/>
                  </a:lnTo>
                  <a:lnTo>
                    <a:pt x="580" y="1280"/>
                  </a:lnTo>
                  <a:lnTo>
                    <a:pt x="584" y="1286"/>
                  </a:lnTo>
                  <a:lnTo>
                    <a:pt x="588" y="1290"/>
                  </a:lnTo>
                  <a:lnTo>
                    <a:pt x="594" y="1292"/>
                  </a:lnTo>
                  <a:lnTo>
                    <a:pt x="598" y="1292"/>
                  </a:lnTo>
                  <a:lnTo>
                    <a:pt x="602" y="1294"/>
                  </a:lnTo>
                  <a:lnTo>
                    <a:pt x="602" y="1296"/>
                  </a:lnTo>
                  <a:lnTo>
                    <a:pt x="602" y="1298"/>
                  </a:lnTo>
                  <a:lnTo>
                    <a:pt x="598" y="1304"/>
                  </a:lnTo>
                  <a:lnTo>
                    <a:pt x="596" y="1310"/>
                  </a:lnTo>
                  <a:lnTo>
                    <a:pt x="596" y="1314"/>
                  </a:lnTo>
                  <a:lnTo>
                    <a:pt x="598" y="1320"/>
                  </a:lnTo>
                  <a:lnTo>
                    <a:pt x="604" y="1326"/>
                  </a:lnTo>
                  <a:lnTo>
                    <a:pt x="608" y="1328"/>
                  </a:lnTo>
                  <a:lnTo>
                    <a:pt x="616" y="1330"/>
                  </a:lnTo>
                  <a:lnTo>
                    <a:pt x="620" y="1326"/>
                  </a:lnTo>
                  <a:lnTo>
                    <a:pt x="624" y="1322"/>
                  </a:lnTo>
                  <a:lnTo>
                    <a:pt x="626" y="1316"/>
                  </a:lnTo>
                  <a:lnTo>
                    <a:pt x="628" y="1312"/>
                  </a:lnTo>
                  <a:lnTo>
                    <a:pt x="632" y="1308"/>
                  </a:lnTo>
                  <a:lnTo>
                    <a:pt x="638" y="1306"/>
                  </a:lnTo>
                  <a:lnTo>
                    <a:pt x="640" y="1304"/>
                  </a:lnTo>
                  <a:lnTo>
                    <a:pt x="642" y="1302"/>
                  </a:lnTo>
                  <a:lnTo>
                    <a:pt x="640" y="1300"/>
                  </a:lnTo>
                  <a:lnTo>
                    <a:pt x="640" y="1296"/>
                  </a:lnTo>
                  <a:lnTo>
                    <a:pt x="632" y="1288"/>
                  </a:lnTo>
                  <a:lnTo>
                    <a:pt x="628" y="1282"/>
                  </a:lnTo>
                  <a:lnTo>
                    <a:pt x="626" y="1278"/>
                  </a:lnTo>
                  <a:lnTo>
                    <a:pt x="624" y="1272"/>
                  </a:lnTo>
                  <a:lnTo>
                    <a:pt x="620" y="1268"/>
                  </a:lnTo>
                  <a:lnTo>
                    <a:pt x="620" y="1266"/>
                  </a:lnTo>
                  <a:lnTo>
                    <a:pt x="620" y="1264"/>
                  </a:lnTo>
                  <a:lnTo>
                    <a:pt x="624" y="1260"/>
                  </a:lnTo>
                  <a:lnTo>
                    <a:pt x="638" y="1256"/>
                  </a:lnTo>
                  <a:lnTo>
                    <a:pt x="652" y="1254"/>
                  </a:lnTo>
                  <a:lnTo>
                    <a:pt x="656" y="1254"/>
                  </a:lnTo>
                  <a:lnTo>
                    <a:pt x="664" y="1254"/>
                  </a:lnTo>
                  <a:lnTo>
                    <a:pt x="668" y="1260"/>
                  </a:lnTo>
                  <a:lnTo>
                    <a:pt x="670" y="1266"/>
                  </a:lnTo>
                  <a:lnTo>
                    <a:pt x="674" y="1272"/>
                  </a:lnTo>
                  <a:lnTo>
                    <a:pt x="678" y="1280"/>
                  </a:lnTo>
                  <a:lnTo>
                    <a:pt x="680" y="1284"/>
                  </a:lnTo>
                  <a:lnTo>
                    <a:pt x="688" y="1300"/>
                  </a:lnTo>
                  <a:lnTo>
                    <a:pt x="690" y="1304"/>
                  </a:lnTo>
                  <a:lnTo>
                    <a:pt x="698" y="1318"/>
                  </a:lnTo>
                  <a:lnTo>
                    <a:pt x="700" y="1324"/>
                  </a:lnTo>
                  <a:lnTo>
                    <a:pt x="704" y="1328"/>
                  </a:lnTo>
                  <a:lnTo>
                    <a:pt x="712" y="1330"/>
                  </a:lnTo>
                  <a:lnTo>
                    <a:pt x="734" y="1330"/>
                  </a:lnTo>
                  <a:lnTo>
                    <a:pt x="748" y="1330"/>
                  </a:lnTo>
                  <a:lnTo>
                    <a:pt x="760" y="1334"/>
                  </a:lnTo>
                  <a:lnTo>
                    <a:pt x="774" y="1338"/>
                  </a:lnTo>
                  <a:lnTo>
                    <a:pt x="782" y="1338"/>
                  </a:lnTo>
                  <a:lnTo>
                    <a:pt x="788" y="1338"/>
                  </a:lnTo>
                  <a:lnTo>
                    <a:pt x="794" y="1334"/>
                  </a:lnTo>
                  <a:lnTo>
                    <a:pt x="802" y="1332"/>
                  </a:lnTo>
                  <a:lnTo>
                    <a:pt x="808" y="1334"/>
                  </a:lnTo>
                  <a:lnTo>
                    <a:pt x="814" y="1338"/>
                  </a:lnTo>
                  <a:lnTo>
                    <a:pt x="820" y="1340"/>
                  </a:lnTo>
                  <a:lnTo>
                    <a:pt x="824" y="1348"/>
                  </a:lnTo>
                  <a:lnTo>
                    <a:pt x="826" y="1354"/>
                  </a:lnTo>
                  <a:lnTo>
                    <a:pt x="828" y="1360"/>
                  </a:lnTo>
                  <a:lnTo>
                    <a:pt x="828" y="1368"/>
                  </a:lnTo>
                  <a:lnTo>
                    <a:pt x="814" y="1402"/>
                  </a:lnTo>
                  <a:lnTo>
                    <a:pt x="810" y="1408"/>
                  </a:lnTo>
                  <a:lnTo>
                    <a:pt x="806" y="1410"/>
                  </a:lnTo>
                  <a:lnTo>
                    <a:pt x="802" y="1412"/>
                  </a:lnTo>
                  <a:lnTo>
                    <a:pt x="798" y="1416"/>
                  </a:lnTo>
                  <a:lnTo>
                    <a:pt x="796" y="1422"/>
                  </a:lnTo>
                  <a:lnTo>
                    <a:pt x="792" y="1428"/>
                  </a:lnTo>
                  <a:lnTo>
                    <a:pt x="786" y="1434"/>
                  </a:lnTo>
                  <a:lnTo>
                    <a:pt x="780" y="1438"/>
                  </a:lnTo>
                  <a:lnTo>
                    <a:pt x="774" y="1438"/>
                  </a:lnTo>
                  <a:lnTo>
                    <a:pt x="760" y="1438"/>
                  </a:lnTo>
                  <a:lnTo>
                    <a:pt x="754" y="1438"/>
                  </a:lnTo>
                  <a:lnTo>
                    <a:pt x="748" y="1434"/>
                  </a:lnTo>
                  <a:lnTo>
                    <a:pt x="742" y="1430"/>
                  </a:lnTo>
                  <a:lnTo>
                    <a:pt x="734" y="1430"/>
                  </a:lnTo>
                  <a:lnTo>
                    <a:pt x="712" y="1436"/>
                  </a:lnTo>
                  <a:lnTo>
                    <a:pt x="704" y="1438"/>
                  </a:lnTo>
                  <a:lnTo>
                    <a:pt x="696" y="1436"/>
                  </a:lnTo>
                  <a:lnTo>
                    <a:pt x="682" y="1432"/>
                  </a:lnTo>
                  <a:lnTo>
                    <a:pt x="666" y="1428"/>
                  </a:lnTo>
                  <a:lnTo>
                    <a:pt x="662" y="1428"/>
                  </a:lnTo>
                  <a:lnTo>
                    <a:pt x="656" y="1428"/>
                  </a:lnTo>
                  <a:lnTo>
                    <a:pt x="650" y="1424"/>
                  </a:lnTo>
                  <a:lnTo>
                    <a:pt x="638" y="1416"/>
                  </a:lnTo>
                  <a:lnTo>
                    <a:pt x="632" y="1412"/>
                  </a:lnTo>
                  <a:lnTo>
                    <a:pt x="626" y="1410"/>
                  </a:lnTo>
                  <a:lnTo>
                    <a:pt x="618" y="1410"/>
                  </a:lnTo>
                  <a:lnTo>
                    <a:pt x="614" y="1410"/>
                  </a:lnTo>
                  <a:lnTo>
                    <a:pt x="598" y="1412"/>
                  </a:lnTo>
                  <a:lnTo>
                    <a:pt x="584" y="1416"/>
                  </a:lnTo>
                  <a:lnTo>
                    <a:pt x="578" y="1420"/>
                  </a:lnTo>
                  <a:lnTo>
                    <a:pt x="576" y="1428"/>
                  </a:lnTo>
                  <a:lnTo>
                    <a:pt x="576" y="1430"/>
                  </a:lnTo>
                  <a:lnTo>
                    <a:pt x="574" y="1438"/>
                  </a:lnTo>
                  <a:lnTo>
                    <a:pt x="570" y="1442"/>
                  </a:lnTo>
                  <a:lnTo>
                    <a:pt x="554" y="1446"/>
                  </a:lnTo>
                  <a:lnTo>
                    <a:pt x="548" y="1446"/>
                  </a:lnTo>
                  <a:lnTo>
                    <a:pt x="542" y="1442"/>
                  </a:lnTo>
                  <a:lnTo>
                    <a:pt x="534" y="1434"/>
                  </a:lnTo>
                  <a:lnTo>
                    <a:pt x="522" y="1424"/>
                  </a:lnTo>
                  <a:lnTo>
                    <a:pt x="512" y="1414"/>
                  </a:lnTo>
                  <a:lnTo>
                    <a:pt x="508" y="1410"/>
                  </a:lnTo>
                  <a:lnTo>
                    <a:pt x="500" y="1410"/>
                  </a:lnTo>
                  <a:lnTo>
                    <a:pt x="476" y="1410"/>
                  </a:lnTo>
                  <a:lnTo>
                    <a:pt x="470" y="1408"/>
                  </a:lnTo>
                  <a:lnTo>
                    <a:pt x="462" y="1406"/>
                  </a:lnTo>
                  <a:lnTo>
                    <a:pt x="456" y="1404"/>
                  </a:lnTo>
                  <a:lnTo>
                    <a:pt x="442" y="1396"/>
                  </a:lnTo>
                  <a:lnTo>
                    <a:pt x="436" y="1394"/>
                  </a:lnTo>
                  <a:lnTo>
                    <a:pt x="424" y="1386"/>
                  </a:lnTo>
                  <a:lnTo>
                    <a:pt x="422" y="1380"/>
                  </a:lnTo>
                  <a:lnTo>
                    <a:pt x="424" y="1374"/>
                  </a:lnTo>
                  <a:lnTo>
                    <a:pt x="434" y="1358"/>
                  </a:lnTo>
                  <a:lnTo>
                    <a:pt x="436" y="1350"/>
                  </a:lnTo>
                  <a:lnTo>
                    <a:pt x="436" y="1344"/>
                  </a:lnTo>
                  <a:lnTo>
                    <a:pt x="434" y="1338"/>
                  </a:lnTo>
                  <a:lnTo>
                    <a:pt x="428" y="1332"/>
                  </a:lnTo>
                  <a:lnTo>
                    <a:pt x="422" y="1328"/>
                  </a:lnTo>
                  <a:lnTo>
                    <a:pt x="418" y="1326"/>
                  </a:lnTo>
                  <a:lnTo>
                    <a:pt x="406" y="1322"/>
                  </a:lnTo>
                  <a:lnTo>
                    <a:pt x="402" y="1322"/>
                  </a:lnTo>
                  <a:lnTo>
                    <a:pt x="400" y="1324"/>
                  </a:lnTo>
                  <a:lnTo>
                    <a:pt x="400" y="1328"/>
                  </a:lnTo>
                  <a:lnTo>
                    <a:pt x="400" y="1324"/>
                  </a:lnTo>
                  <a:lnTo>
                    <a:pt x="398" y="1324"/>
                  </a:lnTo>
                  <a:lnTo>
                    <a:pt x="396" y="1326"/>
                  </a:lnTo>
                  <a:lnTo>
                    <a:pt x="390" y="1330"/>
                  </a:lnTo>
                  <a:lnTo>
                    <a:pt x="382" y="1332"/>
                  </a:lnTo>
                  <a:lnTo>
                    <a:pt x="378" y="1332"/>
                  </a:lnTo>
                  <a:lnTo>
                    <a:pt x="362" y="1332"/>
                  </a:lnTo>
                  <a:lnTo>
                    <a:pt x="320" y="1332"/>
                  </a:lnTo>
                  <a:lnTo>
                    <a:pt x="312" y="1332"/>
                  </a:lnTo>
                  <a:lnTo>
                    <a:pt x="304" y="1334"/>
                  </a:lnTo>
                  <a:lnTo>
                    <a:pt x="270" y="1348"/>
                  </a:lnTo>
                  <a:lnTo>
                    <a:pt x="254" y="1354"/>
                  </a:lnTo>
                  <a:lnTo>
                    <a:pt x="250" y="1358"/>
                  </a:lnTo>
                  <a:lnTo>
                    <a:pt x="244" y="1360"/>
                  </a:lnTo>
                  <a:lnTo>
                    <a:pt x="242" y="1362"/>
                  </a:lnTo>
                  <a:lnTo>
                    <a:pt x="242" y="1364"/>
                  </a:lnTo>
                  <a:lnTo>
                    <a:pt x="242" y="1362"/>
                  </a:lnTo>
                  <a:lnTo>
                    <a:pt x="240" y="1362"/>
                  </a:lnTo>
                  <a:lnTo>
                    <a:pt x="238" y="1360"/>
                  </a:lnTo>
                  <a:lnTo>
                    <a:pt x="224" y="1360"/>
                  </a:lnTo>
                  <a:lnTo>
                    <a:pt x="220" y="1360"/>
                  </a:lnTo>
                  <a:lnTo>
                    <a:pt x="208" y="1360"/>
                  </a:lnTo>
                  <a:lnTo>
                    <a:pt x="196" y="1356"/>
                  </a:lnTo>
                  <a:lnTo>
                    <a:pt x="190" y="1354"/>
                  </a:lnTo>
                  <a:lnTo>
                    <a:pt x="188" y="1354"/>
                  </a:lnTo>
                  <a:lnTo>
                    <a:pt x="184" y="1354"/>
                  </a:lnTo>
                  <a:lnTo>
                    <a:pt x="182" y="1356"/>
                  </a:lnTo>
                  <a:lnTo>
                    <a:pt x="180" y="1358"/>
                  </a:lnTo>
                  <a:lnTo>
                    <a:pt x="168" y="1374"/>
                  </a:lnTo>
                  <a:lnTo>
                    <a:pt x="158" y="1386"/>
                  </a:lnTo>
                  <a:lnTo>
                    <a:pt x="150" y="1394"/>
                  </a:lnTo>
                  <a:lnTo>
                    <a:pt x="140" y="1406"/>
                  </a:lnTo>
                  <a:lnTo>
                    <a:pt x="130" y="1422"/>
                  </a:lnTo>
                  <a:lnTo>
                    <a:pt x="122" y="1436"/>
                  </a:lnTo>
                  <a:lnTo>
                    <a:pt x="116" y="1460"/>
                  </a:lnTo>
                  <a:lnTo>
                    <a:pt x="114" y="1466"/>
                  </a:lnTo>
                  <a:lnTo>
                    <a:pt x="108" y="1472"/>
                  </a:lnTo>
                  <a:lnTo>
                    <a:pt x="82" y="1484"/>
                  </a:lnTo>
                  <a:lnTo>
                    <a:pt x="70" y="1492"/>
                  </a:lnTo>
                  <a:lnTo>
                    <a:pt x="66" y="1498"/>
                  </a:lnTo>
                  <a:lnTo>
                    <a:pt x="62" y="1502"/>
                  </a:lnTo>
                  <a:lnTo>
                    <a:pt x="52" y="1514"/>
                  </a:lnTo>
                  <a:lnTo>
                    <a:pt x="32" y="1550"/>
                  </a:lnTo>
                  <a:lnTo>
                    <a:pt x="24" y="1564"/>
                  </a:lnTo>
                  <a:lnTo>
                    <a:pt x="12" y="1598"/>
                  </a:lnTo>
                  <a:lnTo>
                    <a:pt x="8" y="1606"/>
                  </a:lnTo>
                  <a:lnTo>
                    <a:pt x="10" y="1614"/>
                  </a:lnTo>
                  <a:lnTo>
                    <a:pt x="16" y="1626"/>
                  </a:lnTo>
                  <a:lnTo>
                    <a:pt x="18" y="1642"/>
                  </a:lnTo>
                  <a:lnTo>
                    <a:pt x="18" y="1666"/>
                  </a:lnTo>
                  <a:lnTo>
                    <a:pt x="16" y="1672"/>
                  </a:lnTo>
                  <a:lnTo>
                    <a:pt x="12" y="1678"/>
                  </a:lnTo>
                  <a:lnTo>
                    <a:pt x="8" y="1684"/>
                  </a:lnTo>
                  <a:lnTo>
                    <a:pt x="6" y="1692"/>
                  </a:lnTo>
                  <a:lnTo>
                    <a:pt x="0" y="1706"/>
                  </a:lnTo>
                  <a:lnTo>
                    <a:pt x="0" y="1712"/>
                  </a:lnTo>
                  <a:lnTo>
                    <a:pt x="0" y="1720"/>
                  </a:lnTo>
                  <a:lnTo>
                    <a:pt x="6" y="1744"/>
                  </a:lnTo>
                  <a:lnTo>
                    <a:pt x="8" y="1750"/>
                  </a:lnTo>
                  <a:lnTo>
                    <a:pt x="12" y="1752"/>
                  </a:lnTo>
                  <a:lnTo>
                    <a:pt x="18" y="1752"/>
                  </a:lnTo>
                  <a:lnTo>
                    <a:pt x="20" y="1752"/>
                  </a:lnTo>
                  <a:lnTo>
                    <a:pt x="18" y="1752"/>
                  </a:lnTo>
                  <a:lnTo>
                    <a:pt x="20" y="1760"/>
                  </a:lnTo>
                  <a:lnTo>
                    <a:pt x="24" y="1764"/>
                  </a:lnTo>
                  <a:lnTo>
                    <a:pt x="26" y="1768"/>
                  </a:lnTo>
                  <a:lnTo>
                    <a:pt x="30" y="1770"/>
                  </a:lnTo>
                  <a:lnTo>
                    <a:pt x="32" y="1768"/>
                  </a:lnTo>
                  <a:lnTo>
                    <a:pt x="30" y="1770"/>
                  </a:lnTo>
                  <a:lnTo>
                    <a:pt x="30" y="1772"/>
                  </a:lnTo>
                  <a:lnTo>
                    <a:pt x="32" y="1772"/>
                  </a:lnTo>
                  <a:lnTo>
                    <a:pt x="36" y="1774"/>
                  </a:lnTo>
                  <a:lnTo>
                    <a:pt x="40" y="1778"/>
                  </a:lnTo>
                  <a:lnTo>
                    <a:pt x="52" y="1804"/>
                  </a:lnTo>
                  <a:lnTo>
                    <a:pt x="56" y="1810"/>
                  </a:lnTo>
                  <a:lnTo>
                    <a:pt x="60" y="1816"/>
                  </a:lnTo>
                  <a:lnTo>
                    <a:pt x="72" y="1824"/>
                  </a:lnTo>
                  <a:lnTo>
                    <a:pt x="84" y="1832"/>
                  </a:lnTo>
                  <a:lnTo>
                    <a:pt x="94" y="1838"/>
                  </a:lnTo>
                  <a:lnTo>
                    <a:pt x="102" y="1844"/>
                  </a:lnTo>
                  <a:lnTo>
                    <a:pt x="128" y="1864"/>
                  </a:lnTo>
                  <a:lnTo>
                    <a:pt x="136" y="1868"/>
                  </a:lnTo>
                  <a:lnTo>
                    <a:pt x="142" y="1870"/>
                  </a:lnTo>
                  <a:lnTo>
                    <a:pt x="146" y="1870"/>
                  </a:lnTo>
                  <a:lnTo>
                    <a:pt x="152" y="1868"/>
                  </a:lnTo>
                  <a:lnTo>
                    <a:pt x="154" y="1868"/>
                  </a:lnTo>
                  <a:lnTo>
                    <a:pt x="154" y="1866"/>
                  </a:lnTo>
                  <a:lnTo>
                    <a:pt x="154" y="1868"/>
                  </a:lnTo>
                  <a:lnTo>
                    <a:pt x="158" y="1868"/>
                  </a:lnTo>
                  <a:lnTo>
                    <a:pt x="162" y="1870"/>
                  </a:lnTo>
                  <a:lnTo>
                    <a:pt x="166" y="1870"/>
                  </a:lnTo>
                  <a:lnTo>
                    <a:pt x="182" y="1868"/>
                  </a:lnTo>
                  <a:lnTo>
                    <a:pt x="206" y="1862"/>
                  </a:lnTo>
                  <a:lnTo>
                    <a:pt x="218" y="1860"/>
                  </a:lnTo>
                  <a:lnTo>
                    <a:pt x="224" y="1860"/>
                  </a:lnTo>
                  <a:lnTo>
                    <a:pt x="232" y="1860"/>
                  </a:lnTo>
                  <a:lnTo>
                    <a:pt x="244" y="1860"/>
                  </a:lnTo>
                  <a:lnTo>
                    <a:pt x="260" y="1856"/>
                  </a:lnTo>
                  <a:lnTo>
                    <a:pt x="274" y="1852"/>
                  </a:lnTo>
                  <a:lnTo>
                    <a:pt x="282" y="1850"/>
                  </a:lnTo>
                  <a:lnTo>
                    <a:pt x="288" y="1844"/>
                  </a:lnTo>
                  <a:lnTo>
                    <a:pt x="294" y="1842"/>
                  </a:lnTo>
                  <a:lnTo>
                    <a:pt x="300" y="1838"/>
                  </a:lnTo>
                  <a:lnTo>
                    <a:pt x="306" y="1838"/>
                  </a:lnTo>
                  <a:lnTo>
                    <a:pt x="312" y="1840"/>
                  </a:lnTo>
                  <a:lnTo>
                    <a:pt x="320" y="1840"/>
                  </a:lnTo>
                  <a:lnTo>
                    <a:pt x="322" y="1840"/>
                  </a:lnTo>
                  <a:lnTo>
                    <a:pt x="330" y="1842"/>
                  </a:lnTo>
                  <a:lnTo>
                    <a:pt x="334" y="1846"/>
                  </a:lnTo>
                  <a:lnTo>
                    <a:pt x="346" y="1862"/>
                  </a:lnTo>
                  <a:lnTo>
                    <a:pt x="352" y="1868"/>
                  </a:lnTo>
                  <a:lnTo>
                    <a:pt x="358" y="1870"/>
                  </a:lnTo>
                  <a:lnTo>
                    <a:pt x="362" y="1870"/>
                  </a:lnTo>
                  <a:lnTo>
                    <a:pt x="370" y="1870"/>
                  </a:lnTo>
                  <a:lnTo>
                    <a:pt x="378" y="1874"/>
                  </a:lnTo>
                  <a:lnTo>
                    <a:pt x="384" y="1876"/>
                  </a:lnTo>
                  <a:lnTo>
                    <a:pt x="388" y="1878"/>
                  </a:lnTo>
                  <a:lnTo>
                    <a:pt x="392" y="1878"/>
                  </a:lnTo>
                  <a:lnTo>
                    <a:pt x="392" y="1876"/>
                  </a:lnTo>
                  <a:lnTo>
                    <a:pt x="392" y="1878"/>
                  </a:lnTo>
                  <a:lnTo>
                    <a:pt x="394" y="1878"/>
                  </a:lnTo>
                  <a:lnTo>
                    <a:pt x="398" y="1878"/>
                  </a:lnTo>
                  <a:lnTo>
                    <a:pt x="404" y="1880"/>
                  </a:lnTo>
                  <a:lnTo>
                    <a:pt x="408" y="1884"/>
                  </a:lnTo>
                  <a:lnTo>
                    <a:pt x="410" y="1890"/>
                  </a:lnTo>
                  <a:lnTo>
                    <a:pt x="410" y="1896"/>
                  </a:lnTo>
                  <a:lnTo>
                    <a:pt x="410" y="1900"/>
                  </a:lnTo>
                  <a:lnTo>
                    <a:pt x="410" y="1908"/>
                  </a:lnTo>
                  <a:lnTo>
                    <a:pt x="410" y="1916"/>
                  </a:lnTo>
                  <a:lnTo>
                    <a:pt x="410" y="1920"/>
                  </a:lnTo>
                  <a:lnTo>
                    <a:pt x="410" y="1936"/>
                  </a:lnTo>
                  <a:lnTo>
                    <a:pt x="410" y="1950"/>
                  </a:lnTo>
                  <a:lnTo>
                    <a:pt x="412" y="1956"/>
                  </a:lnTo>
                  <a:lnTo>
                    <a:pt x="414" y="1964"/>
                  </a:lnTo>
                  <a:lnTo>
                    <a:pt x="434" y="1990"/>
                  </a:lnTo>
                  <a:lnTo>
                    <a:pt x="438" y="1994"/>
                  </a:lnTo>
                  <a:lnTo>
                    <a:pt x="440" y="1994"/>
                  </a:lnTo>
                  <a:lnTo>
                    <a:pt x="442" y="1994"/>
                  </a:lnTo>
                  <a:lnTo>
                    <a:pt x="440" y="1996"/>
                  </a:lnTo>
                  <a:lnTo>
                    <a:pt x="440" y="1998"/>
                  </a:lnTo>
                  <a:lnTo>
                    <a:pt x="444" y="2002"/>
                  </a:lnTo>
                  <a:lnTo>
                    <a:pt x="452" y="2014"/>
                  </a:lnTo>
                  <a:lnTo>
                    <a:pt x="456" y="2020"/>
                  </a:lnTo>
                  <a:lnTo>
                    <a:pt x="458" y="2026"/>
                  </a:lnTo>
                  <a:lnTo>
                    <a:pt x="458" y="2034"/>
                  </a:lnTo>
                  <a:lnTo>
                    <a:pt x="458" y="2038"/>
                  </a:lnTo>
                  <a:lnTo>
                    <a:pt x="458" y="2046"/>
                  </a:lnTo>
                  <a:lnTo>
                    <a:pt x="460" y="2054"/>
                  </a:lnTo>
                  <a:lnTo>
                    <a:pt x="468" y="2096"/>
                  </a:lnTo>
                  <a:lnTo>
                    <a:pt x="472" y="2112"/>
                  </a:lnTo>
                  <a:lnTo>
                    <a:pt x="476" y="2124"/>
                  </a:lnTo>
                  <a:lnTo>
                    <a:pt x="478" y="2134"/>
                  </a:lnTo>
                  <a:lnTo>
                    <a:pt x="472" y="2144"/>
                  </a:lnTo>
                  <a:lnTo>
                    <a:pt x="462" y="2166"/>
                  </a:lnTo>
                  <a:lnTo>
                    <a:pt x="460" y="2172"/>
                  </a:lnTo>
                  <a:lnTo>
                    <a:pt x="458" y="2180"/>
                  </a:lnTo>
                  <a:lnTo>
                    <a:pt x="458" y="2204"/>
                  </a:lnTo>
                  <a:lnTo>
                    <a:pt x="460" y="2212"/>
                  </a:lnTo>
                  <a:lnTo>
                    <a:pt x="460" y="2210"/>
                  </a:lnTo>
                  <a:lnTo>
                    <a:pt x="460" y="2212"/>
                  </a:lnTo>
                  <a:lnTo>
                    <a:pt x="456" y="2220"/>
                  </a:lnTo>
                  <a:lnTo>
                    <a:pt x="452" y="2234"/>
                  </a:lnTo>
                  <a:lnTo>
                    <a:pt x="450" y="2242"/>
                  </a:lnTo>
                  <a:lnTo>
                    <a:pt x="452" y="2248"/>
                  </a:lnTo>
                  <a:lnTo>
                    <a:pt x="484" y="2302"/>
                  </a:lnTo>
                  <a:lnTo>
                    <a:pt x="488" y="2308"/>
                  </a:lnTo>
                  <a:lnTo>
                    <a:pt x="488" y="2314"/>
                  </a:lnTo>
                  <a:lnTo>
                    <a:pt x="490" y="2328"/>
                  </a:lnTo>
                  <a:lnTo>
                    <a:pt x="496" y="2380"/>
                  </a:lnTo>
                  <a:lnTo>
                    <a:pt x="500" y="2386"/>
                  </a:lnTo>
                  <a:lnTo>
                    <a:pt x="504" y="2392"/>
                  </a:lnTo>
                  <a:lnTo>
                    <a:pt x="520" y="2402"/>
                  </a:lnTo>
                  <a:lnTo>
                    <a:pt x="528" y="2406"/>
                  </a:lnTo>
                  <a:lnTo>
                    <a:pt x="528" y="2404"/>
                  </a:lnTo>
                  <a:lnTo>
                    <a:pt x="528" y="2406"/>
                  </a:lnTo>
                  <a:lnTo>
                    <a:pt x="532" y="2414"/>
                  </a:lnTo>
                  <a:lnTo>
                    <a:pt x="534" y="2420"/>
                  </a:lnTo>
                  <a:lnTo>
                    <a:pt x="540" y="2434"/>
                  </a:lnTo>
                  <a:lnTo>
                    <a:pt x="546" y="2458"/>
                  </a:lnTo>
                  <a:lnTo>
                    <a:pt x="548" y="2474"/>
                  </a:lnTo>
                  <a:lnTo>
                    <a:pt x="548" y="2478"/>
                  </a:lnTo>
                  <a:lnTo>
                    <a:pt x="548" y="2486"/>
                  </a:lnTo>
                  <a:lnTo>
                    <a:pt x="552" y="2492"/>
                  </a:lnTo>
                  <a:lnTo>
                    <a:pt x="562" y="2508"/>
                  </a:lnTo>
                  <a:lnTo>
                    <a:pt x="568" y="2512"/>
                  </a:lnTo>
                  <a:lnTo>
                    <a:pt x="574" y="2514"/>
                  </a:lnTo>
                  <a:lnTo>
                    <a:pt x="598" y="2508"/>
                  </a:lnTo>
                  <a:lnTo>
                    <a:pt x="614" y="2504"/>
                  </a:lnTo>
                  <a:lnTo>
                    <a:pt x="638" y="2498"/>
                  </a:lnTo>
                  <a:lnTo>
                    <a:pt x="654" y="2496"/>
                  </a:lnTo>
                  <a:lnTo>
                    <a:pt x="676" y="2496"/>
                  </a:lnTo>
                  <a:lnTo>
                    <a:pt x="684" y="2494"/>
                  </a:lnTo>
                  <a:lnTo>
                    <a:pt x="690" y="2490"/>
                  </a:lnTo>
                  <a:lnTo>
                    <a:pt x="748" y="2424"/>
                  </a:lnTo>
                  <a:lnTo>
                    <a:pt x="756" y="2410"/>
                  </a:lnTo>
                  <a:lnTo>
                    <a:pt x="770" y="2376"/>
                  </a:lnTo>
                  <a:lnTo>
                    <a:pt x="770" y="2370"/>
                  </a:lnTo>
                  <a:lnTo>
                    <a:pt x="770" y="2368"/>
                  </a:lnTo>
                  <a:lnTo>
                    <a:pt x="768" y="2368"/>
                  </a:lnTo>
                  <a:lnTo>
                    <a:pt x="770" y="2368"/>
                  </a:lnTo>
                  <a:lnTo>
                    <a:pt x="772" y="2366"/>
                  </a:lnTo>
                  <a:lnTo>
                    <a:pt x="772" y="2364"/>
                  </a:lnTo>
                  <a:lnTo>
                    <a:pt x="774" y="2358"/>
                  </a:lnTo>
                  <a:lnTo>
                    <a:pt x="778" y="2354"/>
                  </a:lnTo>
                  <a:lnTo>
                    <a:pt x="806" y="2334"/>
                  </a:lnTo>
                  <a:lnTo>
                    <a:pt x="810" y="2328"/>
                  </a:lnTo>
                  <a:lnTo>
                    <a:pt x="814" y="2322"/>
                  </a:lnTo>
                  <a:lnTo>
                    <a:pt x="818" y="2308"/>
                  </a:lnTo>
                  <a:lnTo>
                    <a:pt x="820" y="2300"/>
                  </a:lnTo>
                  <a:lnTo>
                    <a:pt x="820" y="2292"/>
                  </a:lnTo>
                  <a:lnTo>
                    <a:pt x="814" y="2268"/>
                  </a:lnTo>
                  <a:lnTo>
                    <a:pt x="814" y="2260"/>
                  </a:lnTo>
                  <a:lnTo>
                    <a:pt x="816" y="2254"/>
                  </a:lnTo>
                  <a:lnTo>
                    <a:pt x="826" y="2238"/>
                  </a:lnTo>
                  <a:lnTo>
                    <a:pt x="832" y="2232"/>
                  </a:lnTo>
                  <a:lnTo>
                    <a:pt x="838" y="2228"/>
                  </a:lnTo>
                  <a:lnTo>
                    <a:pt x="874" y="2206"/>
                  </a:lnTo>
                  <a:lnTo>
                    <a:pt x="880" y="2202"/>
                  </a:lnTo>
                  <a:lnTo>
                    <a:pt x="884" y="2194"/>
                  </a:lnTo>
                  <a:lnTo>
                    <a:pt x="886" y="2190"/>
                  </a:lnTo>
                  <a:lnTo>
                    <a:pt x="894" y="2176"/>
                  </a:lnTo>
                  <a:lnTo>
                    <a:pt x="896" y="2170"/>
                  </a:lnTo>
                  <a:lnTo>
                    <a:pt x="898" y="2162"/>
                  </a:lnTo>
                  <a:lnTo>
                    <a:pt x="898" y="2156"/>
                  </a:lnTo>
                  <a:lnTo>
                    <a:pt x="892" y="2132"/>
                  </a:lnTo>
                  <a:lnTo>
                    <a:pt x="890" y="2116"/>
                  </a:lnTo>
                  <a:lnTo>
                    <a:pt x="890" y="2112"/>
                  </a:lnTo>
                  <a:lnTo>
                    <a:pt x="890" y="2108"/>
                  </a:lnTo>
                  <a:lnTo>
                    <a:pt x="888" y="2106"/>
                  </a:lnTo>
                  <a:lnTo>
                    <a:pt x="886" y="2108"/>
                  </a:lnTo>
                  <a:lnTo>
                    <a:pt x="888" y="2106"/>
                  </a:lnTo>
                  <a:lnTo>
                    <a:pt x="888" y="2102"/>
                  </a:lnTo>
                  <a:lnTo>
                    <a:pt x="886" y="2098"/>
                  </a:lnTo>
                  <a:lnTo>
                    <a:pt x="882" y="2094"/>
                  </a:lnTo>
                  <a:lnTo>
                    <a:pt x="880" y="2086"/>
                  </a:lnTo>
                  <a:lnTo>
                    <a:pt x="880" y="2054"/>
                  </a:lnTo>
                  <a:lnTo>
                    <a:pt x="880" y="2046"/>
                  </a:lnTo>
                  <a:lnTo>
                    <a:pt x="876" y="2038"/>
                  </a:lnTo>
                  <a:lnTo>
                    <a:pt x="874" y="2032"/>
                  </a:lnTo>
                  <a:lnTo>
                    <a:pt x="872" y="2026"/>
                  </a:lnTo>
                  <a:lnTo>
                    <a:pt x="876" y="2020"/>
                  </a:lnTo>
                  <a:lnTo>
                    <a:pt x="880" y="2016"/>
                  </a:lnTo>
                  <a:lnTo>
                    <a:pt x="880" y="2012"/>
                  </a:lnTo>
                  <a:lnTo>
                    <a:pt x="882" y="2006"/>
                  </a:lnTo>
                  <a:lnTo>
                    <a:pt x="884" y="2000"/>
                  </a:lnTo>
                  <a:lnTo>
                    <a:pt x="894" y="1984"/>
                  </a:lnTo>
                  <a:lnTo>
                    <a:pt x="900" y="1978"/>
                  </a:lnTo>
                  <a:lnTo>
                    <a:pt x="906" y="1974"/>
                  </a:lnTo>
                  <a:lnTo>
                    <a:pt x="912" y="1970"/>
                  </a:lnTo>
                  <a:lnTo>
                    <a:pt x="918" y="1968"/>
                  </a:lnTo>
                  <a:lnTo>
                    <a:pt x="922" y="1960"/>
                  </a:lnTo>
                  <a:lnTo>
                    <a:pt x="934" y="1936"/>
                  </a:lnTo>
                  <a:lnTo>
                    <a:pt x="940" y="1930"/>
                  </a:lnTo>
                  <a:lnTo>
                    <a:pt x="946" y="1924"/>
                  </a:lnTo>
                  <a:lnTo>
                    <a:pt x="970" y="1912"/>
                  </a:lnTo>
                  <a:lnTo>
                    <a:pt x="984" y="1902"/>
                  </a:lnTo>
                  <a:lnTo>
                    <a:pt x="1012" y="1874"/>
                  </a:lnTo>
                  <a:lnTo>
                    <a:pt x="1016" y="1868"/>
                  </a:lnTo>
                  <a:lnTo>
                    <a:pt x="1020" y="1862"/>
                  </a:lnTo>
                  <a:lnTo>
                    <a:pt x="1044" y="1808"/>
                  </a:lnTo>
                  <a:lnTo>
                    <a:pt x="1048" y="1792"/>
                  </a:lnTo>
                  <a:lnTo>
                    <a:pt x="1054" y="1770"/>
                  </a:lnTo>
                  <a:lnTo>
                    <a:pt x="1054" y="1766"/>
                  </a:lnTo>
                  <a:lnTo>
                    <a:pt x="1054" y="1764"/>
                  </a:lnTo>
                  <a:lnTo>
                    <a:pt x="1050" y="1764"/>
                  </a:lnTo>
                  <a:lnTo>
                    <a:pt x="1048" y="1764"/>
                  </a:lnTo>
                  <a:lnTo>
                    <a:pt x="976" y="1780"/>
                  </a:lnTo>
                  <a:lnTo>
                    <a:pt x="968" y="1780"/>
                  </a:lnTo>
                  <a:lnTo>
                    <a:pt x="960" y="1778"/>
                  </a:lnTo>
                  <a:lnTo>
                    <a:pt x="956" y="1774"/>
                  </a:lnTo>
                  <a:lnTo>
                    <a:pt x="944" y="1766"/>
                  </a:lnTo>
                  <a:lnTo>
                    <a:pt x="934" y="1754"/>
                  </a:lnTo>
                  <a:lnTo>
                    <a:pt x="904" y="1710"/>
                  </a:lnTo>
                  <a:lnTo>
                    <a:pt x="898" y="1704"/>
                  </a:lnTo>
                  <a:lnTo>
                    <a:pt x="892" y="1700"/>
                  </a:lnTo>
                  <a:lnTo>
                    <a:pt x="886" y="1696"/>
                  </a:lnTo>
                  <a:lnTo>
                    <a:pt x="880" y="1692"/>
                  </a:lnTo>
                  <a:lnTo>
                    <a:pt x="876" y="1686"/>
                  </a:lnTo>
                  <a:lnTo>
                    <a:pt x="864" y="1670"/>
                  </a:lnTo>
                  <a:lnTo>
                    <a:pt x="860" y="1664"/>
                  </a:lnTo>
                  <a:lnTo>
                    <a:pt x="858" y="1656"/>
                  </a:lnTo>
                  <a:lnTo>
                    <a:pt x="852" y="1642"/>
                  </a:lnTo>
                  <a:lnTo>
                    <a:pt x="848" y="1626"/>
                  </a:lnTo>
                  <a:lnTo>
                    <a:pt x="842" y="1602"/>
                  </a:lnTo>
                  <a:lnTo>
                    <a:pt x="840" y="1596"/>
                  </a:lnTo>
                  <a:lnTo>
                    <a:pt x="834" y="1590"/>
                  </a:lnTo>
                  <a:lnTo>
                    <a:pt x="826" y="1582"/>
                  </a:lnTo>
                  <a:lnTo>
                    <a:pt x="822" y="1574"/>
                  </a:lnTo>
                  <a:lnTo>
                    <a:pt x="818" y="1568"/>
                  </a:lnTo>
                  <a:lnTo>
                    <a:pt x="814" y="1544"/>
                  </a:lnTo>
                  <a:lnTo>
                    <a:pt x="808" y="1530"/>
                  </a:lnTo>
                  <a:lnTo>
                    <a:pt x="796" y="1504"/>
                  </a:lnTo>
                  <a:lnTo>
                    <a:pt x="786" y="1492"/>
                  </a:lnTo>
                  <a:lnTo>
                    <a:pt x="768" y="1474"/>
                  </a:lnTo>
                  <a:lnTo>
                    <a:pt x="766" y="1470"/>
                  </a:lnTo>
                  <a:lnTo>
                    <a:pt x="770" y="1472"/>
                  </a:lnTo>
                  <a:lnTo>
                    <a:pt x="794" y="1484"/>
                  </a:lnTo>
                  <a:lnTo>
                    <a:pt x="798" y="1484"/>
                  </a:lnTo>
                  <a:lnTo>
                    <a:pt x="800" y="1484"/>
                  </a:lnTo>
                  <a:lnTo>
                    <a:pt x="804" y="1482"/>
                  </a:lnTo>
                  <a:lnTo>
                    <a:pt x="804" y="1480"/>
                  </a:lnTo>
                  <a:lnTo>
                    <a:pt x="808" y="1476"/>
                  </a:lnTo>
                  <a:lnTo>
                    <a:pt x="810" y="1474"/>
                  </a:lnTo>
                  <a:lnTo>
                    <a:pt x="810" y="1472"/>
                  </a:lnTo>
                  <a:lnTo>
                    <a:pt x="812" y="1474"/>
                  </a:lnTo>
                  <a:lnTo>
                    <a:pt x="814" y="1476"/>
                  </a:lnTo>
                  <a:lnTo>
                    <a:pt x="818" y="1480"/>
                  </a:lnTo>
                  <a:lnTo>
                    <a:pt x="824" y="1494"/>
                  </a:lnTo>
                  <a:lnTo>
                    <a:pt x="856" y="1550"/>
                  </a:lnTo>
                  <a:lnTo>
                    <a:pt x="866" y="1562"/>
                  </a:lnTo>
                  <a:lnTo>
                    <a:pt x="874" y="1570"/>
                  </a:lnTo>
                  <a:lnTo>
                    <a:pt x="878" y="1576"/>
                  </a:lnTo>
                  <a:lnTo>
                    <a:pt x="882" y="1584"/>
                  </a:lnTo>
                  <a:lnTo>
                    <a:pt x="886" y="1598"/>
                  </a:lnTo>
                  <a:lnTo>
                    <a:pt x="892" y="1614"/>
                  </a:lnTo>
                  <a:lnTo>
                    <a:pt x="898" y="1636"/>
                  </a:lnTo>
                  <a:lnTo>
                    <a:pt x="900" y="1644"/>
                  </a:lnTo>
                  <a:lnTo>
                    <a:pt x="904" y="1650"/>
                  </a:lnTo>
                  <a:lnTo>
                    <a:pt x="924" y="1668"/>
                  </a:lnTo>
                  <a:lnTo>
                    <a:pt x="928" y="1674"/>
                  </a:lnTo>
                  <a:lnTo>
                    <a:pt x="928" y="1678"/>
                  </a:lnTo>
                  <a:lnTo>
                    <a:pt x="928" y="1684"/>
                  </a:lnTo>
                  <a:lnTo>
                    <a:pt x="932" y="1690"/>
                  </a:lnTo>
                  <a:lnTo>
                    <a:pt x="936" y="1696"/>
                  </a:lnTo>
                  <a:lnTo>
                    <a:pt x="942" y="1710"/>
                  </a:lnTo>
                  <a:lnTo>
                    <a:pt x="954" y="1736"/>
                  </a:lnTo>
                  <a:lnTo>
                    <a:pt x="960" y="1740"/>
                  </a:lnTo>
                  <a:lnTo>
                    <a:pt x="966" y="1740"/>
                  </a:lnTo>
                  <a:lnTo>
                    <a:pt x="980" y="1736"/>
                  </a:lnTo>
                  <a:lnTo>
                    <a:pt x="996" y="1732"/>
                  </a:lnTo>
                  <a:lnTo>
                    <a:pt x="1000" y="1732"/>
                  </a:lnTo>
                  <a:lnTo>
                    <a:pt x="1006" y="1732"/>
                  </a:lnTo>
                  <a:lnTo>
                    <a:pt x="1012" y="1728"/>
                  </a:lnTo>
                  <a:lnTo>
                    <a:pt x="1020" y="1718"/>
                  </a:lnTo>
                  <a:lnTo>
                    <a:pt x="1028" y="1714"/>
                  </a:lnTo>
                  <a:lnTo>
                    <a:pt x="1034" y="1710"/>
                  </a:lnTo>
                  <a:lnTo>
                    <a:pt x="1048" y="1706"/>
                  </a:lnTo>
                  <a:lnTo>
                    <a:pt x="1064" y="1700"/>
                  </a:lnTo>
                  <a:lnTo>
                    <a:pt x="1088" y="1688"/>
                  </a:lnTo>
                  <a:lnTo>
                    <a:pt x="1096" y="1684"/>
                  </a:lnTo>
                  <a:lnTo>
                    <a:pt x="1102" y="1680"/>
                  </a:lnTo>
                  <a:lnTo>
                    <a:pt x="1128" y="1668"/>
                  </a:lnTo>
                  <a:lnTo>
                    <a:pt x="1134" y="1664"/>
                  </a:lnTo>
                  <a:lnTo>
                    <a:pt x="1140" y="1658"/>
                  </a:lnTo>
                  <a:lnTo>
                    <a:pt x="1158" y="1632"/>
                  </a:lnTo>
                  <a:lnTo>
                    <a:pt x="1168" y="1618"/>
                  </a:lnTo>
                  <a:lnTo>
                    <a:pt x="1170" y="1612"/>
                  </a:lnTo>
                  <a:lnTo>
                    <a:pt x="1180" y="1600"/>
                  </a:lnTo>
                  <a:lnTo>
                    <a:pt x="1188" y="1592"/>
                  </a:lnTo>
                  <a:lnTo>
                    <a:pt x="1188" y="1588"/>
                  </a:lnTo>
                  <a:lnTo>
                    <a:pt x="1190" y="1586"/>
                  </a:lnTo>
                  <a:lnTo>
                    <a:pt x="1188" y="1584"/>
                  </a:lnTo>
                  <a:lnTo>
                    <a:pt x="1186" y="1582"/>
                  </a:lnTo>
                  <a:lnTo>
                    <a:pt x="1160" y="1562"/>
                  </a:lnTo>
                  <a:lnTo>
                    <a:pt x="1154" y="1558"/>
                  </a:lnTo>
                  <a:lnTo>
                    <a:pt x="1148" y="1556"/>
                  </a:lnTo>
                  <a:lnTo>
                    <a:pt x="1144" y="1554"/>
                  </a:lnTo>
                  <a:lnTo>
                    <a:pt x="1140" y="1548"/>
                  </a:lnTo>
                  <a:lnTo>
                    <a:pt x="1138" y="1544"/>
                  </a:lnTo>
                  <a:lnTo>
                    <a:pt x="1132" y="1540"/>
                  </a:lnTo>
                  <a:lnTo>
                    <a:pt x="1126" y="1538"/>
                  </a:lnTo>
                  <a:lnTo>
                    <a:pt x="1102" y="1544"/>
                  </a:lnTo>
                  <a:lnTo>
                    <a:pt x="1096" y="1544"/>
                  </a:lnTo>
                  <a:lnTo>
                    <a:pt x="1088" y="1542"/>
                  </a:lnTo>
                  <a:lnTo>
                    <a:pt x="1082" y="1540"/>
                  </a:lnTo>
                  <a:lnTo>
                    <a:pt x="1076" y="1536"/>
                  </a:lnTo>
                  <a:lnTo>
                    <a:pt x="1070" y="1536"/>
                  </a:lnTo>
                  <a:lnTo>
                    <a:pt x="1058" y="1534"/>
                  </a:lnTo>
                  <a:lnTo>
                    <a:pt x="1054" y="1530"/>
                  </a:lnTo>
                  <a:lnTo>
                    <a:pt x="1048" y="1526"/>
                  </a:lnTo>
                  <a:lnTo>
                    <a:pt x="1044" y="1520"/>
                  </a:lnTo>
                  <a:lnTo>
                    <a:pt x="1040" y="1506"/>
                  </a:lnTo>
                  <a:lnTo>
                    <a:pt x="1036" y="1498"/>
                  </a:lnTo>
                  <a:lnTo>
                    <a:pt x="1032" y="1492"/>
                  </a:lnTo>
                  <a:lnTo>
                    <a:pt x="1022" y="1484"/>
                  </a:lnTo>
                  <a:lnTo>
                    <a:pt x="1018" y="1478"/>
                  </a:lnTo>
                  <a:lnTo>
                    <a:pt x="1018" y="1472"/>
                  </a:lnTo>
                  <a:lnTo>
                    <a:pt x="1018" y="1468"/>
                  </a:lnTo>
                  <a:lnTo>
                    <a:pt x="1022" y="1462"/>
                  </a:lnTo>
                  <a:lnTo>
                    <a:pt x="1026" y="1458"/>
                  </a:lnTo>
                  <a:lnTo>
                    <a:pt x="1026" y="1452"/>
                  </a:lnTo>
                  <a:lnTo>
                    <a:pt x="1028" y="1452"/>
                  </a:lnTo>
                  <a:lnTo>
                    <a:pt x="1032" y="1454"/>
                  </a:lnTo>
                  <a:lnTo>
                    <a:pt x="1040" y="1462"/>
                  </a:lnTo>
                  <a:lnTo>
                    <a:pt x="1052" y="1474"/>
                  </a:lnTo>
                  <a:lnTo>
                    <a:pt x="1060" y="1482"/>
                  </a:lnTo>
                  <a:lnTo>
                    <a:pt x="1072" y="1492"/>
                  </a:lnTo>
                  <a:lnTo>
                    <a:pt x="1088" y="1504"/>
                  </a:lnTo>
                  <a:lnTo>
                    <a:pt x="1102" y="1510"/>
                  </a:lnTo>
                  <a:lnTo>
                    <a:pt x="1116" y="1514"/>
                  </a:lnTo>
                  <a:lnTo>
                    <a:pt x="1124" y="1516"/>
                  </a:lnTo>
                  <a:lnTo>
                    <a:pt x="1132" y="1514"/>
                  </a:lnTo>
                  <a:lnTo>
                    <a:pt x="1136" y="1510"/>
                  </a:lnTo>
                  <a:lnTo>
                    <a:pt x="1144" y="1510"/>
                  </a:lnTo>
                  <a:lnTo>
                    <a:pt x="1150" y="1514"/>
                  </a:lnTo>
                  <a:lnTo>
                    <a:pt x="1158" y="1522"/>
                  </a:lnTo>
                  <a:lnTo>
                    <a:pt x="1164" y="1526"/>
                  </a:lnTo>
                  <a:lnTo>
                    <a:pt x="1172" y="1530"/>
                  </a:lnTo>
                  <a:lnTo>
                    <a:pt x="1206" y="1544"/>
                  </a:lnTo>
                  <a:lnTo>
                    <a:pt x="1218" y="1546"/>
                  </a:lnTo>
                  <a:lnTo>
                    <a:pt x="1222" y="1546"/>
                  </a:lnTo>
                  <a:lnTo>
                    <a:pt x="1230" y="1544"/>
                  </a:lnTo>
                  <a:lnTo>
                    <a:pt x="1244" y="1538"/>
                  </a:lnTo>
                  <a:lnTo>
                    <a:pt x="1260" y="1536"/>
                  </a:lnTo>
                  <a:lnTo>
                    <a:pt x="1292" y="1536"/>
                  </a:lnTo>
                  <a:lnTo>
                    <a:pt x="1300" y="1538"/>
                  </a:lnTo>
                  <a:lnTo>
                    <a:pt x="1306" y="1544"/>
                  </a:lnTo>
                  <a:lnTo>
                    <a:pt x="1316" y="1558"/>
                  </a:lnTo>
                  <a:lnTo>
                    <a:pt x="1320" y="1566"/>
                  </a:lnTo>
                  <a:lnTo>
                    <a:pt x="1326" y="1572"/>
                  </a:lnTo>
                  <a:lnTo>
                    <a:pt x="1336" y="1588"/>
                  </a:lnTo>
                  <a:lnTo>
                    <a:pt x="1346" y="1602"/>
                  </a:lnTo>
                  <a:lnTo>
                    <a:pt x="1354" y="1610"/>
                  </a:lnTo>
                  <a:lnTo>
                    <a:pt x="1360" y="1612"/>
                  </a:lnTo>
                  <a:lnTo>
                    <a:pt x="1366" y="1610"/>
                  </a:lnTo>
                  <a:lnTo>
                    <a:pt x="1382" y="1600"/>
                  </a:lnTo>
                  <a:lnTo>
                    <a:pt x="1386" y="1598"/>
                  </a:lnTo>
                  <a:lnTo>
                    <a:pt x="1388" y="1600"/>
                  </a:lnTo>
                  <a:lnTo>
                    <a:pt x="1390" y="1600"/>
                  </a:lnTo>
                  <a:lnTo>
                    <a:pt x="1390" y="1604"/>
                  </a:lnTo>
                  <a:lnTo>
                    <a:pt x="1398" y="1676"/>
                  </a:lnTo>
                  <a:lnTo>
                    <a:pt x="1402" y="1692"/>
                  </a:lnTo>
                  <a:lnTo>
                    <a:pt x="1408" y="1714"/>
                  </a:lnTo>
                  <a:lnTo>
                    <a:pt x="1414" y="1730"/>
                  </a:lnTo>
                  <a:lnTo>
                    <a:pt x="1434" y="1764"/>
                  </a:lnTo>
                  <a:lnTo>
                    <a:pt x="1442" y="1778"/>
                  </a:lnTo>
                  <a:lnTo>
                    <a:pt x="1444" y="1784"/>
                  </a:lnTo>
                  <a:lnTo>
                    <a:pt x="1452" y="1798"/>
                  </a:lnTo>
                  <a:lnTo>
                    <a:pt x="1464" y="1814"/>
                  </a:lnTo>
                  <a:lnTo>
                    <a:pt x="1466" y="1816"/>
                  </a:lnTo>
                  <a:lnTo>
                    <a:pt x="1468" y="1816"/>
                  </a:lnTo>
                  <a:lnTo>
                    <a:pt x="1470" y="1816"/>
                  </a:lnTo>
                  <a:lnTo>
                    <a:pt x="1472" y="1814"/>
                  </a:lnTo>
                  <a:lnTo>
                    <a:pt x="1474" y="1808"/>
                  </a:lnTo>
                  <a:lnTo>
                    <a:pt x="1484" y="1796"/>
                  </a:lnTo>
                  <a:lnTo>
                    <a:pt x="1492" y="1786"/>
                  </a:lnTo>
                  <a:lnTo>
                    <a:pt x="1500" y="1774"/>
                  </a:lnTo>
                  <a:lnTo>
                    <a:pt x="1504" y="1768"/>
                  </a:lnTo>
                  <a:lnTo>
                    <a:pt x="1506" y="1762"/>
                  </a:lnTo>
                  <a:lnTo>
                    <a:pt x="1506" y="1754"/>
                  </a:lnTo>
                  <a:lnTo>
                    <a:pt x="1506" y="1730"/>
                  </a:lnTo>
                  <a:lnTo>
                    <a:pt x="1510" y="1716"/>
                  </a:lnTo>
                  <a:lnTo>
                    <a:pt x="1514" y="1700"/>
                  </a:lnTo>
                  <a:lnTo>
                    <a:pt x="1518" y="1694"/>
                  </a:lnTo>
                  <a:lnTo>
                    <a:pt x="1522" y="1688"/>
                  </a:lnTo>
                  <a:lnTo>
                    <a:pt x="1540" y="1670"/>
                  </a:lnTo>
                  <a:lnTo>
                    <a:pt x="1554" y="1660"/>
                  </a:lnTo>
                  <a:lnTo>
                    <a:pt x="1578" y="1648"/>
                  </a:lnTo>
                  <a:lnTo>
                    <a:pt x="1590" y="1638"/>
                  </a:lnTo>
                  <a:lnTo>
                    <a:pt x="1598" y="1630"/>
                  </a:lnTo>
                  <a:lnTo>
                    <a:pt x="1604" y="1624"/>
                  </a:lnTo>
                  <a:lnTo>
                    <a:pt x="1608" y="1618"/>
                  </a:lnTo>
                  <a:lnTo>
                    <a:pt x="1612" y="1604"/>
                  </a:lnTo>
                  <a:lnTo>
                    <a:pt x="1616" y="1598"/>
                  </a:lnTo>
                  <a:lnTo>
                    <a:pt x="1622" y="1596"/>
                  </a:lnTo>
                  <a:lnTo>
                    <a:pt x="1636" y="1596"/>
                  </a:lnTo>
                  <a:lnTo>
                    <a:pt x="1644" y="1596"/>
                  </a:lnTo>
                  <a:lnTo>
                    <a:pt x="1652" y="1592"/>
                  </a:lnTo>
                  <a:lnTo>
                    <a:pt x="1666" y="1588"/>
                  </a:lnTo>
                  <a:lnTo>
                    <a:pt x="1676" y="1586"/>
                  </a:lnTo>
                  <a:lnTo>
                    <a:pt x="1686" y="1588"/>
                  </a:lnTo>
                  <a:lnTo>
                    <a:pt x="1688" y="1590"/>
                  </a:lnTo>
                  <a:lnTo>
                    <a:pt x="1694" y="1594"/>
                  </a:lnTo>
                  <a:lnTo>
                    <a:pt x="1700" y="1598"/>
                  </a:lnTo>
                  <a:lnTo>
                    <a:pt x="1702" y="1604"/>
                  </a:lnTo>
                  <a:lnTo>
                    <a:pt x="1706" y="1612"/>
                  </a:lnTo>
                  <a:lnTo>
                    <a:pt x="1708" y="1618"/>
                  </a:lnTo>
                  <a:lnTo>
                    <a:pt x="1714" y="1632"/>
                  </a:lnTo>
                  <a:lnTo>
                    <a:pt x="1728" y="1676"/>
                  </a:lnTo>
                  <a:lnTo>
                    <a:pt x="1732" y="1682"/>
                  </a:lnTo>
                  <a:lnTo>
                    <a:pt x="1738" y="1688"/>
                  </a:lnTo>
                  <a:lnTo>
                    <a:pt x="1744" y="1690"/>
                  </a:lnTo>
                  <a:lnTo>
                    <a:pt x="1750" y="1692"/>
                  </a:lnTo>
                  <a:lnTo>
                    <a:pt x="1758" y="1690"/>
                  </a:lnTo>
                  <a:lnTo>
                    <a:pt x="1764" y="1688"/>
                  </a:lnTo>
                  <a:lnTo>
                    <a:pt x="1770" y="1686"/>
                  </a:lnTo>
                  <a:lnTo>
                    <a:pt x="1776" y="1688"/>
                  </a:lnTo>
                  <a:lnTo>
                    <a:pt x="1780" y="1694"/>
                  </a:lnTo>
                  <a:lnTo>
                    <a:pt x="1782" y="1700"/>
                  </a:lnTo>
                  <a:lnTo>
                    <a:pt x="1788" y="1716"/>
                  </a:lnTo>
                  <a:lnTo>
                    <a:pt x="1790" y="1730"/>
                  </a:lnTo>
                  <a:lnTo>
                    <a:pt x="1790" y="1754"/>
                  </a:lnTo>
                  <a:lnTo>
                    <a:pt x="1790" y="1770"/>
                  </a:lnTo>
                  <a:lnTo>
                    <a:pt x="1790" y="1802"/>
                  </a:lnTo>
                  <a:lnTo>
                    <a:pt x="1792" y="1810"/>
                  </a:lnTo>
                  <a:lnTo>
                    <a:pt x="1796" y="1816"/>
                  </a:lnTo>
                  <a:lnTo>
                    <a:pt x="1804" y="1824"/>
                  </a:lnTo>
                  <a:lnTo>
                    <a:pt x="1814" y="1838"/>
                  </a:lnTo>
                  <a:lnTo>
                    <a:pt x="1816" y="1842"/>
                  </a:lnTo>
                  <a:lnTo>
                    <a:pt x="1822" y="1858"/>
                  </a:lnTo>
                  <a:lnTo>
                    <a:pt x="1826" y="1862"/>
                  </a:lnTo>
                  <a:lnTo>
                    <a:pt x="1834" y="1876"/>
                  </a:lnTo>
                  <a:lnTo>
                    <a:pt x="1842" y="1884"/>
                  </a:lnTo>
                  <a:lnTo>
                    <a:pt x="1854" y="1894"/>
                  </a:lnTo>
                  <a:lnTo>
                    <a:pt x="1872" y="1912"/>
                  </a:lnTo>
                  <a:lnTo>
                    <a:pt x="1878" y="1916"/>
                  </a:lnTo>
                  <a:lnTo>
                    <a:pt x="1880" y="1914"/>
                  </a:lnTo>
                  <a:lnTo>
                    <a:pt x="1884" y="1914"/>
                  </a:lnTo>
                  <a:lnTo>
                    <a:pt x="1886" y="1908"/>
                  </a:lnTo>
                  <a:lnTo>
                    <a:pt x="1886" y="1900"/>
                  </a:lnTo>
                  <a:lnTo>
                    <a:pt x="1880" y="1886"/>
                  </a:lnTo>
                  <a:lnTo>
                    <a:pt x="1874" y="1872"/>
                  </a:lnTo>
                  <a:lnTo>
                    <a:pt x="1872" y="1866"/>
                  </a:lnTo>
                  <a:lnTo>
                    <a:pt x="1862" y="1854"/>
                  </a:lnTo>
                  <a:lnTo>
                    <a:pt x="1854" y="1846"/>
                  </a:lnTo>
                  <a:lnTo>
                    <a:pt x="1842" y="1836"/>
                  </a:lnTo>
                  <a:lnTo>
                    <a:pt x="1836" y="1834"/>
                  </a:lnTo>
                  <a:lnTo>
                    <a:pt x="1824" y="1826"/>
                  </a:lnTo>
                  <a:lnTo>
                    <a:pt x="1820" y="1820"/>
                  </a:lnTo>
                  <a:lnTo>
                    <a:pt x="1818" y="1812"/>
                  </a:lnTo>
                  <a:lnTo>
                    <a:pt x="1812" y="1790"/>
                  </a:lnTo>
                  <a:lnTo>
                    <a:pt x="1810" y="1774"/>
                  </a:lnTo>
                  <a:lnTo>
                    <a:pt x="1810" y="1770"/>
                  </a:lnTo>
                  <a:lnTo>
                    <a:pt x="1812" y="1754"/>
                  </a:lnTo>
                  <a:lnTo>
                    <a:pt x="1816" y="1740"/>
                  </a:lnTo>
                  <a:lnTo>
                    <a:pt x="1818" y="1736"/>
                  </a:lnTo>
                  <a:lnTo>
                    <a:pt x="1820" y="1734"/>
                  </a:lnTo>
                  <a:lnTo>
                    <a:pt x="1824" y="1734"/>
                  </a:lnTo>
                  <a:lnTo>
                    <a:pt x="1826" y="1734"/>
                  </a:lnTo>
                  <a:lnTo>
                    <a:pt x="1842" y="1740"/>
                  </a:lnTo>
                  <a:lnTo>
                    <a:pt x="1848" y="1742"/>
                  </a:lnTo>
                  <a:lnTo>
                    <a:pt x="1854" y="1746"/>
                  </a:lnTo>
                  <a:lnTo>
                    <a:pt x="1858" y="1752"/>
                  </a:lnTo>
                  <a:lnTo>
                    <a:pt x="1864" y="1758"/>
                  </a:lnTo>
                  <a:lnTo>
                    <a:pt x="1872" y="1766"/>
                  </a:lnTo>
                  <a:lnTo>
                    <a:pt x="1884" y="1776"/>
                  </a:lnTo>
                  <a:lnTo>
                    <a:pt x="1888" y="1782"/>
                  </a:lnTo>
                  <a:lnTo>
                    <a:pt x="1894" y="1780"/>
                  </a:lnTo>
                  <a:lnTo>
                    <a:pt x="1898" y="1782"/>
                  </a:lnTo>
                  <a:lnTo>
                    <a:pt x="1902" y="1788"/>
                  </a:lnTo>
                  <a:lnTo>
                    <a:pt x="1904" y="1794"/>
                  </a:lnTo>
                  <a:lnTo>
                    <a:pt x="1906" y="1796"/>
                  </a:lnTo>
                  <a:lnTo>
                    <a:pt x="1908" y="1798"/>
                  </a:lnTo>
                  <a:lnTo>
                    <a:pt x="1912" y="1798"/>
                  </a:lnTo>
                  <a:lnTo>
                    <a:pt x="1914" y="1796"/>
                  </a:lnTo>
                  <a:lnTo>
                    <a:pt x="1940" y="1776"/>
                  </a:lnTo>
                  <a:lnTo>
                    <a:pt x="1952" y="1766"/>
                  </a:lnTo>
                  <a:lnTo>
                    <a:pt x="1962" y="1758"/>
                  </a:lnTo>
                  <a:lnTo>
                    <a:pt x="1964" y="1752"/>
                  </a:lnTo>
                  <a:lnTo>
                    <a:pt x="1964" y="1744"/>
                  </a:lnTo>
                  <a:lnTo>
                    <a:pt x="1950" y="1690"/>
                  </a:lnTo>
                  <a:lnTo>
                    <a:pt x="1946" y="1684"/>
                  </a:lnTo>
                  <a:lnTo>
                    <a:pt x="1942" y="1678"/>
                  </a:lnTo>
                  <a:lnTo>
                    <a:pt x="1932" y="1666"/>
                  </a:lnTo>
                  <a:lnTo>
                    <a:pt x="1922" y="1650"/>
                  </a:lnTo>
                  <a:lnTo>
                    <a:pt x="1914" y="1636"/>
                  </a:lnTo>
                  <a:lnTo>
                    <a:pt x="1912" y="1632"/>
                  </a:lnTo>
                  <a:lnTo>
                    <a:pt x="1910" y="1626"/>
                  </a:lnTo>
                  <a:lnTo>
                    <a:pt x="1912" y="1620"/>
                  </a:lnTo>
                  <a:lnTo>
                    <a:pt x="1924" y="1612"/>
                  </a:lnTo>
                  <a:lnTo>
                    <a:pt x="1930" y="1608"/>
                  </a:lnTo>
                  <a:lnTo>
                    <a:pt x="1942" y="1606"/>
                  </a:lnTo>
                  <a:lnTo>
                    <a:pt x="1948" y="1606"/>
                  </a:lnTo>
                  <a:lnTo>
                    <a:pt x="1954" y="1610"/>
                  </a:lnTo>
                  <a:lnTo>
                    <a:pt x="1970" y="1620"/>
                  </a:lnTo>
                  <a:lnTo>
                    <a:pt x="1972" y="1622"/>
                  </a:lnTo>
                  <a:lnTo>
                    <a:pt x="1974" y="1620"/>
                  </a:lnTo>
                  <a:lnTo>
                    <a:pt x="1976" y="1620"/>
                  </a:lnTo>
                  <a:lnTo>
                    <a:pt x="1976" y="1616"/>
                  </a:lnTo>
                  <a:lnTo>
                    <a:pt x="1976" y="1614"/>
                  </a:lnTo>
                  <a:lnTo>
                    <a:pt x="1978" y="1606"/>
                  </a:lnTo>
                  <a:lnTo>
                    <a:pt x="1984" y="1604"/>
                  </a:lnTo>
                  <a:lnTo>
                    <a:pt x="2008" y="1598"/>
                  </a:lnTo>
                  <a:lnTo>
                    <a:pt x="2014" y="1594"/>
                  </a:lnTo>
                  <a:lnTo>
                    <a:pt x="2020" y="1590"/>
                  </a:lnTo>
                  <a:lnTo>
                    <a:pt x="2024" y="1586"/>
                  </a:lnTo>
                  <a:lnTo>
                    <a:pt x="2030" y="1586"/>
                  </a:lnTo>
                  <a:lnTo>
                    <a:pt x="2040" y="1586"/>
                  </a:lnTo>
                  <a:lnTo>
                    <a:pt x="2052" y="1582"/>
                  </a:lnTo>
                  <a:lnTo>
                    <a:pt x="2056" y="1580"/>
                  </a:lnTo>
                  <a:lnTo>
                    <a:pt x="2072" y="1572"/>
                  </a:lnTo>
                  <a:lnTo>
                    <a:pt x="2076" y="1570"/>
                  </a:lnTo>
                  <a:lnTo>
                    <a:pt x="2090" y="1562"/>
                  </a:lnTo>
                  <a:lnTo>
                    <a:pt x="2106" y="1550"/>
                  </a:lnTo>
                  <a:lnTo>
                    <a:pt x="2112" y="1546"/>
                  </a:lnTo>
                  <a:lnTo>
                    <a:pt x="2116" y="1540"/>
                  </a:lnTo>
                  <a:lnTo>
                    <a:pt x="2120" y="1534"/>
                  </a:lnTo>
                  <a:lnTo>
                    <a:pt x="2126" y="1520"/>
                  </a:lnTo>
                  <a:lnTo>
                    <a:pt x="2130" y="1514"/>
                  </a:lnTo>
                  <a:lnTo>
                    <a:pt x="2138" y="1500"/>
                  </a:lnTo>
                  <a:lnTo>
                    <a:pt x="2148" y="1484"/>
                  </a:lnTo>
                  <a:lnTo>
                    <a:pt x="2150" y="1478"/>
                  </a:lnTo>
                  <a:lnTo>
                    <a:pt x="2152" y="1470"/>
                  </a:lnTo>
                  <a:lnTo>
                    <a:pt x="2152" y="1466"/>
                  </a:lnTo>
                  <a:lnTo>
                    <a:pt x="2150" y="1460"/>
                  </a:lnTo>
                  <a:lnTo>
                    <a:pt x="2148" y="1454"/>
                  </a:lnTo>
                  <a:lnTo>
                    <a:pt x="2146" y="1448"/>
                  </a:lnTo>
                  <a:lnTo>
                    <a:pt x="2148" y="1444"/>
                  </a:lnTo>
                  <a:lnTo>
                    <a:pt x="2150" y="1438"/>
                  </a:lnTo>
                  <a:lnTo>
                    <a:pt x="2148" y="1432"/>
                  </a:lnTo>
                  <a:lnTo>
                    <a:pt x="2146" y="1426"/>
                  </a:lnTo>
                  <a:lnTo>
                    <a:pt x="2140" y="1412"/>
                  </a:lnTo>
                  <a:lnTo>
                    <a:pt x="2126" y="1378"/>
                  </a:lnTo>
                  <a:lnTo>
                    <a:pt x="2122" y="1366"/>
                  </a:lnTo>
                  <a:lnTo>
                    <a:pt x="2124" y="1360"/>
                  </a:lnTo>
                  <a:lnTo>
                    <a:pt x="2128" y="1354"/>
                  </a:lnTo>
                  <a:lnTo>
                    <a:pt x="2136" y="1346"/>
                  </a:lnTo>
                  <a:lnTo>
                    <a:pt x="2150" y="1338"/>
                  </a:lnTo>
                  <a:lnTo>
                    <a:pt x="2154" y="1334"/>
                  </a:lnTo>
                  <a:lnTo>
                    <a:pt x="2160" y="1330"/>
                  </a:lnTo>
                  <a:lnTo>
                    <a:pt x="2162" y="1326"/>
                  </a:lnTo>
                  <a:lnTo>
                    <a:pt x="2160" y="1322"/>
                  </a:lnTo>
                  <a:lnTo>
                    <a:pt x="2154" y="1322"/>
                  </a:lnTo>
                  <a:lnTo>
                    <a:pt x="2140" y="1322"/>
                  </a:lnTo>
                  <a:lnTo>
                    <a:pt x="2128" y="1322"/>
                  </a:lnTo>
                  <a:lnTo>
                    <a:pt x="2118" y="1322"/>
                  </a:lnTo>
                  <a:lnTo>
                    <a:pt x="2114" y="1320"/>
                  </a:lnTo>
                  <a:lnTo>
                    <a:pt x="2110" y="1314"/>
                  </a:lnTo>
                  <a:lnTo>
                    <a:pt x="2106" y="1308"/>
                  </a:lnTo>
                  <a:lnTo>
                    <a:pt x="2098" y="1296"/>
                  </a:lnTo>
                  <a:lnTo>
                    <a:pt x="2096" y="1294"/>
                  </a:lnTo>
                  <a:lnTo>
                    <a:pt x="2096" y="1292"/>
                  </a:lnTo>
                  <a:lnTo>
                    <a:pt x="2100" y="1288"/>
                  </a:lnTo>
                  <a:lnTo>
                    <a:pt x="2106" y="1286"/>
                  </a:lnTo>
                  <a:lnTo>
                    <a:pt x="2120" y="1278"/>
                  </a:lnTo>
                  <a:lnTo>
                    <a:pt x="2126" y="1276"/>
                  </a:lnTo>
                  <a:lnTo>
                    <a:pt x="2138" y="1266"/>
                  </a:lnTo>
                  <a:lnTo>
                    <a:pt x="2146" y="1258"/>
                  </a:lnTo>
                  <a:lnTo>
                    <a:pt x="2152" y="1254"/>
                  </a:lnTo>
                  <a:lnTo>
                    <a:pt x="2158" y="1252"/>
                  </a:lnTo>
                  <a:lnTo>
                    <a:pt x="2158" y="1254"/>
                  </a:lnTo>
                  <a:lnTo>
                    <a:pt x="2160" y="1254"/>
                  </a:lnTo>
                  <a:lnTo>
                    <a:pt x="2158" y="1260"/>
                  </a:lnTo>
                  <a:lnTo>
                    <a:pt x="2156" y="1266"/>
                  </a:lnTo>
                  <a:lnTo>
                    <a:pt x="2154" y="1272"/>
                  </a:lnTo>
                  <a:lnTo>
                    <a:pt x="2158" y="1278"/>
                  </a:lnTo>
                  <a:lnTo>
                    <a:pt x="2162" y="1280"/>
                  </a:lnTo>
                  <a:lnTo>
                    <a:pt x="2166" y="1282"/>
                  </a:lnTo>
                  <a:lnTo>
                    <a:pt x="2180" y="1280"/>
                  </a:lnTo>
                  <a:lnTo>
                    <a:pt x="2194" y="1274"/>
                  </a:lnTo>
                  <a:lnTo>
                    <a:pt x="2202" y="1274"/>
                  </a:lnTo>
                  <a:lnTo>
                    <a:pt x="2208" y="1276"/>
                  </a:lnTo>
                  <a:lnTo>
                    <a:pt x="2214" y="1278"/>
                  </a:lnTo>
                  <a:lnTo>
                    <a:pt x="2220" y="1284"/>
                  </a:lnTo>
                  <a:lnTo>
                    <a:pt x="2224" y="1290"/>
                  </a:lnTo>
                  <a:lnTo>
                    <a:pt x="2228" y="1294"/>
                  </a:lnTo>
                  <a:lnTo>
                    <a:pt x="2230" y="1306"/>
                  </a:lnTo>
                  <a:lnTo>
                    <a:pt x="2230" y="1320"/>
                  </a:lnTo>
                  <a:lnTo>
                    <a:pt x="2230" y="1332"/>
                  </a:lnTo>
                  <a:lnTo>
                    <a:pt x="2228" y="1348"/>
                  </a:lnTo>
                  <a:lnTo>
                    <a:pt x="2224" y="1362"/>
                  </a:lnTo>
                  <a:lnTo>
                    <a:pt x="2222" y="1366"/>
                  </a:lnTo>
                  <a:lnTo>
                    <a:pt x="2224" y="1368"/>
                  </a:lnTo>
                  <a:lnTo>
                    <a:pt x="2226" y="1370"/>
                  </a:lnTo>
                  <a:lnTo>
                    <a:pt x="2228" y="1370"/>
                  </a:lnTo>
                  <a:lnTo>
                    <a:pt x="2232" y="1370"/>
                  </a:lnTo>
                  <a:lnTo>
                    <a:pt x="2240" y="1370"/>
                  </a:lnTo>
                  <a:lnTo>
                    <a:pt x="2248" y="1366"/>
                  </a:lnTo>
                  <a:lnTo>
                    <a:pt x="2252" y="1364"/>
                  </a:lnTo>
                  <a:lnTo>
                    <a:pt x="2264" y="1356"/>
                  </a:lnTo>
                  <a:lnTo>
                    <a:pt x="2274" y="1346"/>
                  </a:lnTo>
                  <a:lnTo>
                    <a:pt x="2278" y="1340"/>
                  </a:lnTo>
                  <a:lnTo>
                    <a:pt x="2276" y="1334"/>
                  </a:lnTo>
                  <a:lnTo>
                    <a:pt x="2264" y="1308"/>
                  </a:lnTo>
                  <a:lnTo>
                    <a:pt x="2260" y="1296"/>
                  </a:lnTo>
                  <a:lnTo>
                    <a:pt x="2260" y="1284"/>
                  </a:lnTo>
                  <a:lnTo>
                    <a:pt x="2260" y="1280"/>
                  </a:lnTo>
                  <a:lnTo>
                    <a:pt x="2260" y="1268"/>
                  </a:lnTo>
                  <a:lnTo>
                    <a:pt x="2256" y="1256"/>
                  </a:lnTo>
                  <a:lnTo>
                    <a:pt x="2254" y="1250"/>
                  </a:lnTo>
                  <a:lnTo>
                    <a:pt x="2252" y="1244"/>
                  </a:lnTo>
                  <a:lnTo>
                    <a:pt x="2256" y="1238"/>
                  </a:lnTo>
                  <a:lnTo>
                    <a:pt x="2266" y="1228"/>
                  </a:lnTo>
                  <a:lnTo>
                    <a:pt x="2274" y="1220"/>
                  </a:lnTo>
                  <a:lnTo>
                    <a:pt x="2280" y="1216"/>
                  </a:lnTo>
                  <a:lnTo>
                    <a:pt x="2286" y="1214"/>
                  </a:lnTo>
                  <a:lnTo>
                    <a:pt x="2290" y="1216"/>
                  </a:lnTo>
                  <a:lnTo>
                    <a:pt x="2292" y="1218"/>
                  </a:lnTo>
                  <a:lnTo>
                    <a:pt x="2292" y="1222"/>
                  </a:lnTo>
                  <a:lnTo>
                    <a:pt x="2294" y="1224"/>
                  </a:lnTo>
                  <a:lnTo>
                    <a:pt x="2304" y="1224"/>
                  </a:lnTo>
                  <a:lnTo>
                    <a:pt x="2310" y="1222"/>
                  </a:lnTo>
                  <a:lnTo>
                    <a:pt x="2314" y="1218"/>
                  </a:lnTo>
                  <a:lnTo>
                    <a:pt x="2320" y="1216"/>
                  </a:lnTo>
                  <a:lnTo>
                    <a:pt x="2326" y="1218"/>
                  </a:lnTo>
                  <a:lnTo>
                    <a:pt x="2332" y="1220"/>
                  </a:lnTo>
                  <a:lnTo>
                    <a:pt x="2338" y="1222"/>
                  </a:lnTo>
                  <a:lnTo>
                    <a:pt x="2344" y="1218"/>
                  </a:lnTo>
                  <a:lnTo>
                    <a:pt x="2362" y="1200"/>
                  </a:lnTo>
                  <a:lnTo>
                    <a:pt x="2374" y="1188"/>
                  </a:lnTo>
                  <a:lnTo>
                    <a:pt x="2382" y="1180"/>
                  </a:lnTo>
                  <a:lnTo>
                    <a:pt x="2392" y="1168"/>
                  </a:lnTo>
                  <a:lnTo>
                    <a:pt x="2422" y="1132"/>
                  </a:lnTo>
                  <a:lnTo>
                    <a:pt x="2430" y="1118"/>
                  </a:lnTo>
                  <a:lnTo>
                    <a:pt x="2442" y="1094"/>
                  </a:lnTo>
                  <a:lnTo>
                    <a:pt x="2446" y="1086"/>
                  </a:lnTo>
                  <a:lnTo>
                    <a:pt x="2446" y="1078"/>
                  </a:lnTo>
                  <a:lnTo>
                    <a:pt x="2446" y="1056"/>
                  </a:lnTo>
                  <a:lnTo>
                    <a:pt x="2448" y="1040"/>
                  </a:lnTo>
                  <a:lnTo>
                    <a:pt x="2454" y="996"/>
                  </a:lnTo>
                  <a:lnTo>
                    <a:pt x="2456" y="980"/>
                  </a:lnTo>
                  <a:lnTo>
                    <a:pt x="2456" y="978"/>
                  </a:lnTo>
                  <a:lnTo>
                    <a:pt x="2454" y="970"/>
                  </a:lnTo>
                  <a:lnTo>
                    <a:pt x="2450" y="964"/>
                  </a:lnTo>
                  <a:lnTo>
                    <a:pt x="2442" y="956"/>
                  </a:lnTo>
                  <a:lnTo>
                    <a:pt x="2436" y="952"/>
                  </a:lnTo>
                  <a:lnTo>
                    <a:pt x="2430" y="954"/>
                  </a:lnTo>
                  <a:lnTo>
                    <a:pt x="2414" y="964"/>
                  </a:lnTo>
                  <a:lnTo>
                    <a:pt x="2406" y="968"/>
                  </a:lnTo>
                  <a:lnTo>
                    <a:pt x="2400" y="966"/>
                  </a:lnTo>
                  <a:lnTo>
                    <a:pt x="2394" y="964"/>
                  </a:lnTo>
                  <a:lnTo>
                    <a:pt x="2388" y="958"/>
                  </a:lnTo>
                  <a:lnTo>
                    <a:pt x="2384" y="952"/>
                  </a:lnTo>
                  <a:lnTo>
                    <a:pt x="2382" y="948"/>
                  </a:lnTo>
                  <a:lnTo>
                    <a:pt x="2378" y="942"/>
                  </a:lnTo>
                  <a:lnTo>
                    <a:pt x="2372" y="940"/>
                  </a:lnTo>
                  <a:lnTo>
                    <a:pt x="2370" y="938"/>
                  </a:lnTo>
                  <a:lnTo>
                    <a:pt x="2372" y="936"/>
                  </a:lnTo>
                  <a:lnTo>
                    <a:pt x="2384" y="924"/>
                  </a:lnTo>
                  <a:lnTo>
                    <a:pt x="2402" y="906"/>
                  </a:lnTo>
                  <a:lnTo>
                    <a:pt x="2412" y="896"/>
                  </a:lnTo>
                  <a:lnTo>
                    <a:pt x="2420" y="888"/>
                  </a:lnTo>
                  <a:lnTo>
                    <a:pt x="2424" y="882"/>
                  </a:lnTo>
                  <a:lnTo>
                    <a:pt x="2426" y="876"/>
                  </a:lnTo>
                  <a:lnTo>
                    <a:pt x="2428" y="872"/>
                  </a:lnTo>
                  <a:lnTo>
                    <a:pt x="2432" y="866"/>
                  </a:lnTo>
                  <a:lnTo>
                    <a:pt x="2490" y="808"/>
                  </a:lnTo>
                  <a:lnTo>
                    <a:pt x="2496" y="804"/>
                  </a:lnTo>
                  <a:lnTo>
                    <a:pt x="2504" y="802"/>
                  </a:lnTo>
                  <a:lnTo>
                    <a:pt x="2506" y="802"/>
                  </a:lnTo>
                  <a:lnTo>
                    <a:pt x="2522" y="802"/>
                  </a:lnTo>
                  <a:lnTo>
                    <a:pt x="2556" y="802"/>
                  </a:lnTo>
                  <a:lnTo>
                    <a:pt x="2564" y="802"/>
                  </a:lnTo>
                  <a:lnTo>
                    <a:pt x="2570" y="800"/>
                  </a:lnTo>
                  <a:lnTo>
                    <a:pt x="2576" y="796"/>
                  </a:lnTo>
                  <a:lnTo>
                    <a:pt x="2584" y="794"/>
                  </a:lnTo>
                  <a:lnTo>
                    <a:pt x="2590" y="796"/>
                  </a:lnTo>
                  <a:lnTo>
                    <a:pt x="2604" y="800"/>
                  </a:lnTo>
                  <a:lnTo>
                    <a:pt x="2610" y="804"/>
                  </a:lnTo>
                  <a:lnTo>
                    <a:pt x="2612" y="810"/>
                  </a:lnTo>
                  <a:lnTo>
                    <a:pt x="2612" y="814"/>
                  </a:lnTo>
                  <a:lnTo>
                    <a:pt x="2614" y="818"/>
                  </a:lnTo>
                  <a:lnTo>
                    <a:pt x="2614" y="820"/>
                  </a:lnTo>
                  <a:lnTo>
                    <a:pt x="2618" y="820"/>
                  </a:lnTo>
                  <a:lnTo>
                    <a:pt x="2620" y="822"/>
                  </a:lnTo>
                  <a:lnTo>
                    <a:pt x="2654" y="814"/>
                  </a:lnTo>
                  <a:lnTo>
                    <a:pt x="2666" y="812"/>
                  </a:lnTo>
                  <a:lnTo>
                    <a:pt x="2668" y="812"/>
                  </a:lnTo>
                  <a:lnTo>
                    <a:pt x="2666" y="808"/>
                  </a:lnTo>
                  <a:lnTo>
                    <a:pt x="2664" y="802"/>
                  </a:lnTo>
                  <a:lnTo>
                    <a:pt x="2664" y="796"/>
                  </a:lnTo>
                  <a:lnTo>
                    <a:pt x="2668" y="782"/>
                  </a:lnTo>
                  <a:lnTo>
                    <a:pt x="2674" y="766"/>
                  </a:lnTo>
                  <a:lnTo>
                    <a:pt x="2678" y="752"/>
                  </a:lnTo>
                  <a:lnTo>
                    <a:pt x="2682" y="746"/>
                  </a:lnTo>
                  <a:lnTo>
                    <a:pt x="2688" y="740"/>
                  </a:lnTo>
                  <a:lnTo>
                    <a:pt x="2704" y="730"/>
                  </a:lnTo>
                  <a:lnTo>
                    <a:pt x="2710" y="726"/>
                  </a:lnTo>
                  <a:lnTo>
                    <a:pt x="2718" y="726"/>
                  </a:lnTo>
                  <a:lnTo>
                    <a:pt x="2742" y="732"/>
                  </a:lnTo>
                  <a:lnTo>
                    <a:pt x="2748" y="736"/>
                  </a:lnTo>
                  <a:lnTo>
                    <a:pt x="2754" y="742"/>
                  </a:lnTo>
                  <a:lnTo>
                    <a:pt x="2756" y="746"/>
                  </a:lnTo>
                  <a:lnTo>
                    <a:pt x="2758" y="750"/>
                  </a:lnTo>
                  <a:lnTo>
                    <a:pt x="2760" y="750"/>
                  </a:lnTo>
                  <a:lnTo>
                    <a:pt x="2762" y="750"/>
                  </a:lnTo>
                  <a:lnTo>
                    <a:pt x="2764" y="748"/>
                  </a:lnTo>
                  <a:lnTo>
                    <a:pt x="2774" y="740"/>
                  </a:lnTo>
                  <a:lnTo>
                    <a:pt x="2786" y="730"/>
                  </a:lnTo>
                  <a:lnTo>
                    <a:pt x="2812" y="710"/>
                  </a:lnTo>
                  <a:lnTo>
                    <a:pt x="2814" y="708"/>
                  </a:lnTo>
                  <a:lnTo>
                    <a:pt x="2816" y="708"/>
                  </a:lnTo>
                  <a:lnTo>
                    <a:pt x="2818" y="710"/>
                  </a:lnTo>
                  <a:lnTo>
                    <a:pt x="2818" y="714"/>
                  </a:lnTo>
                  <a:lnTo>
                    <a:pt x="2818" y="736"/>
                  </a:lnTo>
                  <a:lnTo>
                    <a:pt x="2816" y="744"/>
                  </a:lnTo>
                  <a:lnTo>
                    <a:pt x="2812" y="750"/>
                  </a:lnTo>
                  <a:lnTo>
                    <a:pt x="2794" y="768"/>
                  </a:lnTo>
                  <a:lnTo>
                    <a:pt x="2782" y="778"/>
                  </a:lnTo>
                  <a:lnTo>
                    <a:pt x="2776" y="780"/>
                  </a:lnTo>
                  <a:lnTo>
                    <a:pt x="2770" y="784"/>
                  </a:lnTo>
                  <a:lnTo>
                    <a:pt x="2764" y="790"/>
                  </a:lnTo>
                  <a:lnTo>
                    <a:pt x="2754" y="806"/>
                  </a:lnTo>
                  <a:lnTo>
                    <a:pt x="2744" y="818"/>
                  </a:lnTo>
                  <a:lnTo>
                    <a:pt x="2736" y="826"/>
                  </a:lnTo>
                  <a:lnTo>
                    <a:pt x="2724" y="838"/>
                  </a:lnTo>
                  <a:lnTo>
                    <a:pt x="2716" y="846"/>
                  </a:lnTo>
                  <a:lnTo>
                    <a:pt x="2710" y="850"/>
                  </a:lnTo>
                  <a:lnTo>
                    <a:pt x="2706" y="852"/>
                  </a:lnTo>
                  <a:lnTo>
                    <a:pt x="2702" y="854"/>
                  </a:lnTo>
                  <a:lnTo>
                    <a:pt x="2698" y="860"/>
                  </a:lnTo>
                  <a:lnTo>
                    <a:pt x="2684" y="904"/>
                  </a:lnTo>
                  <a:lnTo>
                    <a:pt x="2682" y="910"/>
                  </a:lnTo>
                  <a:lnTo>
                    <a:pt x="2682" y="918"/>
                  </a:lnTo>
                  <a:lnTo>
                    <a:pt x="2700" y="1020"/>
                  </a:lnTo>
                  <a:lnTo>
                    <a:pt x="2700" y="1022"/>
                  </a:lnTo>
                  <a:lnTo>
                    <a:pt x="2702" y="1024"/>
                  </a:lnTo>
                  <a:lnTo>
                    <a:pt x="2704" y="1024"/>
                  </a:lnTo>
                  <a:lnTo>
                    <a:pt x="2706" y="1022"/>
                  </a:lnTo>
                  <a:lnTo>
                    <a:pt x="2726" y="996"/>
                  </a:lnTo>
                  <a:lnTo>
                    <a:pt x="2734" y="984"/>
                  </a:lnTo>
                  <a:lnTo>
                    <a:pt x="2744" y="972"/>
                  </a:lnTo>
                  <a:lnTo>
                    <a:pt x="2746" y="966"/>
                  </a:lnTo>
                  <a:lnTo>
                    <a:pt x="2754" y="952"/>
                  </a:lnTo>
                  <a:lnTo>
                    <a:pt x="2756" y="948"/>
                  </a:lnTo>
                  <a:lnTo>
                    <a:pt x="2760" y="940"/>
                  </a:lnTo>
                  <a:lnTo>
                    <a:pt x="2766" y="936"/>
                  </a:lnTo>
                  <a:lnTo>
                    <a:pt x="2772" y="934"/>
                  </a:lnTo>
                  <a:lnTo>
                    <a:pt x="2776" y="928"/>
                  </a:lnTo>
                  <a:lnTo>
                    <a:pt x="2778" y="922"/>
                  </a:lnTo>
                  <a:lnTo>
                    <a:pt x="2778" y="918"/>
                  </a:lnTo>
                  <a:lnTo>
                    <a:pt x="2780" y="912"/>
                  </a:lnTo>
                  <a:lnTo>
                    <a:pt x="2784" y="906"/>
                  </a:lnTo>
                  <a:lnTo>
                    <a:pt x="2788" y="900"/>
                  </a:lnTo>
                  <a:lnTo>
                    <a:pt x="2790" y="894"/>
                  </a:lnTo>
                  <a:lnTo>
                    <a:pt x="2796" y="870"/>
                  </a:lnTo>
                  <a:lnTo>
                    <a:pt x="2798" y="856"/>
                  </a:lnTo>
                  <a:lnTo>
                    <a:pt x="2796" y="854"/>
                  </a:lnTo>
                  <a:lnTo>
                    <a:pt x="2790" y="852"/>
                  </a:lnTo>
                  <a:lnTo>
                    <a:pt x="2786" y="852"/>
                  </a:lnTo>
                  <a:lnTo>
                    <a:pt x="2784" y="852"/>
                  </a:lnTo>
                  <a:lnTo>
                    <a:pt x="2782" y="850"/>
                  </a:lnTo>
                  <a:lnTo>
                    <a:pt x="2782" y="848"/>
                  </a:lnTo>
                  <a:lnTo>
                    <a:pt x="2782" y="844"/>
                  </a:lnTo>
                  <a:lnTo>
                    <a:pt x="2796" y="810"/>
                  </a:lnTo>
                  <a:lnTo>
                    <a:pt x="2798" y="804"/>
                  </a:lnTo>
                  <a:lnTo>
                    <a:pt x="2804" y="798"/>
                  </a:lnTo>
                  <a:lnTo>
                    <a:pt x="2816" y="790"/>
                  </a:lnTo>
                  <a:lnTo>
                    <a:pt x="2820" y="786"/>
                  </a:lnTo>
                  <a:lnTo>
                    <a:pt x="2832" y="784"/>
                  </a:lnTo>
                  <a:lnTo>
                    <a:pt x="2838" y="784"/>
                  </a:lnTo>
                  <a:lnTo>
                    <a:pt x="2842" y="788"/>
                  </a:lnTo>
                  <a:lnTo>
                    <a:pt x="2844" y="790"/>
                  </a:lnTo>
                  <a:lnTo>
                    <a:pt x="2848" y="790"/>
                  </a:lnTo>
                  <a:lnTo>
                    <a:pt x="2854" y="788"/>
                  </a:lnTo>
                  <a:lnTo>
                    <a:pt x="2870" y="770"/>
                  </a:lnTo>
                  <a:lnTo>
                    <a:pt x="2874" y="768"/>
                  </a:lnTo>
                  <a:lnTo>
                    <a:pt x="2876" y="768"/>
                  </a:lnTo>
                  <a:lnTo>
                    <a:pt x="2880" y="768"/>
                  </a:lnTo>
                  <a:lnTo>
                    <a:pt x="2882" y="770"/>
                  </a:lnTo>
                  <a:lnTo>
                    <a:pt x="2900" y="788"/>
                  </a:lnTo>
                  <a:lnTo>
                    <a:pt x="2902" y="790"/>
                  </a:lnTo>
                  <a:lnTo>
                    <a:pt x="2906" y="790"/>
                  </a:lnTo>
                  <a:lnTo>
                    <a:pt x="2908" y="788"/>
                  </a:lnTo>
                  <a:lnTo>
                    <a:pt x="2908" y="786"/>
                  </a:lnTo>
                  <a:lnTo>
                    <a:pt x="2914" y="772"/>
                  </a:lnTo>
                  <a:lnTo>
                    <a:pt x="2918" y="766"/>
                  </a:lnTo>
                  <a:lnTo>
                    <a:pt x="2924" y="764"/>
                  </a:lnTo>
                  <a:lnTo>
                    <a:pt x="2928" y="764"/>
                  </a:lnTo>
                  <a:lnTo>
                    <a:pt x="2934" y="762"/>
                  </a:lnTo>
                  <a:lnTo>
                    <a:pt x="2940" y="758"/>
                  </a:lnTo>
                  <a:lnTo>
                    <a:pt x="2960" y="732"/>
                  </a:lnTo>
                  <a:lnTo>
                    <a:pt x="2966" y="726"/>
                  </a:lnTo>
                  <a:lnTo>
                    <a:pt x="2972" y="722"/>
                  </a:lnTo>
                  <a:lnTo>
                    <a:pt x="2996" y="708"/>
                  </a:lnTo>
                  <a:lnTo>
                    <a:pt x="3004" y="706"/>
                  </a:lnTo>
                  <a:lnTo>
                    <a:pt x="3012" y="706"/>
                  </a:lnTo>
                  <a:lnTo>
                    <a:pt x="3016" y="706"/>
                  </a:lnTo>
                  <a:lnTo>
                    <a:pt x="3024" y="706"/>
                  </a:lnTo>
                  <a:lnTo>
                    <a:pt x="3030" y="708"/>
                  </a:lnTo>
                  <a:lnTo>
                    <a:pt x="3036" y="712"/>
                  </a:lnTo>
                  <a:lnTo>
                    <a:pt x="3042" y="712"/>
                  </a:lnTo>
                  <a:lnTo>
                    <a:pt x="3044" y="710"/>
                  </a:lnTo>
                  <a:lnTo>
                    <a:pt x="3044" y="698"/>
                  </a:lnTo>
                  <a:lnTo>
                    <a:pt x="3044" y="694"/>
                  </a:lnTo>
                  <a:lnTo>
                    <a:pt x="3040" y="678"/>
                  </a:lnTo>
                  <a:lnTo>
                    <a:pt x="3036" y="664"/>
                  </a:lnTo>
                  <a:lnTo>
                    <a:pt x="3032" y="656"/>
                  </a:lnTo>
                  <a:lnTo>
                    <a:pt x="3028" y="650"/>
                  </a:lnTo>
                  <a:lnTo>
                    <a:pt x="3020" y="642"/>
                  </a:lnTo>
                  <a:lnTo>
                    <a:pt x="3018" y="640"/>
                  </a:lnTo>
                  <a:lnTo>
                    <a:pt x="3018" y="638"/>
                  </a:lnTo>
                  <a:lnTo>
                    <a:pt x="3018" y="634"/>
                  </a:lnTo>
                  <a:lnTo>
                    <a:pt x="3022" y="634"/>
                  </a:lnTo>
                  <a:lnTo>
                    <a:pt x="3026" y="630"/>
                  </a:lnTo>
                  <a:lnTo>
                    <a:pt x="3040" y="624"/>
                  </a:lnTo>
                  <a:lnTo>
                    <a:pt x="3046" y="620"/>
                  </a:lnTo>
                  <a:close/>
                  <a:moveTo>
                    <a:pt x="420" y="930"/>
                  </a:moveTo>
                  <a:lnTo>
                    <a:pt x="420" y="930"/>
                  </a:lnTo>
                  <a:lnTo>
                    <a:pt x="414" y="924"/>
                  </a:lnTo>
                  <a:lnTo>
                    <a:pt x="410" y="920"/>
                  </a:lnTo>
                  <a:lnTo>
                    <a:pt x="414" y="924"/>
                  </a:lnTo>
                  <a:lnTo>
                    <a:pt x="420" y="930"/>
                  </a:lnTo>
                  <a:close/>
                  <a:moveTo>
                    <a:pt x="938" y="1244"/>
                  </a:moveTo>
                  <a:lnTo>
                    <a:pt x="938" y="1244"/>
                  </a:lnTo>
                  <a:lnTo>
                    <a:pt x="934" y="1238"/>
                  </a:lnTo>
                  <a:lnTo>
                    <a:pt x="928" y="1236"/>
                  </a:lnTo>
                  <a:lnTo>
                    <a:pt x="924" y="1234"/>
                  </a:lnTo>
                  <a:lnTo>
                    <a:pt x="914" y="1234"/>
                  </a:lnTo>
                  <a:lnTo>
                    <a:pt x="902" y="1238"/>
                  </a:lnTo>
                  <a:lnTo>
                    <a:pt x="896" y="1240"/>
                  </a:lnTo>
                  <a:lnTo>
                    <a:pt x="890" y="1242"/>
                  </a:lnTo>
                  <a:lnTo>
                    <a:pt x="882" y="1244"/>
                  </a:lnTo>
                  <a:lnTo>
                    <a:pt x="878" y="1244"/>
                  </a:lnTo>
                  <a:lnTo>
                    <a:pt x="864" y="1244"/>
                  </a:lnTo>
                  <a:lnTo>
                    <a:pt x="852" y="1240"/>
                  </a:lnTo>
                  <a:lnTo>
                    <a:pt x="848" y="1238"/>
                  </a:lnTo>
                  <a:lnTo>
                    <a:pt x="836" y="1234"/>
                  </a:lnTo>
                  <a:lnTo>
                    <a:pt x="822" y="1234"/>
                  </a:lnTo>
                  <a:lnTo>
                    <a:pt x="800" y="1234"/>
                  </a:lnTo>
                  <a:lnTo>
                    <a:pt x="786" y="1234"/>
                  </a:lnTo>
                  <a:lnTo>
                    <a:pt x="774" y="1234"/>
                  </a:lnTo>
                  <a:lnTo>
                    <a:pt x="770" y="1234"/>
                  </a:lnTo>
                  <a:lnTo>
                    <a:pt x="764" y="1236"/>
                  </a:lnTo>
                  <a:lnTo>
                    <a:pt x="758" y="1238"/>
                  </a:lnTo>
                  <a:lnTo>
                    <a:pt x="746" y="1248"/>
                  </a:lnTo>
                  <a:lnTo>
                    <a:pt x="740" y="1250"/>
                  </a:lnTo>
                  <a:lnTo>
                    <a:pt x="734" y="1250"/>
                  </a:lnTo>
                  <a:lnTo>
                    <a:pt x="728" y="1248"/>
                  </a:lnTo>
                  <a:lnTo>
                    <a:pt x="722" y="1244"/>
                  </a:lnTo>
                  <a:lnTo>
                    <a:pt x="716" y="1240"/>
                  </a:lnTo>
                  <a:lnTo>
                    <a:pt x="702" y="1236"/>
                  </a:lnTo>
                  <a:lnTo>
                    <a:pt x="696" y="1232"/>
                  </a:lnTo>
                  <a:lnTo>
                    <a:pt x="694" y="1226"/>
                  </a:lnTo>
                  <a:lnTo>
                    <a:pt x="694" y="1222"/>
                  </a:lnTo>
                  <a:lnTo>
                    <a:pt x="696" y="1214"/>
                  </a:lnTo>
                  <a:lnTo>
                    <a:pt x="700" y="1208"/>
                  </a:lnTo>
                  <a:lnTo>
                    <a:pt x="708" y="1200"/>
                  </a:lnTo>
                  <a:lnTo>
                    <a:pt x="714" y="1194"/>
                  </a:lnTo>
                  <a:lnTo>
                    <a:pt x="714" y="1186"/>
                  </a:lnTo>
                  <a:lnTo>
                    <a:pt x="714" y="1172"/>
                  </a:lnTo>
                  <a:lnTo>
                    <a:pt x="714" y="1166"/>
                  </a:lnTo>
                  <a:lnTo>
                    <a:pt x="718" y="1160"/>
                  </a:lnTo>
                  <a:lnTo>
                    <a:pt x="724" y="1156"/>
                  </a:lnTo>
                  <a:lnTo>
                    <a:pt x="728" y="1150"/>
                  </a:lnTo>
                  <a:lnTo>
                    <a:pt x="740" y="1142"/>
                  </a:lnTo>
                  <a:lnTo>
                    <a:pt x="746" y="1140"/>
                  </a:lnTo>
                  <a:lnTo>
                    <a:pt x="754" y="1136"/>
                  </a:lnTo>
                  <a:lnTo>
                    <a:pt x="760" y="1136"/>
                  </a:lnTo>
                  <a:lnTo>
                    <a:pt x="764" y="1136"/>
                  </a:lnTo>
                  <a:lnTo>
                    <a:pt x="772" y="1138"/>
                  </a:lnTo>
                  <a:lnTo>
                    <a:pt x="778" y="1140"/>
                  </a:lnTo>
                  <a:lnTo>
                    <a:pt x="780" y="1146"/>
                  </a:lnTo>
                  <a:lnTo>
                    <a:pt x="778" y="1150"/>
                  </a:lnTo>
                  <a:lnTo>
                    <a:pt x="776" y="1152"/>
                  </a:lnTo>
                  <a:lnTo>
                    <a:pt x="776" y="1156"/>
                  </a:lnTo>
                  <a:lnTo>
                    <a:pt x="778" y="1160"/>
                  </a:lnTo>
                  <a:lnTo>
                    <a:pt x="786" y="1170"/>
                  </a:lnTo>
                  <a:lnTo>
                    <a:pt x="792" y="1172"/>
                  </a:lnTo>
                  <a:lnTo>
                    <a:pt x="800" y="1172"/>
                  </a:lnTo>
                  <a:lnTo>
                    <a:pt x="824" y="1158"/>
                  </a:lnTo>
                  <a:lnTo>
                    <a:pt x="832" y="1156"/>
                  </a:lnTo>
                  <a:lnTo>
                    <a:pt x="838" y="1158"/>
                  </a:lnTo>
                  <a:lnTo>
                    <a:pt x="862" y="1164"/>
                  </a:lnTo>
                  <a:lnTo>
                    <a:pt x="870" y="1166"/>
                  </a:lnTo>
                  <a:lnTo>
                    <a:pt x="874" y="1172"/>
                  </a:lnTo>
                  <a:lnTo>
                    <a:pt x="886" y="1188"/>
                  </a:lnTo>
                  <a:lnTo>
                    <a:pt x="888" y="1194"/>
                  </a:lnTo>
                  <a:lnTo>
                    <a:pt x="890" y="1200"/>
                  </a:lnTo>
                  <a:lnTo>
                    <a:pt x="892" y="1204"/>
                  </a:lnTo>
                  <a:lnTo>
                    <a:pt x="894" y="1210"/>
                  </a:lnTo>
                  <a:lnTo>
                    <a:pt x="900" y="1212"/>
                  </a:lnTo>
                  <a:lnTo>
                    <a:pt x="908" y="1214"/>
                  </a:lnTo>
                  <a:lnTo>
                    <a:pt x="912" y="1214"/>
                  </a:lnTo>
                  <a:lnTo>
                    <a:pt x="918" y="1216"/>
                  </a:lnTo>
                  <a:lnTo>
                    <a:pt x="924" y="1218"/>
                  </a:lnTo>
                  <a:lnTo>
                    <a:pt x="932" y="1232"/>
                  </a:lnTo>
                  <a:lnTo>
                    <a:pt x="936" y="1236"/>
                  </a:lnTo>
                  <a:lnTo>
                    <a:pt x="938" y="1244"/>
                  </a:lnTo>
                  <a:close/>
                  <a:moveTo>
                    <a:pt x="1094" y="1156"/>
                  </a:moveTo>
                  <a:lnTo>
                    <a:pt x="1094" y="1156"/>
                  </a:lnTo>
                  <a:lnTo>
                    <a:pt x="1078" y="1156"/>
                  </a:lnTo>
                  <a:lnTo>
                    <a:pt x="1074" y="1156"/>
                  </a:lnTo>
                  <a:lnTo>
                    <a:pt x="1068" y="1156"/>
                  </a:lnTo>
                  <a:lnTo>
                    <a:pt x="1062" y="1160"/>
                  </a:lnTo>
                  <a:lnTo>
                    <a:pt x="1058" y="1166"/>
                  </a:lnTo>
                  <a:lnTo>
                    <a:pt x="1058" y="1172"/>
                  </a:lnTo>
                  <a:lnTo>
                    <a:pt x="1064" y="1196"/>
                  </a:lnTo>
                  <a:lnTo>
                    <a:pt x="1068" y="1204"/>
                  </a:lnTo>
                  <a:lnTo>
                    <a:pt x="1072" y="1210"/>
                  </a:lnTo>
                  <a:lnTo>
                    <a:pt x="1080" y="1218"/>
                  </a:lnTo>
                  <a:lnTo>
                    <a:pt x="1084" y="1224"/>
                  </a:lnTo>
                  <a:lnTo>
                    <a:pt x="1086" y="1232"/>
                  </a:lnTo>
                  <a:lnTo>
                    <a:pt x="1086" y="1256"/>
                  </a:lnTo>
                  <a:lnTo>
                    <a:pt x="1086" y="1264"/>
                  </a:lnTo>
                  <a:lnTo>
                    <a:pt x="1080" y="1266"/>
                  </a:lnTo>
                  <a:lnTo>
                    <a:pt x="1020" y="1278"/>
                  </a:lnTo>
                  <a:lnTo>
                    <a:pt x="1014" y="1278"/>
                  </a:lnTo>
                  <a:lnTo>
                    <a:pt x="1010" y="1276"/>
                  </a:lnTo>
                  <a:lnTo>
                    <a:pt x="1006" y="1274"/>
                  </a:lnTo>
                  <a:lnTo>
                    <a:pt x="1002" y="1278"/>
                  </a:lnTo>
                  <a:lnTo>
                    <a:pt x="998" y="1280"/>
                  </a:lnTo>
                  <a:lnTo>
                    <a:pt x="990" y="1282"/>
                  </a:lnTo>
                  <a:lnTo>
                    <a:pt x="982" y="1284"/>
                  </a:lnTo>
                  <a:lnTo>
                    <a:pt x="976" y="1284"/>
                  </a:lnTo>
                  <a:lnTo>
                    <a:pt x="972" y="1284"/>
                  </a:lnTo>
                  <a:lnTo>
                    <a:pt x="962" y="1278"/>
                  </a:lnTo>
                  <a:lnTo>
                    <a:pt x="958" y="1272"/>
                  </a:lnTo>
                  <a:lnTo>
                    <a:pt x="954" y="1268"/>
                  </a:lnTo>
                  <a:lnTo>
                    <a:pt x="954" y="1266"/>
                  </a:lnTo>
                  <a:lnTo>
                    <a:pt x="954" y="1264"/>
                  </a:lnTo>
                  <a:lnTo>
                    <a:pt x="960" y="1264"/>
                  </a:lnTo>
                  <a:lnTo>
                    <a:pt x="968" y="1262"/>
                  </a:lnTo>
                  <a:lnTo>
                    <a:pt x="976" y="1260"/>
                  </a:lnTo>
                  <a:lnTo>
                    <a:pt x="980" y="1256"/>
                  </a:lnTo>
                  <a:lnTo>
                    <a:pt x="986" y="1256"/>
                  </a:lnTo>
                  <a:lnTo>
                    <a:pt x="992" y="1258"/>
                  </a:lnTo>
                  <a:lnTo>
                    <a:pt x="996" y="1264"/>
                  </a:lnTo>
                  <a:lnTo>
                    <a:pt x="998" y="1268"/>
                  </a:lnTo>
                  <a:lnTo>
                    <a:pt x="998" y="1270"/>
                  </a:lnTo>
                  <a:lnTo>
                    <a:pt x="1002" y="1266"/>
                  </a:lnTo>
                  <a:lnTo>
                    <a:pt x="1004" y="1260"/>
                  </a:lnTo>
                  <a:lnTo>
                    <a:pt x="1012" y="1248"/>
                  </a:lnTo>
                  <a:lnTo>
                    <a:pt x="1022" y="1240"/>
                  </a:lnTo>
                  <a:lnTo>
                    <a:pt x="1024" y="1234"/>
                  </a:lnTo>
                  <a:lnTo>
                    <a:pt x="1024" y="1226"/>
                  </a:lnTo>
                  <a:lnTo>
                    <a:pt x="1010" y="1202"/>
                  </a:lnTo>
                  <a:lnTo>
                    <a:pt x="1002" y="1188"/>
                  </a:lnTo>
                  <a:lnTo>
                    <a:pt x="974" y="1152"/>
                  </a:lnTo>
                  <a:lnTo>
                    <a:pt x="970" y="1146"/>
                  </a:lnTo>
                  <a:lnTo>
                    <a:pt x="972" y="1138"/>
                  </a:lnTo>
                  <a:lnTo>
                    <a:pt x="984" y="1122"/>
                  </a:lnTo>
                  <a:lnTo>
                    <a:pt x="988" y="1118"/>
                  </a:lnTo>
                  <a:lnTo>
                    <a:pt x="994" y="1112"/>
                  </a:lnTo>
                  <a:lnTo>
                    <a:pt x="1000" y="1110"/>
                  </a:lnTo>
                  <a:lnTo>
                    <a:pt x="1006" y="1108"/>
                  </a:lnTo>
                  <a:lnTo>
                    <a:pt x="1012" y="1112"/>
                  </a:lnTo>
                  <a:lnTo>
                    <a:pt x="1018" y="1114"/>
                  </a:lnTo>
                  <a:lnTo>
                    <a:pt x="1026" y="1116"/>
                  </a:lnTo>
                  <a:lnTo>
                    <a:pt x="1048" y="1116"/>
                  </a:lnTo>
                  <a:lnTo>
                    <a:pt x="1064" y="1116"/>
                  </a:lnTo>
                  <a:lnTo>
                    <a:pt x="1078" y="1116"/>
                  </a:lnTo>
                  <a:lnTo>
                    <a:pt x="1084" y="1118"/>
                  </a:lnTo>
                  <a:lnTo>
                    <a:pt x="1090" y="1122"/>
                  </a:lnTo>
                  <a:lnTo>
                    <a:pt x="1110" y="1148"/>
                  </a:lnTo>
                  <a:lnTo>
                    <a:pt x="1112" y="1152"/>
                  </a:lnTo>
                  <a:lnTo>
                    <a:pt x="1112" y="1154"/>
                  </a:lnTo>
                  <a:lnTo>
                    <a:pt x="1110" y="1154"/>
                  </a:lnTo>
                  <a:lnTo>
                    <a:pt x="1108" y="1156"/>
                  </a:lnTo>
                  <a:lnTo>
                    <a:pt x="1094" y="1156"/>
                  </a:lnTo>
                  <a:close/>
                  <a:moveTo>
                    <a:pt x="1098" y="350"/>
                  </a:moveTo>
                  <a:lnTo>
                    <a:pt x="1098" y="350"/>
                  </a:lnTo>
                  <a:lnTo>
                    <a:pt x="1102" y="354"/>
                  </a:lnTo>
                  <a:lnTo>
                    <a:pt x="1106" y="358"/>
                  </a:lnTo>
                  <a:lnTo>
                    <a:pt x="1108" y="362"/>
                  </a:lnTo>
                  <a:lnTo>
                    <a:pt x="1112" y="366"/>
                  </a:lnTo>
                  <a:lnTo>
                    <a:pt x="1118" y="368"/>
                  </a:lnTo>
                  <a:lnTo>
                    <a:pt x="1124" y="372"/>
                  </a:lnTo>
                  <a:lnTo>
                    <a:pt x="1132" y="372"/>
                  </a:lnTo>
                  <a:lnTo>
                    <a:pt x="1156" y="372"/>
                  </a:lnTo>
                  <a:lnTo>
                    <a:pt x="1158" y="372"/>
                  </a:lnTo>
                  <a:lnTo>
                    <a:pt x="1160" y="370"/>
                  </a:lnTo>
                  <a:lnTo>
                    <a:pt x="1160" y="368"/>
                  </a:lnTo>
                  <a:lnTo>
                    <a:pt x="1158" y="366"/>
                  </a:lnTo>
                  <a:lnTo>
                    <a:pt x="1150" y="358"/>
                  </a:lnTo>
                  <a:lnTo>
                    <a:pt x="1146" y="352"/>
                  </a:lnTo>
                  <a:lnTo>
                    <a:pt x="1142" y="346"/>
                  </a:lnTo>
                  <a:lnTo>
                    <a:pt x="1128" y="302"/>
                  </a:lnTo>
                  <a:lnTo>
                    <a:pt x="1126" y="294"/>
                  </a:lnTo>
                  <a:lnTo>
                    <a:pt x="1128" y="286"/>
                  </a:lnTo>
                  <a:lnTo>
                    <a:pt x="1140" y="262"/>
                  </a:lnTo>
                  <a:lnTo>
                    <a:pt x="1148" y="248"/>
                  </a:lnTo>
                  <a:lnTo>
                    <a:pt x="1180" y="184"/>
                  </a:lnTo>
                  <a:lnTo>
                    <a:pt x="1184" y="178"/>
                  </a:lnTo>
                  <a:lnTo>
                    <a:pt x="1190" y="172"/>
                  </a:lnTo>
                  <a:lnTo>
                    <a:pt x="1216" y="152"/>
                  </a:lnTo>
                  <a:lnTo>
                    <a:pt x="1226" y="140"/>
                  </a:lnTo>
                  <a:lnTo>
                    <a:pt x="1238" y="124"/>
                  </a:lnTo>
                  <a:lnTo>
                    <a:pt x="1244" y="120"/>
                  </a:lnTo>
                  <a:lnTo>
                    <a:pt x="1250" y="116"/>
                  </a:lnTo>
                  <a:lnTo>
                    <a:pt x="1264" y="110"/>
                  </a:lnTo>
                  <a:lnTo>
                    <a:pt x="1278" y="104"/>
                  </a:lnTo>
                  <a:lnTo>
                    <a:pt x="1294" y="94"/>
                  </a:lnTo>
                  <a:lnTo>
                    <a:pt x="1306" y="84"/>
                  </a:lnTo>
                  <a:lnTo>
                    <a:pt x="1334" y="56"/>
                  </a:lnTo>
                  <a:lnTo>
                    <a:pt x="1338" y="50"/>
                  </a:lnTo>
                  <a:lnTo>
                    <a:pt x="1336" y="42"/>
                  </a:lnTo>
                  <a:lnTo>
                    <a:pt x="1334" y="38"/>
                  </a:lnTo>
                  <a:lnTo>
                    <a:pt x="1328" y="32"/>
                  </a:lnTo>
                  <a:lnTo>
                    <a:pt x="1322" y="30"/>
                  </a:lnTo>
                  <a:lnTo>
                    <a:pt x="1308" y="30"/>
                  </a:lnTo>
                  <a:lnTo>
                    <a:pt x="1302" y="32"/>
                  </a:lnTo>
                  <a:lnTo>
                    <a:pt x="1296" y="36"/>
                  </a:lnTo>
                  <a:lnTo>
                    <a:pt x="1286" y="44"/>
                  </a:lnTo>
                  <a:lnTo>
                    <a:pt x="1276" y="54"/>
                  </a:lnTo>
                  <a:lnTo>
                    <a:pt x="1270" y="58"/>
                  </a:lnTo>
                  <a:lnTo>
                    <a:pt x="1264" y="62"/>
                  </a:lnTo>
                  <a:lnTo>
                    <a:pt x="1250" y="66"/>
                  </a:lnTo>
                  <a:lnTo>
                    <a:pt x="1234" y="70"/>
                  </a:lnTo>
                  <a:lnTo>
                    <a:pt x="1220" y="70"/>
                  </a:lnTo>
                  <a:lnTo>
                    <a:pt x="1214" y="70"/>
                  </a:lnTo>
                  <a:lnTo>
                    <a:pt x="1208" y="74"/>
                  </a:lnTo>
                  <a:lnTo>
                    <a:pt x="1198" y="84"/>
                  </a:lnTo>
                  <a:lnTo>
                    <a:pt x="1188" y="94"/>
                  </a:lnTo>
                  <a:lnTo>
                    <a:pt x="1160" y="122"/>
                  </a:lnTo>
                  <a:lnTo>
                    <a:pt x="1146" y="132"/>
                  </a:lnTo>
                  <a:lnTo>
                    <a:pt x="1142" y="134"/>
                  </a:lnTo>
                  <a:lnTo>
                    <a:pt x="1136" y="140"/>
                  </a:lnTo>
                  <a:lnTo>
                    <a:pt x="1134" y="146"/>
                  </a:lnTo>
                  <a:lnTo>
                    <a:pt x="1134" y="160"/>
                  </a:lnTo>
                  <a:lnTo>
                    <a:pt x="1132" y="166"/>
                  </a:lnTo>
                  <a:lnTo>
                    <a:pt x="1128" y="170"/>
                  </a:lnTo>
                  <a:lnTo>
                    <a:pt x="1122" y="174"/>
                  </a:lnTo>
                  <a:lnTo>
                    <a:pt x="1116" y="178"/>
                  </a:lnTo>
                  <a:lnTo>
                    <a:pt x="1110" y="184"/>
                  </a:lnTo>
                  <a:lnTo>
                    <a:pt x="1100" y="200"/>
                  </a:lnTo>
                  <a:lnTo>
                    <a:pt x="1096" y="206"/>
                  </a:lnTo>
                  <a:lnTo>
                    <a:pt x="1096" y="214"/>
                  </a:lnTo>
                  <a:lnTo>
                    <a:pt x="1096" y="218"/>
                  </a:lnTo>
                  <a:lnTo>
                    <a:pt x="1094" y="226"/>
                  </a:lnTo>
                  <a:lnTo>
                    <a:pt x="1092" y="232"/>
                  </a:lnTo>
                  <a:lnTo>
                    <a:pt x="1090" y="238"/>
                  </a:lnTo>
                  <a:lnTo>
                    <a:pt x="1082" y="252"/>
                  </a:lnTo>
                  <a:lnTo>
                    <a:pt x="1080" y="258"/>
                  </a:lnTo>
                  <a:lnTo>
                    <a:pt x="1076" y="266"/>
                  </a:lnTo>
                  <a:lnTo>
                    <a:pt x="1076" y="272"/>
                  </a:lnTo>
                  <a:lnTo>
                    <a:pt x="1076" y="286"/>
                  </a:lnTo>
                  <a:lnTo>
                    <a:pt x="1074" y="294"/>
                  </a:lnTo>
                  <a:lnTo>
                    <a:pt x="1072" y="302"/>
                  </a:lnTo>
                  <a:lnTo>
                    <a:pt x="1070" y="306"/>
                  </a:lnTo>
                  <a:lnTo>
                    <a:pt x="1068" y="314"/>
                  </a:lnTo>
                  <a:lnTo>
                    <a:pt x="1068" y="322"/>
                  </a:lnTo>
                  <a:lnTo>
                    <a:pt x="1074" y="336"/>
                  </a:lnTo>
                  <a:lnTo>
                    <a:pt x="1078" y="342"/>
                  </a:lnTo>
                  <a:lnTo>
                    <a:pt x="1084" y="346"/>
                  </a:lnTo>
                  <a:lnTo>
                    <a:pt x="1098" y="350"/>
                  </a:lnTo>
                  <a:close/>
                  <a:moveTo>
                    <a:pt x="148" y="1002"/>
                  </a:moveTo>
                  <a:lnTo>
                    <a:pt x="148" y="1002"/>
                  </a:lnTo>
                  <a:lnTo>
                    <a:pt x="162" y="994"/>
                  </a:lnTo>
                  <a:lnTo>
                    <a:pt x="168" y="992"/>
                  </a:lnTo>
                  <a:lnTo>
                    <a:pt x="172" y="988"/>
                  </a:lnTo>
                  <a:lnTo>
                    <a:pt x="174" y="980"/>
                  </a:lnTo>
                  <a:lnTo>
                    <a:pt x="174" y="978"/>
                  </a:lnTo>
                  <a:lnTo>
                    <a:pt x="174" y="962"/>
                  </a:lnTo>
                  <a:lnTo>
                    <a:pt x="174" y="958"/>
                  </a:lnTo>
                  <a:lnTo>
                    <a:pt x="176" y="950"/>
                  </a:lnTo>
                  <a:lnTo>
                    <a:pt x="180" y="944"/>
                  </a:lnTo>
                  <a:lnTo>
                    <a:pt x="182" y="940"/>
                  </a:lnTo>
                  <a:lnTo>
                    <a:pt x="180" y="936"/>
                  </a:lnTo>
                  <a:lnTo>
                    <a:pt x="176" y="930"/>
                  </a:lnTo>
                  <a:lnTo>
                    <a:pt x="174" y="926"/>
                  </a:lnTo>
                  <a:lnTo>
                    <a:pt x="172" y="922"/>
                  </a:lnTo>
                  <a:lnTo>
                    <a:pt x="170" y="920"/>
                  </a:lnTo>
                  <a:lnTo>
                    <a:pt x="164" y="920"/>
                  </a:lnTo>
                  <a:lnTo>
                    <a:pt x="160" y="916"/>
                  </a:lnTo>
                  <a:lnTo>
                    <a:pt x="158" y="914"/>
                  </a:lnTo>
                  <a:lnTo>
                    <a:pt x="154" y="914"/>
                  </a:lnTo>
                  <a:lnTo>
                    <a:pt x="148" y="916"/>
                  </a:lnTo>
                  <a:lnTo>
                    <a:pt x="140" y="924"/>
                  </a:lnTo>
                  <a:lnTo>
                    <a:pt x="136" y="930"/>
                  </a:lnTo>
                  <a:lnTo>
                    <a:pt x="134" y="936"/>
                  </a:lnTo>
                  <a:lnTo>
                    <a:pt x="132" y="938"/>
                  </a:lnTo>
                  <a:lnTo>
                    <a:pt x="126" y="940"/>
                  </a:lnTo>
                  <a:lnTo>
                    <a:pt x="124" y="940"/>
                  </a:lnTo>
                  <a:lnTo>
                    <a:pt x="120" y="940"/>
                  </a:lnTo>
                  <a:lnTo>
                    <a:pt x="118" y="942"/>
                  </a:lnTo>
                  <a:lnTo>
                    <a:pt x="118" y="944"/>
                  </a:lnTo>
                  <a:lnTo>
                    <a:pt x="118" y="948"/>
                  </a:lnTo>
                  <a:lnTo>
                    <a:pt x="122" y="952"/>
                  </a:lnTo>
                  <a:lnTo>
                    <a:pt x="122" y="958"/>
                  </a:lnTo>
                  <a:lnTo>
                    <a:pt x="120" y="960"/>
                  </a:lnTo>
                  <a:lnTo>
                    <a:pt x="118" y="960"/>
                  </a:lnTo>
                  <a:lnTo>
                    <a:pt x="120" y="964"/>
                  </a:lnTo>
                  <a:lnTo>
                    <a:pt x="124" y="970"/>
                  </a:lnTo>
                  <a:lnTo>
                    <a:pt x="124" y="974"/>
                  </a:lnTo>
                  <a:lnTo>
                    <a:pt x="124" y="978"/>
                  </a:lnTo>
                  <a:lnTo>
                    <a:pt x="120" y="984"/>
                  </a:lnTo>
                  <a:lnTo>
                    <a:pt x="116" y="988"/>
                  </a:lnTo>
                  <a:lnTo>
                    <a:pt x="116" y="994"/>
                  </a:lnTo>
                  <a:lnTo>
                    <a:pt x="116" y="1004"/>
                  </a:lnTo>
                  <a:lnTo>
                    <a:pt x="116" y="1008"/>
                  </a:lnTo>
                  <a:lnTo>
                    <a:pt x="120" y="1012"/>
                  </a:lnTo>
                  <a:lnTo>
                    <a:pt x="126" y="1016"/>
                  </a:lnTo>
                  <a:lnTo>
                    <a:pt x="132" y="1014"/>
                  </a:lnTo>
                  <a:lnTo>
                    <a:pt x="148" y="1002"/>
                  </a:lnTo>
                  <a:close/>
                  <a:moveTo>
                    <a:pt x="1506" y="1812"/>
                  </a:moveTo>
                  <a:lnTo>
                    <a:pt x="1506" y="1812"/>
                  </a:lnTo>
                  <a:lnTo>
                    <a:pt x="1506" y="1828"/>
                  </a:lnTo>
                  <a:lnTo>
                    <a:pt x="1506" y="1832"/>
                  </a:lnTo>
                  <a:lnTo>
                    <a:pt x="1508" y="1836"/>
                  </a:lnTo>
                  <a:lnTo>
                    <a:pt x="1510" y="1838"/>
                  </a:lnTo>
                  <a:lnTo>
                    <a:pt x="1512" y="1840"/>
                  </a:lnTo>
                  <a:lnTo>
                    <a:pt x="1514" y="1840"/>
                  </a:lnTo>
                  <a:lnTo>
                    <a:pt x="1518" y="1840"/>
                  </a:lnTo>
                  <a:lnTo>
                    <a:pt x="1524" y="1838"/>
                  </a:lnTo>
                  <a:lnTo>
                    <a:pt x="1530" y="1834"/>
                  </a:lnTo>
                  <a:lnTo>
                    <a:pt x="1532" y="1828"/>
                  </a:lnTo>
                  <a:lnTo>
                    <a:pt x="1532" y="1822"/>
                  </a:lnTo>
                  <a:lnTo>
                    <a:pt x="1530" y="1816"/>
                  </a:lnTo>
                  <a:lnTo>
                    <a:pt x="1514" y="1806"/>
                  </a:lnTo>
                  <a:lnTo>
                    <a:pt x="1510" y="1804"/>
                  </a:lnTo>
                  <a:lnTo>
                    <a:pt x="1508" y="1804"/>
                  </a:lnTo>
                  <a:lnTo>
                    <a:pt x="1508" y="1806"/>
                  </a:lnTo>
                  <a:lnTo>
                    <a:pt x="1506" y="1808"/>
                  </a:lnTo>
                  <a:lnTo>
                    <a:pt x="1506" y="1812"/>
                  </a:lnTo>
                  <a:close/>
                  <a:moveTo>
                    <a:pt x="1910" y="1994"/>
                  </a:moveTo>
                  <a:lnTo>
                    <a:pt x="1910" y="1994"/>
                  </a:lnTo>
                  <a:lnTo>
                    <a:pt x="1904" y="1980"/>
                  </a:lnTo>
                  <a:lnTo>
                    <a:pt x="1892" y="1964"/>
                  </a:lnTo>
                  <a:lnTo>
                    <a:pt x="1884" y="1952"/>
                  </a:lnTo>
                  <a:lnTo>
                    <a:pt x="1872" y="1942"/>
                  </a:lnTo>
                  <a:lnTo>
                    <a:pt x="1846" y="1914"/>
                  </a:lnTo>
                  <a:lnTo>
                    <a:pt x="1832" y="1904"/>
                  </a:lnTo>
                  <a:lnTo>
                    <a:pt x="1826" y="1902"/>
                  </a:lnTo>
                  <a:lnTo>
                    <a:pt x="1812" y="1896"/>
                  </a:lnTo>
                  <a:lnTo>
                    <a:pt x="1808" y="1892"/>
                  </a:lnTo>
                  <a:lnTo>
                    <a:pt x="1800" y="1888"/>
                  </a:lnTo>
                  <a:lnTo>
                    <a:pt x="1796" y="1882"/>
                  </a:lnTo>
                  <a:lnTo>
                    <a:pt x="1784" y="1866"/>
                  </a:lnTo>
                  <a:lnTo>
                    <a:pt x="1780" y="1862"/>
                  </a:lnTo>
                  <a:lnTo>
                    <a:pt x="1772" y="1860"/>
                  </a:lnTo>
                  <a:lnTo>
                    <a:pt x="1768" y="1860"/>
                  </a:lnTo>
                  <a:lnTo>
                    <a:pt x="1766" y="1860"/>
                  </a:lnTo>
                  <a:lnTo>
                    <a:pt x="1764" y="1862"/>
                  </a:lnTo>
                  <a:lnTo>
                    <a:pt x="1762" y="1864"/>
                  </a:lnTo>
                  <a:lnTo>
                    <a:pt x="1762" y="1868"/>
                  </a:lnTo>
                  <a:lnTo>
                    <a:pt x="1768" y="1890"/>
                  </a:lnTo>
                  <a:lnTo>
                    <a:pt x="1772" y="1898"/>
                  </a:lnTo>
                  <a:lnTo>
                    <a:pt x="1776" y="1904"/>
                  </a:lnTo>
                  <a:lnTo>
                    <a:pt x="1784" y="1912"/>
                  </a:lnTo>
                  <a:lnTo>
                    <a:pt x="1796" y="1924"/>
                  </a:lnTo>
                  <a:lnTo>
                    <a:pt x="1804" y="1932"/>
                  </a:lnTo>
                  <a:lnTo>
                    <a:pt x="1814" y="1942"/>
                  </a:lnTo>
                  <a:lnTo>
                    <a:pt x="1824" y="1956"/>
                  </a:lnTo>
                  <a:lnTo>
                    <a:pt x="1836" y="1980"/>
                  </a:lnTo>
                  <a:lnTo>
                    <a:pt x="1840" y="1986"/>
                  </a:lnTo>
                  <a:lnTo>
                    <a:pt x="1846" y="1992"/>
                  </a:lnTo>
                  <a:lnTo>
                    <a:pt x="1862" y="2002"/>
                  </a:lnTo>
                  <a:lnTo>
                    <a:pt x="1876" y="2012"/>
                  </a:lnTo>
                  <a:lnTo>
                    <a:pt x="1892" y="2022"/>
                  </a:lnTo>
                  <a:lnTo>
                    <a:pt x="1898" y="2024"/>
                  </a:lnTo>
                  <a:lnTo>
                    <a:pt x="1906" y="2022"/>
                  </a:lnTo>
                  <a:lnTo>
                    <a:pt x="1910" y="2020"/>
                  </a:lnTo>
                  <a:lnTo>
                    <a:pt x="1916" y="2016"/>
                  </a:lnTo>
                  <a:lnTo>
                    <a:pt x="1916" y="2008"/>
                  </a:lnTo>
                  <a:lnTo>
                    <a:pt x="1910" y="1994"/>
                  </a:lnTo>
                  <a:close/>
                  <a:moveTo>
                    <a:pt x="1004" y="2148"/>
                  </a:moveTo>
                  <a:lnTo>
                    <a:pt x="1004" y="2148"/>
                  </a:lnTo>
                  <a:lnTo>
                    <a:pt x="998" y="2154"/>
                  </a:lnTo>
                  <a:lnTo>
                    <a:pt x="994" y="2160"/>
                  </a:lnTo>
                  <a:lnTo>
                    <a:pt x="982" y="2176"/>
                  </a:lnTo>
                  <a:lnTo>
                    <a:pt x="978" y="2182"/>
                  </a:lnTo>
                  <a:lnTo>
                    <a:pt x="970" y="2186"/>
                  </a:lnTo>
                  <a:lnTo>
                    <a:pt x="966" y="2188"/>
                  </a:lnTo>
                  <a:lnTo>
                    <a:pt x="954" y="2198"/>
                  </a:lnTo>
                  <a:lnTo>
                    <a:pt x="950" y="2202"/>
                  </a:lnTo>
                  <a:lnTo>
                    <a:pt x="950" y="2210"/>
                  </a:lnTo>
                  <a:lnTo>
                    <a:pt x="956" y="2234"/>
                  </a:lnTo>
                  <a:lnTo>
                    <a:pt x="958" y="2242"/>
                  </a:lnTo>
                  <a:lnTo>
                    <a:pt x="956" y="2248"/>
                  </a:lnTo>
                  <a:lnTo>
                    <a:pt x="952" y="2264"/>
                  </a:lnTo>
                  <a:lnTo>
                    <a:pt x="946" y="2278"/>
                  </a:lnTo>
                  <a:lnTo>
                    <a:pt x="942" y="2284"/>
                  </a:lnTo>
                  <a:lnTo>
                    <a:pt x="940" y="2290"/>
                  </a:lnTo>
                  <a:lnTo>
                    <a:pt x="938" y="2298"/>
                  </a:lnTo>
                  <a:lnTo>
                    <a:pt x="938" y="2302"/>
                  </a:lnTo>
                  <a:lnTo>
                    <a:pt x="938" y="2318"/>
                  </a:lnTo>
                  <a:lnTo>
                    <a:pt x="938" y="2322"/>
                  </a:lnTo>
                  <a:lnTo>
                    <a:pt x="940" y="2328"/>
                  </a:lnTo>
                  <a:lnTo>
                    <a:pt x="944" y="2336"/>
                  </a:lnTo>
                  <a:lnTo>
                    <a:pt x="952" y="2344"/>
                  </a:lnTo>
                  <a:lnTo>
                    <a:pt x="958" y="2346"/>
                  </a:lnTo>
                  <a:lnTo>
                    <a:pt x="966" y="2346"/>
                  </a:lnTo>
                  <a:lnTo>
                    <a:pt x="970" y="2342"/>
                  </a:lnTo>
                  <a:lnTo>
                    <a:pt x="978" y="2340"/>
                  </a:lnTo>
                  <a:lnTo>
                    <a:pt x="986" y="2340"/>
                  </a:lnTo>
                  <a:lnTo>
                    <a:pt x="990" y="2340"/>
                  </a:lnTo>
                  <a:lnTo>
                    <a:pt x="996" y="2338"/>
                  </a:lnTo>
                  <a:lnTo>
                    <a:pt x="1000" y="2332"/>
                  </a:lnTo>
                  <a:lnTo>
                    <a:pt x="1034" y="2210"/>
                  </a:lnTo>
                  <a:lnTo>
                    <a:pt x="1036" y="2194"/>
                  </a:lnTo>
                  <a:lnTo>
                    <a:pt x="1036" y="2190"/>
                  </a:lnTo>
                  <a:lnTo>
                    <a:pt x="1036" y="2174"/>
                  </a:lnTo>
                  <a:lnTo>
                    <a:pt x="1036" y="2160"/>
                  </a:lnTo>
                  <a:lnTo>
                    <a:pt x="1036" y="2154"/>
                  </a:lnTo>
                  <a:lnTo>
                    <a:pt x="1034" y="2146"/>
                  </a:lnTo>
                  <a:lnTo>
                    <a:pt x="1030" y="2140"/>
                  </a:lnTo>
                  <a:lnTo>
                    <a:pt x="1028" y="2138"/>
                  </a:lnTo>
                  <a:lnTo>
                    <a:pt x="1026" y="2136"/>
                  </a:lnTo>
                  <a:lnTo>
                    <a:pt x="1024" y="2136"/>
                  </a:lnTo>
                  <a:lnTo>
                    <a:pt x="1020" y="2138"/>
                  </a:lnTo>
                  <a:lnTo>
                    <a:pt x="1004" y="2148"/>
                  </a:lnTo>
                  <a:close/>
                  <a:moveTo>
                    <a:pt x="184" y="906"/>
                  </a:moveTo>
                  <a:lnTo>
                    <a:pt x="184" y="906"/>
                  </a:lnTo>
                  <a:lnTo>
                    <a:pt x="186" y="902"/>
                  </a:lnTo>
                  <a:lnTo>
                    <a:pt x="188" y="900"/>
                  </a:lnTo>
                  <a:lnTo>
                    <a:pt x="192" y="902"/>
                  </a:lnTo>
                  <a:lnTo>
                    <a:pt x="194" y="908"/>
                  </a:lnTo>
                  <a:lnTo>
                    <a:pt x="194" y="912"/>
                  </a:lnTo>
                  <a:lnTo>
                    <a:pt x="194" y="926"/>
                  </a:lnTo>
                  <a:lnTo>
                    <a:pt x="194" y="928"/>
                  </a:lnTo>
                  <a:lnTo>
                    <a:pt x="198" y="930"/>
                  </a:lnTo>
                  <a:lnTo>
                    <a:pt x="208" y="930"/>
                  </a:lnTo>
                  <a:lnTo>
                    <a:pt x="212" y="932"/>
                  </a:lnTo>
                  <a:lnTo>
                    <a:pt x="218" y="934"/>
                  </a:lnTo>
                  <a:lnTo>
                    <a:pt x="222" y="940"/>
                  </a:lnTo>
                  <a:lnTo>
                    <a:pt x="222" y="944"/>
                  </a:lnTo>
                  <a:lnTo>
                    <a:pt x="222" y="954"/>
                  </a:lnTo>
                  <a:lnTo>
                    <a:pt x="220" y="960"/>
                  </a:lnTo>
                  <a:lnTo>
                    <a:pt x="216" y="964"/>
                  </a:lnTo>
                  <a:lnTo>
                    <a:pt x="210" y="966"/>
                  </a:lnTo>
                  <a:lnTo>
                    <a:pt x="198" y="974"/>
                  </a:lnTo>
                  <a:lnTo>
                    <a:pt x="196" y="978"/>
                  </a:lnTo>
                  <a:lnTo>
                    <a:pt x="198" y="980"/>
                  </a:lnTo>
                  <a:lnTo>
                    <a:pt x="202" y="980"/>
                  </a:lnTo>
                  <a:lnTo>
                    <a:pt x="204" y="984"/>
                  </a:lnTo>
                  <a:lnTo>
                    <a:pt x="202" y="988"/>
                  </a:lnTo>
                  <a:lnTo>
                    <a:pt x="198" y="994"/>
                  </a:lnTo>
                  <a:lnTo>
                    <a:pt x="194" y="998"/>
                  </a:lnTo>
                  <a:lnTo>
                    <a:pt x="194" y="1004"/>
                  </a:lnTo>
                  <a:lnTo>
                    <a:pt x="194" y="1008"/>
                  </a:lnTo>
                  <a:lnTo>
                    <a:pt x="198" y="1008"/>
                  </a:lnTo>
                  <a:lnTo>
                    <a:pt x="208" y="1008"/>
                  </a:lnTo>
                  <a:lnTo>
                    <a:pt x="210" y="1010"/>
                  </a:lnTo>
                  <a:lnTo>
                    <a:pt x="210" y="1016"/>
                  </a:lnTo>
                  <a:lnTo>
                    <a:pt x="206" y="1020"/>
                  </a:lnTo>
                  <a:lnTo>
                    <a:pt x="202" y="1028"/>
                  </a:lnTo>
                  <a:lnTo>
                    <a:pt x="196" y="1032"/>
                  </a:lnTo>
                  <a:lnTo>
                    <a:pt x="190" y="1034"/>
                  </a:lnTo>
                  <a:lnTo>
                    <a:pt x="186" y="1038"/>
                  </a:lnTo>
                  <a:lnTo>
                    <a:pt x="184" y="1042"/>
                  </a:lnTo>
                  <a:lnTo>
                    <a:pt x="186" y="1046"/>
                  </a:lnTo>
                  <a:lnTo>
                    <a:pt x="188" y="1048"/>
                  </a:lnTo>
                  <a:lnTo>
                    <a:pt x="192" y="1046"/>
                  </a:lnTo>
                  <a:lnTo>
                    <a:pt x="194" y="1042"/>
                  </a:lnTo>
                  <a:lnTo>
                    <a:pt x="194" y="1040"/>
                  </a:lnTo>
                  <a:lnTo>
                    <a:pt x="198" y="1038"/>
                  </a:lnTo>
                  <a:lnTo>
                    <a:pt x="208" y="1038"/>
                  </a:lnTo>
                  <a:lnTo>
                    <a:pt x="212" y="1036"/>
                  </a:lnTo>
                  <a:lnTo>
                    <a:pt x="218" y="1034"/>
                  </a:lnTo>
                  <a:lnTo>
                    <a:pt x="222" y="1032"/>
                  </a:lnTo>
                  <a:lnTo>
                    <a:pt x="228" y="1034"/>
                  </a:lnTo>
                  <a:lnTo>
                    <a:pt x="232" y="1036"/>
                  </a:lnTo>
                  <a:lnTo>
                    <a:pt x="238" y="1034"/>
                  </a:lnTo>
                  <a:lnTo>
                    <a:pt x="244" y="1030"/>
                  </a:lnTo>
                  <a:lnTo>
                    <a:pt x="250" y="1028"/>
                  </a:lnTo>
                  <a:lnTo>
                    <a:pt x="254" y="1028"/>
                  </a:lnTo>
                  <a:lnTo>
                    <a:pt x="262" y="1028"/>
                  </a:lnTo>
                  <a:lnTo>
                    <a:pt x="268" y="1024"/>
                  </a:lnTo>
                  <a:lnTo>
                    <a:pt x="274" y="1022"/>
                  </a:lnTo>
                  <a:lnTo>
                    <a:pt x="280" y="1018"/>
                  </a:lnTo>
                  <a:lnTo>
                    <a:pt x="282" y="1014"/>
                  </a:lnTo>
                  <a:lnTo>
                    <a:pt x="282" y="1008"/>
                  </a:lnTo>
                  <a:lnTo>
                    <a:pt x="286" y="1004"/>
                  </a:lnTo>
                  <a:lnTo>
                    <a:pt x="290" y="998"/>
                  </a:lnTo>
                  <a:lnTo>
                    <a:pt x="290" y="990"/>
                  </a:lnTo>
                  <a:lnTo>
                    <a:pt x="290" y="988"/>
                  </a:lnTo>
                  <a:lnTo>
                    <a:pt x="290" y="982"/>
                  </a:lnTo>
                  <a:lnTo>
                    <a:pt x="286" y="980"/>
                  </a:lnTo>
                  <a:lnTo>
                    <a:pt x="276" y="980"/>
                  </a:lnTo>
                  <a:lnTo>
                    <a:pt x="272" y="978"/>
                  </a:lnTo>
                  <a:lnTo>
                    <a:pt x="272" y="974"/>
                  </a:lnTo>
                  <a:lnTo>
                    <a:pt x="272" y="964"/>
                  </a:lnTo>
                  <a:lnTo>
                    <a:pt x="268" y="952"/>
                  </a:lnTo>
                  <a:lnTo>
                    <a:pt x="266" y="946"/>
                  </a:lnTo>
                  <a:lnTo>
                    <a:pt x="256" y="934"/>
                  </a:lnTo>
                  <a:lnTo>
                    <a:pt x="252" y="930"/>
                  </a:lnTo>
                  <a:lnTo>
                    <a:pt x="250" y="922"/>
                  </a:lnTo>
                  <a:lnTo>
                    <a:pt x="244" y="908"/>
                  </a:lnTo>
                  <a:lnTo>
                    <a:pt x="242" y="902"/>
                  </a:lnTo>
                  <a:lnTo>
                    <a:pt x="238" y="900"/>
                  </a:lnTo>
                  <a:lnTo>
                    <a:pt x="232" y="900"/>
                  </a:lnTo>
                  <a:lnTo>
                    <a:pt x="228" y="896"/>
                  </a:lnTo>
                  <a:lnTo>
                    <a:pt x="226" y="890"/>
                  </a:lnTo>
                  <a:lnTo>
                    <a:pt x="226" y="884"/>
                  </a:lnTo>
                  <a:lnTo>
                    <a:pt x="228" y="878"/>
                  </a:lnTo>
                  <a:lnTo>
                    <a:pt x="232" y="866"/>
                  </a:lnTo>
                  <a:lnTo>
                    <a:pt x="234" y="862"/>
                  </a:lnTo>
                  <a:lnTo>
                    <a:pt x="238" y="856"/>
                  </a:lnTo>
                  <a:lnTo>
                    <a:pt x="238" y="854"/>
                  </a:lnTo>
                  <a:lnTo>
                    <a:pt x="238" y="852"/>
                  </a:lnTo>
                  <a:lnTo>
                    <a:pt x="236" y="848"/>
                  </a:lnTo>
                  <a:lnTo>
                    <a:pt x="230" y="846"/>
                  </a:lnTo>
                  <a:lnTo>
                    <a:pt x="224" y="844"/>
                  </a:lnTo>
                  <a:lnTo>
                    <a:pt x="218" y="846"/>
                  </a:lnTo>
                  <a:lnTo>
                    <a:pt x="212" y="848"/>
                  </a:lnTo>
                  <a:lnTo>
                    <a:pt x="208" y="846"/>
                  </a:lnTo>
                  <a:lnTo>
                    <a:pt x="206" y="840"/>
                  </a:lnTo>
                  <a:lnTo>
                    <a:pt x="206" y="834"/>
                  </a:lnTo>
                  <a:lnTo>
                    <a:pt x="210" y="830"/>
                  </a:lnTo>
                  <a:lnTo>
                    <a:pt x="210" y="824"/>
                  </a:lnTo>
                  <a:lnTo>
                    <a:pt x="210" y="822"/>
                  </a:lnTo>
                  <a:lnTo>
                    <a:pt x="208" y="822"/>
                  </a:lnTo>
                  <a:lnTo>
                    <a:pt x="198" y="822"/>
                  </a:lnTo>
                  <a:lnTo>
                    <a:pt x="194" y="824"/>
                  </a:lnTo>
                  <a:lnTo>
                    <a:pt x="190" y="830"/>
                  </a:lnTo>
                  <a:lnTo>
                    <a:pt x="188" y="834"/>
                  </a:lnTo>
                  <a:lnTo>
                    <a:pt x="178" y="846"/>
                  </a:lnTo>
                  <a:lnTo>
                    <a:pt x="176" y="852"/>
                  </a:lnTo>
                  <a:lnTo>
                    <a:pt x="174" y="856"/>
                  </a:lnTo>
                  <a:lnTo>
                    <a:pt x="174" y="866"/>
                  </a:lnTo>
                  <a:lnTo>
                    <a:pt x="174" y="876"/>
                  </a:lnTo>
                  <a:lnTo>
                    <a:pt x="174" y="888"/>
                  </a:lnTo>
                  <a:lnTo>
                    <a:pt x="174" y="892"/>
                  </a:lnTo>
                  <a:lnTo>
                    <a:pt x="176" y="900"/>
                  </a:lnTo>
                  <a:lnTo>
                    <a:pt x="178" y="906"/>
                  </a:lnTo>
                  <a:lnTo>
                    <a:pt x="182" y="908"/>
                  </a:lnTo>
                  <a:lnTo>
                    <a:pt x="184" y="906"/>
                  </a:lnTo>
                  <a:close/>
                  <a:moveTo>
                    <a:pt x="3012" y="2570"/>
                  </a:moveTo>
                  <a:lnTo>
                    <a:pt x="3012" y="2570"/>
                  </a:lnTo>
                  <a:lnTo>
                    <a:pt x="3004" y="2572"/>
                  </a:lnTo>
                  <a:lnTo>
                    <a:pt x="2996" y="2570"/>
                  </a:lnTo>
                  <a:lnTo>
                    <a:pt x="2992" y="2568"/>
                  </a:lnTo>
                  <a:lnTo>
                    <a:pt x="2986" y="2562"/>
                  </a:lnTo>
                  <a:lnTo>
                    <a:pt x="2980" y="2556"/>
                  </a:lnTo>
                  <a:lnTo>
                    <a:pt x="2978" y="2552"/>
                  </a:lnTo>
                  <a:lnTo>
                    <a:pt x="2976" y="2544"/>
                  </a:lnTo>
                  <a:lnTo>
                    <a:pt x="2974" y="2536"/>
                  </a:lnTo>
                  <a:lnTo>
                    <a:pt x="2974" y="2532"/>
                  </a:lnTo>
                  <a:lnTo>
                    <a:pt x="2972" y="2526"/>
                  </a:lnTo>
                  <a:lnTo>
                    <a:pt x="2968" y="2522"/>
                  </a:lnTo>
                  <a:lnTo>
                    <a:pt x="2962" y="2518"/>
                  </a:lnTo>
                  <a:lnTo>
                    <a:pt x="2958" y="2518"/>
                  </a:lnTo>
                  <a:lnTo>
                    <a:pt x="2958" y="2522"/>
                  </a:lnTo>
                  <a:lnTo>
                    <a:pt x="2970" y="2548"/>
                  </a:lnTo>
                  <a:lnTo>
                    <a:pt x="2974" y="2554"/>
                  </a:lnTo>
                  <a:lnTo>
                    <a:pt x="2974" y="2562"/>
                  </a:lnTo>
                  <a:lnTo>
                    <a:pt x="2974" y="2566"/>
                  </a:lnTo>
                  <a:lnTo>
                    <a:pt x="2974" y="2574"/>
                  </a:lnTo>
                  <a:lnTo>
                    <a:pt x="2970" y="2580"/>
                  </a:lnTo>
                  <a:lnTo>
                    <a:pt x="2960" y="2596"/>
                  </a:lnTo>
                  <a:lnTo>
                    <a:pt x="2958" y="2600"/>
                  </a:lnTo>
                  <a:lnTo>
                    <a:pt x="2958" y="2602"/>
                  </a:lnTo>
                  <a:lnTo>
                    <a:pt x="2960" y="2604"/>
                  </a:lnTo>
                  <a:lnTo>
                    <a:pt x="2962" y="2606"/>
                  </a:lnTo>
                  <a:lnTo>
                    <a:pt x="2968" y="2610"/>
                  </a:lnTo>
                  <a:lnTo>
                    <a:pt x="2972" y="2614"/>
                  </a:lnTo>
                  <a:lnTo>
                    <a:pt x="2974" y="2620"/>
                  </a:lnTo>
                  <a:lnTo>
                    <a:pt x="2974" y="2624"/>
                  </a:lnTo>
                  <a:lnTo>
                    <a:pt x="2976" y="2632"/>
                  </a:lnTo>
                  <a:lnTo>
                    <a:pt x="2980" y="2638"/>
                  </a:lnTo>
                  <a:lnTo>
                    <a:pt x="2982" y="2638"/>
                  </a:lnTo>
                  <a:lnTo>
                    <a:pt x="2984" y="2638"/>
                  </a:lnTo>
                  <a:lnTo>
                    <a:pt x="2990" y="2636"/>
                  </a:lnTo>
                  <a:lnTo>
                    <a:pt x="2998" y="2628"/>
                  </a:lnTo>
                  <a:lnTo>
                    <a:pt x="3002" y="2622"/>
                  </a:lnTo>
                  <a:lnTo>
                    <a:pt x="3004" y="2614"/>
                  </a:lnTo>
                  <a:lnTo>
                    <a:pt x="3004" y="2610"/>
                  </a:lnTo>
                  <a:lnTo>
                    <a:pt x="3006" y="2604"/>
                  </a:lnTo>
                  <a:lnTo>
                    <a:pt x="3008" y="2598"/>
                  </a:lnTo>
                  <a:lnTo>
                    <a:pt x="3018" y="2588"/>
                  </a:lnTo>
                  <a:lnTo>
                    <a:pt x="3028" y="2578"/>
                  </a:lnTo>
                  <a:lnTo>
                    <a:pt x="3030" y="2574"/>
                  </a:lnTo>
                  <a:lnTo>
                    <a:pt x="3028" y="2568"/>
                  </a:lnTo>
                  <a:lnTo>
                    <a:pt x="3024" y="2566"/>
                  </a:lnTo>
                  <a:lnTo>
                    <a:pt x="3016" y="2568"/>
                  </a:lnTo>
                  <a:lnTo>
                    <a:pt x="3012" y="2570"/>
                  </a:lnTo>
                  <a:close/>
                  <a:moveTo>
                    <a:pt x="490" y="1328"/>
                  </a:moveTo>
                  <a:lnTo>
                    <a:pt x="490" y="1328"/>
                  </a:lnTo>
                  <a:lnTo>
                    <a:pt x="494" y="1328"/>
                  </a:lnTo>
                  <a:lnTo>
                    <a:pt x="496" y="1328"/>
                  </a:lnTo>
                  <a:lnTo>
                    <a:pt x="498" y="1326"/>
                  </a:lnTo>
                  <a:lnTo>
                    <a:pt x="498" y="1324"/>
                  </a:lnTo>
                  <a:lnTo>
                    <a:pt x="498" y="1320"/>
                  </a:lnTo>
                  <a:lnTo>
                    <a:pt x="498" y="1306"/>
                  </a:lnTo>
                  <a:lnTo>
                    <a:pt x="496" y="1304"/>
                  </a:lnTo>
                  <a:lnTo>
                    <a:pt x="490" y="1302"/>
                  </a:lnTo>
                  <a:lnTo>
                    <a:pt x="486" y="1302"/>
                  </a:lnTo>
                  <a:lnTo>
                    <a:pt x="470" y="1304"/>
                  </a:lnTo>
                  <a:lnTo>
                    <a:pt x="456" y="1310"/>
                  </a:lnTo>
                  <a:lnTo>
                    <a:pt x="454" y="1312"/>
                  </a:lnTo>
                  <a:lnTo>
                    <a:pt x="456" y="1314"/>
                  </a:lnTo>
                  <a:lnTo>
                    <a:pt x="470" y="1320"/>
                  </a:lnTo>
                  <a:lnTo>
                    <a:pt x="486" y="1326"/>
                  </a:lnTo>
                  <a:lnTo>
                    <a:pt x="490" y="1328"/>
                  </a:lnTo>
                  <a:close/>
                  <a:moveTo>
                    <a:pt x="2940" y="2636"/>
                  </a:moveTo>
                  <a:lnTo>
                    <a:pt x="2940" y="2636"/>
                  </a:lnTo>
                  <a:lnTo>
                    <a:pt x="2938" y="2636"/>
                  </a:lnTo>
                  <a:lnTo>
                    <a:pt x="2936" y="2636"/>
                  </a:lnTo>
                  <a:lnTo>
                    <a:pt x="2932" y="2640"/>
                  </a:lnTo>
                  <a:lnTo>
                    <a:pt x="2928" y="2644"/>
                  </a:lnTo>
                  <a:lnTo>
                    <a:pt x="2922" y="2658"/>
                  </a:lnTo>
                  <a:lnTo>
                    <a:pt x="2920" y="2664"/>
                  </a:lnTo>
                  <a:lnTo>
                    <a:pt x="2910" y="2676"/>
                  </a:lnTo>
                  <a:lnTo>
                    <a:pt x="2906" y="2680"/>
                  </a:lnTo>
                  <a:lnTo>
                    <a:pt x="2898" y="2684"/>
                  </a:lnTo>
                  <a:lnTo>
                    <a:pt x="2884" y="2688"/>
                  </a:lnTo>
                  <a:lnTo>
                    <a:pt x="2878" y="2692"/>
                  </a:lnTo>
                  <a:lnTo>
                    <a:pt x="2872" y="2698"/>
                  </a:lnTo>
                  <a:lnTo>
                    <a:pt x="2870" y="2704"/>
                  </a:lnTo>
                  <a:lnTo>
                    <a:pt x="2864" y="2718"/>
                  </a:lnTo>
                  <a:lnTo>
                    <a:pt x="2860" y="2732"/>
                  </a:lnTo>
                  <a:lnTo>
                    <a:pt x="2858" y="2740"/>
                  </a:lnTo>
                  <a:lnTo>
                    <a:pt x="2862" y="2746"/>
                  </a:lnTo>
                  <a:lnTo>
                    <a:pt x="2874" y="2754"/>
                  </a:lnTo>
                  <a:lnTo>
                    <a:pt x="2880" y="2756"/>
                  </a:lnTo>
                  <a:lnTo>
                    <a:pt x="2886" y="2758"/>
                  </a:lnTo>
                  <a:lnTo>
                    <a:pt x="2894" y="2756"/>
                  </a:lnTo>
                  <a:lnTo>
                    <a:pt x="2898" y="2754"/>
                  </a:lnTo>
                  <a:lnTo>
                    <a:pt x="2904" y="2750"/>
                  </a:lnTo>
                  <a:lnTo>
                    <a:pt x="2908" y="2742"/>
                  </a:lnTo>
                  <a:lnTo>
                    <a:pt x="2914" y="2728"/>
                  </a:lnTo>
                  <a:lnTo>
                    <a:pt x="2916" y="2712"/>
                  </a:lnTo>
                  <a:lnTo>
                    <a:pt x="2916" y="2708"/>
                  </a:lnTo>
                  <a:lnTo>
                    <a:pt x="2918" y="2702"/>
                  </a:lnTo>
                  <a:lnTo>
                    <a:pt x="2922" y="2696"/>
                  </a:lnTo>
                  <a:lnTo>
                    <a:pt x="2930" y="2686"/>
                  </a:lnTo>
                  <a:lnTo>
                    <a:pt x="2940" y="2676"/>
                  </a:lnTo>
                  <a:lnTo>
                    <a:pt x="2952" y="2668"/>
                  </a:lnTo>
                  <a:lnTo>
                    <a:pt x="2958" y="2666"/>
                  </a:lnTo>
                  <a:lnTo>
                    <a:pt x="2962" y="2660"/>
                  </a:lnTo>
                  <a:lnTo>
                    <a:pt x="2964" y="2654"/>
                  </a:lnTo>
                  <a:lnTo>
                    <a:pt x="2964" y="2650"/>
                  </a:lnTo>
                  <a:lnTo>
                    <a:pt x="2964" y="2646"/>
                  </a:lnTo>
                  <a:lnTo>
                    <a:pt x="2962" y="2644"/>
                  </a:lnTo>
                  <a:lnTo>
                    <a:pt x="2960" y="2642"/>
                  </a:lnTo>
                  <a:lnTo>
                    <a:pt x="2956" y="2642"/>
                  </a:lnTo>
                  <a:lnTo>
                    <a:pt x="2954" y="2642"/>
                  </a:lnTo>
                  <a:lnTo>
                    <a:pt x="2946" y="2640"/>
                  </a:lnTo>
                  <a:lnTo>
                    <a:pt x="2940" y="2636"/>
                  </a:lnTo>
                  <a:close/>
                  <a:moveTo>
                    <a:pt x="406" y="1248"/>
                  </a:moveTo>
                  <a:lnTo>
                    <a:pt x="406" y="1248"/>
                  </a:lnTo>
                  <a:lnTo>
                    <a:pt x="402" y="1254"/>
                  </a:lnTo>
                  <a:lnTo>
                    <a:pt x="400" y="1260"/>
                  </a:lnTo>
                  <a:lnTo>
                    <a:pt x="400" y="1274"/>
                  </a:lnTo>
                  <a:lnTo>
                    <a:pt x="400" y="1278"/>
                  </a:lnTo>
                  <a:lnTo>
                    <a:pt x="402" y="1280"/>
                  </a:lnTo>
                  <a:lnTo>
                    <a:pt x="404" y="1282"/>
                  </a:lnTo>
                  <a:lnTo>
                    <a:pt x="408" y="1282"/>
                  </a:lnTo>
                  <a:lnTo>
                    <a:pt x="412" y="1282"/>
                  </a:lnTo>
                  <a:lnTo>
                    <a:pt x="416" y="1282"/>
                  </a:lnTo>
                  <a:lnTo>
                    <a:pt x="418" y="1280"/>
                  </a:lnTo>
                  <a:lnTo>
                    <a:pt x="420" y="1278"/>
                  </a:lnTo>
                  <a:lnTo>
                    <a:pt x="420" y="1274"/>
                  </a:lnTo>
                  <a:lnTo>
                    <a:pt x="420" y="1270"/>
                  </a:lnTo>
                  <a:lnTo>
                    <a:pt x="418" y="1262"/>
                  </a:lnTo>
                  <a:lnTo>
                    <a:pt x="416" y="1256"/>
                  </a:lnTo>
                  <a:lnTo>
                    <a:pt x="414" y="1250"/>
                  </a:lnTo>
                  <a:lnTo>
                    <a:pt x="412" y="1248"/>
                  </a:lnTo>
                  <a:lnTo>
                    <a:pt x="410" y="1246"/>
                  </a:lnTo>
                  <a:lnTo>
                    <a:pt x="408" y="1246"/>
                  </a:lnTo>
                  <a:lnTo>
                    <a:pt x="406" y="1248"/>
                  </a:lnTo>
                  <a:close/>
                  <a:moveTo>
                    <a:pt x="2286" y="1412"/>
                  </a:moveTo>
                  <a:lnTo>
                    <a:pt x="2286" y="1412"/>
                  </a:lnTo>
                  <a:lnTo>
                    <a:pt x="2290" y="1424"/>
                  </a:lnTo>
                  <a:lnTo>
                    <a:pt x="2290" y="1426"/>
                  </a:lnTo>
                  <a:lnTo>
                    <a:pt x="2292" y="1426"/>
                  </a:lnTo>
                  <a:lnTo>
                    <a:pt x="2296" y="1426"/>
                  </a:lnTo>
                  <a:lnTo>
                    <a:pt x="2302" y="1422"/>
                  </a:lnTo>
                  <a:lnTo>
                    <a:pt x="2306" y="1418"/>
                  </a:lnTo>
                  <a:lnTo>
                    <a:pt x="2308" y="1410"/>
                  </a:lnTo>
                  <a:lnTo>
                    <a:pt x="2308" y="1408"/>
                  </a:lnTo>
                  <a:lnTo>
                    <a:pt x="2308" y="1394"/>
                  </a:lnTo>
                  <a:lnTo>
                    <a:pt x="2308" y="1392"/>
                  </a:lnTo>
                  <a:lnTo>
                    <a:pt x="2306" y="1392"/>
                  </a:lnTo>
                  <a:lnTo>
                    <a:pt x="2302" y="1392"/>
                  </a:lnTo>
                  <a:lnTo>
                    <a:pt x="2288" y="1396"/>
                  </a:lnTo>
                  <a:lnTo>
                    <a:pt x="2284" y="1398"/>
                  </a:lnTo>
                  <a:lnTo>
                    <a:pt x="2284" y="1400"/>
                  </a:lnTo>
                  <a:lnTo>
                    <a:pt x="2282" y="1404"/>
                  </a:lnTo>
                  <a:lnTo>
                    <a:pt x="2284" y="1406"/>
                  </a:lnTo>
                  <a:lnTo>
                    <a:pt x="2286" y="1412"/>
                  </a:lnTo>
                  <a:close/>
                  <a:moveTo>
                    <a:pt x="414" y="1210"/>
                  </a:moveTo>
                  <a:lnTo>
                    <a:pt x="414" y="1210"/>
                  </a:lnTo>
                  <a:lnTo>
                    <a:pt x="412" y="1208"/>
                  </a:lnTo>
                  <a:lnTo>
                    <a:pt x="410" y="1206"/>
                  </a:lnTo>
                  <a:lnTo>
                    <a:pt x="406" y="1206"/>
                  </a:lnTo>
                  <a:lnTo>
                    <a:pt x="404" y="1208"/>
                  </a:lnTo>
                  <a:lnTo>
                    <a:pt x="398" y="1210"/>
                  </a:lnTo>
                  <a:lnTo>
                    <a:pt x="396" y="1212"/>
                  </a:lnTo>
                  <a:lnTo>
                    <a:pt x="394" y="1214"/>
                  </a:lnTo>
                  <a:lnTo>
                    <a:pt x="394" y="1216"/>
                  </a:lnTo>
                  <a:lnTo>
                    <a:pt x="396" y="1220"/>
                  </a:lnTo>
                  <a:lnTo>
                    <a:pt x="404" y="1228"/>
                  </a:lnTo>
                  <a:lnTo>
                    <a:pt x="410" y="1230"/>
                  </a:lnTo>
                  <a:lnTo>
                    <a:pt x="412" y="1230"/>
                  </a:lnTo>
                  <a:lnTo>
                    <a:pt x="416" y="1228"/>
                  </a:lnTo>
                  <a:lnTo>
                    <a:pt x="418" y="1224"/>
                  </a:lnTo>
                  <a:lnTo>
                    <a:pt x="416" y="1216"/>
                  </a:lnTo>
                  <a:lnTo>
                    <a:pt x="414" y="1210"/>
                  </a:lnTo>
                  <a:close/>
                  <a:moveTo>
                    <a:pt x="2302" y="1960"/>
                  </a:moveTo>
                  <a:lnTo>
                    <a:pt x="2302" y="1960"/>
                  </a:lnTo>
                  <a:lnTo>
                    <a:pt x="2302" y="1962"/>
                  </a:lnTo>
                  <a:lnTo>
                    <a:pt x="2302" y="1966"/>
                  </a:lnTo>
                  <a:lnTo>
                    <a:pt x="2304" y="1968"/>
                  </a:lnTo>
                  <a:lnTo>
                    <a:pt x="2306" y="1970"/>
                  </a:lnTo>
                  <a:lnTo>
                    <a:pt x="2312" y="1974"/>
                  </a:lnTo>
                  <a:lnTo>
                    <a:pt x="2324" y="1982"/>
                  </a:lnTo>
                  <a:lnTo>
                    <a:pt x="2326" y="1988"/>
                  </a:lnTo>
                  <a:lnTo>
                    <a:pt x="2328" y="1994"/>
                  </a:lnTo>
                  <a:lnTo>
                    <a:pt x="2328" y="1998"/>
                  </a:lnTo>
                  <a:lnTo>
                    <a:pt x="2328" y="2002"/>
                  </a:lnTo>
                  <a:lnTo>
                    <a:pt x="2330" y="2004"/>
                  </a:lnTo>
                  <a:lnTo>
                    <a:pt x="2334" y="2006"/>
                  </a:lnTo>
                  <a:lnTo>
                    <a:pt x="2336" y="2006"/>
                  </a:lnTo>
                  <a:lnTo>
                    <a:pt x="2340" y="2006"/>
                  </a:lnTo>
                  <a:lnTo>
                    <a:pt x="2352" y="2006"/>
                  </a:lnTo>
                  <a:lnTo>
                    <a:pt x="2358" y="2008"/>
                  </a:lnTo>
                  <a:lnTo>
                    <a:pt x="2364" y="2010"/>
                  </a:lnTo>
                  <a:lnTo>
                    <a:pt x="2380" y="2022"/>
                  </a:lnTo>
                  <a:lnTo>
                    <a:pt x="2394" y="2030"/>
                  </a:lnTo>
                  <a:lnTo>
                    <a:pt x="2420" y="2042"/>
                  </a:lnTo>
                  <a:lnTo>
                    <a:pt x="2424" y="2046"/>
                  </a:lnTo>
                  <a:lnTo>
                    <a:pt x="2426" y="2050"/>
                  </a:lnTo>
                  <a:lnTo>
                    <a:pt x="2424" y="2054"/>
                  </a:lnTo>
                  <a:lnTo>
                    <a:pt x="2420" y="2058"/>
                  </a:lnTo>
                  <a:lnTo>
                    <a:pt x="2414" y="2062"/>
                  </a:lnTo>
                  <a:lnTo>
                    <a:pt x="2410" y="2064"/>
                  </a:lnTo>
                  <a:lnTo>
                    <a:pt x="2414" y="2066"/>
                  </a:lnTo>
                  <a:lnTo>
                    <a:pt x="2418" y="2066"/>
                  </a:lnTo>
                  <a:lnTo>
                    <a:pt x="2426" y="2066"/>
                  </a:lnTo>
                  <a:lnTo>
                    <a:pt x="2434" y="2068"/>
                  </a:lnTo>
                  <a:lnTo>
                    <a:pt x="2438" y="2072"/>
                  </a:lnTo>
                  <a:lnTo>
                    <a:pt x="2452" y="2078"/>
                  </a:lnTo>
                  <a:lnTo>
                    <a:pt x="2458" y="2082"/>
                  </a:lnTo>
                  <a:lnTo>
                    <a:pt x="2470" y="2084"/>
                  </a:lnTo>
                  <a:lnTo>
                    <a:pt x="2476" y="2084"/>
                  </a:lnTo>
                  <a:lnTo>
                    <a:pt x="2480" y="2080"/>
                  </a:lnTo>
                  <a:lnTo>
                    <a:pt x="2488" y="2070"/>
                  </a:lnTo>
                  <a:lnTo>
                    <a:pt x="2502" y="2062"/>
                  </a:lnTo>
                  <a:lnTo>
                    <a:pt x="2508" y="2058"/>
                  </a:lnTo>
                  <a:lnTo>
                    <a:pt x="2514" y="2058"/>
                  </a:lnTo>
                  <a:lnTo>
                    <a:pt x="2522" y="2058"/>
                  </a:lnTo>
                  <a:lnTo>
                    <a:pt x="2526" y="2062"/>
                  </a:lnTo>
                  <a:lnTo>
                    <a:pt x="2540" y="2070"/>
                  </a:lnTo>
                  <a:lnTo>
                    <a:pt x="2558" y="2088"/>
                  </a:lnTo>
                  <a:lnTo>
                    <a:pt x="2570" y="2098"/>
                  </a:lnTo>
                  <a:lnTo>
                    <a:pt x="2576" y="2100"/>
                  </a:lnTo>
                  <a:lnTo>
                    <a:pt x="2578" y="2102"/>
                  </a:lnTo>
                  <a:lnTo>
                    <a:pt x="2580" y="2100"/>
                  </a:lnTo>
                  <a:lnTo>
                    <a:pt x="2582" y="2100"/>
                  </a:lnTo>
                  <a:lnTo>
                    <a:pt x="2582" y="2096"/>
                  </a:lnTo>
                  <a:lnTo>
                    <a:pt x="2582" y="2082"/>
                  </a:lnTo>
                  <a:lnTo>
                    <a:pt x="2580" y="2076"/>
                  </a:lnTo>
                  <a:lnTo>
                    <a:pt x="2576" y="2072"/>
                  </a:lnTo>
                  <a:lnTo>
                    <a:pt x="2560" y="2068"/>
                  </a:lnTo>
                  <a:lnTo>
                    <a:pt x="2556" y="2064"/>
                  </a:lnTo>
                  <a:lnTo>
                    <a:pt x="2554" y="2058"/>
                  </a:lnTo>
                  <a:lnTo>
                    <a:pt x="2554" y="2054"/>
                  </a:lnTo>
                  <a:lnTo>
                    <a:pt x="2554" y="2046"/>
                  </a:lnTo>
                  <a:lnTo>
                    <a:pt x="2558" y="2040"/>
                  </a:lnTo>
                  <a:lnTo>
                    <a:pt x="2560" y="2038"/>
                  </a:lnTo>
                  <a:lnTo>
                    <a:pt x="2560" y="2036"/>
                  </a:lnTo>
                  <a:lnTo>
                    <a:pt x="2556" y="2034"/>
                  </a:lnTo>
                  <a:lnTo>
                    <a:pt x="2542" y="2028"/>
                  </a:lnTo>
                  <a:lnTo>
                    <a:pt x="2534" y="2024"/>
                  </a:lnTo>
                  <a:lnTo>
                    <a:pt x="2530" y="2018"/>
                  </a:lnTo>
                  <a:lnTo>
                    <a:pt x="2528" y="2014"/>
                  </a:lnTo>
                  <a:lnTo>
                    <a:pt x="2524" y="2006"/>
                  </a:lnTo>
                  <a:lnTo>
                    <a:pt x="2518" y="2002"/>
                  </a:lnTo>
                  <a:lnTo>
                    <a:pt x="2502" y="1992"/>
                  </a:lnTo>
                  <a:lnTo>
                    <a:pt x="2486" y="1984"/>
                  </a:lnTo>
                  <a:lnTo>
                    <a:pt x="2424" y="1968"/>
                  </a:lnTo>
                  <a:lnTo>
                    <a:pt x="2416" y="1968"/>
                  </a:lnTo>
                  <a:lnTo>
                    <a:pt x="2410" y="1972"/>
                  </a:lnTo>
                  <a:lnTo>
                    <a:pt x="2394" y="1982"/>
                  </a:lnTo>
                  <a:lnTo>
                    <a:pt x="2386" y="1986"/>
                  </a:lnTo>
                  <a:lnTo>
                    <a:pt x="2378" y="1986"/>
                  </a:lnTo>
                  <a:lnTo>
                    <a:pt x="2376" y="1986"/>
                  </a:lnTo>
                  <a:lnTo>
                    <a:pt x="2368" y="1986"/>
                  </a:lnTo>
                  <a:lnTo>
                    <a:pt x="2362" y="1982"/>
                  </a:lnTo>
                  <a:lnTo>
                    <a:pt x="2354" y="1972"/>
                  </a:lnTo>
                  <a:lnTo>
                    <a:pt x="2342" y="1962"/>
                  </a:lnTo>
                  <a:lnTo>
                    <a:pt x="2334" y="1954"/>
                  </a:lnTo>
                  <a:lnTo>
                    <a:pt x="2328" y="1950"/>
                  </a:lnTo>
                  <a:lnTo>
                    <a:pt x="2320" y="1948"/>
                  </a:lnTo>
                  <a:lnTo>
                    <a:pt x="2316" y="1948"/>
                  </a:lnTo>
                  <a:lnTo>
                    <a:pt x="2310" y="1950"/>
                  </a:lnTo>
                  <a:lnTo>
                    <a:pt x="2306" y="1954"/>
                  </a:lnTo>
                  <a:lnTo>
                    <a:pt x="2302" y="1960"/>
                  </a:lnTo>
                  <a:close/>
                  <a:moveTo>
                    <a:pt x="2606" y="2298"/>
                  </a:moveTo>
                  <a:lnTo>
                    <a:pt x="2606" y="2298"/>
                  </a:lnTo>
                  <a:lnTo>
                    <a:pt x="2602" y="2290"/>
                  </a:lnTo>
                  <a:lnTo>
                    <a:pt x="2598" y="2284"/>
                  </a:lnTo>
                  <a:lnTo>
                    <a:pt x="2594" y="2280"/>
                  </a:lnTo>
                  <a:lnTo>
                    <a:pt x="2590" y="2272"/>
                  </a:lnTo>
                  <a:lnTo>
                    <a:pt x="2586" y="2258"/>
                  </a:lnTo>
                  <a:lnTo>
                    <a:pt x="2582" y="2252"/>
                  </a:lnTo>
                  <a:lnTo>
                    <a:pt x="2576" y="2248"/>
                  </a:lnTo>
                  <a:lnTo>
                    <a:pt x="2562" y="2244"/>
                  </a:lnTo>
                  <a:lnTo>
                    <a:pt x="2548" y="2236"/>
                  </a:lnTo>
                  <a:lnTo>
                    <a:pt x="2532" y="2226"/>
                  </a:lnTo>
                  <a:lnTo>
                    <a:pt x="2526" y="2220"/>
                  </a:lnTo>
                  <a:lnTo>
                    <a:pt x="2522" y="2214"/>
                  </a:lnTo>
                  <a:lnTo>
                    <a:pt x="2516" y="2180"/>
                  </a:lnTo>
                  <a:lnTo>
                    <a:pt x="2514" y="2174"/>
                  </a:lnTo>
                  <a:lnTo>
                    <a:pt x="2510" y="2168"/>
                  </a:lnTo>
                  <a:lnTo>
                    <a:pt x="2500" y="2158"/>
                  </a:lnTo>
                  <a:lnTo>
                    <a:pt x="2496" y="2152"/>
                  </a:lnTo>
                  <a:lnTo>
                    <a:pt x="2492" y="2146"/>
                  </a:lnTo>
                  <a:lnTo>
                    <a:pt x="2488" y="2130"/>
                  </a:lnTo>
                  <a:lnTo>
                    <a:pt x="2486" y="2128"/>
                  </a:lnTo>
                  <a:lnTo>
                    <a:pt x="2484" y="2128"/>
                  </a:lnTo>
                  <a:lnTo>
                    <a:pt x="2482" y="2128"/>
                  </a:lnTo>
                  <a:lnTo>
                    <a:pt x="2480" y="2128"/>
                  </a:lnTo>
                  <a:lnTo>
                    <a:pt x="2472" y="2138"/>
                  </a:lnTo>
                  <a:lnTo>
                    <a:pt x="2468" y="2144"/>
                  </a:lnTo>
                  <a:lnTo>
                    <a:pt x="2466" y="2150"/>
                  </a:lnTo>
                  <a:lnTo>
                    <a:pt x="2466" y="2184"/>
                  </a:lnTo>
                  <a:lnTo>
                    <a:pt x="2464" y="2192"/>
                  </a:lnTo>
                  <a:lnTo>
                    <a:pt x="2460" y="2198"/>
                  </a:lnTo>
                  <a:lnTo>
                    <a:pt x="2452" y="2206"/>
                  </a:lnTo>
                  <a:lnTo>
                    <a:pt x="2446" y="2210"/>
                  </a:lnTo>
                  <a:lnTo>
                    <a:pt x="2438" y="2212"/>
                  </a:lnTo>
                  <a:lnTo>
                    <a:pt x="2434" y="2212"/>
                  </a:lnTo>
                  <a:lnTo>
                    <a:pt x="2428" y="2210"/>
                  </a:lnTo>
                  <a:lnTo>
                    <a:pt x="2422" y="2204"/>
                  </a:lnTo>
                  <a:lnTo>
                    <a:pt x="2412" y="2188"/>
                  </a:lnTo>
                  <a:lnTo>
                    <a:pt x="2406" y="2184"/>
                  </a:lnTo>
                  <a:lnTo>
                    <a:pt x="2398" y="2182"/>
                  </a:lnTo>
                  <a:lnTo>
                    <a:pt x="2396" y="2182"/>
                  </a:lnTo>
                  <a:lnTo>
                    <a:pt x="2388" y="2180"/>
                  </a:lnTo>
                  <a:lnTo>
                    <a:pt x="2380" y="2178"/>
                  </a:lnTo>
                  <a:lnTo>
                    <a:pt x="2374" y="2176"/>
                  </a:lnTo>
                  <a:lnTo>
                    <a:pt x="2372" y="2174"/>
                  </a:lnTo>
                  <a:lnTo>
                    <a:pt x="2370" y="2172"/>
                  </a:lnTo>
                  <a:lnTo>
                    <a:pt x="2370" y="2168"/>
                  </a:lnTo>
                  <a:lnTo>
                    <a:pt x="2372" y="2164"/>
                  </a:lnTo>
                  <a:lnTo>
                    <a:pt x="2374" y="2160"/>
                  </a:lnTo>
                  <a:lnTo>
                    <a:pt x="2382" y="2146"/>
                  </a:lnTo>
                  <a:lnTo>
                    <a:pt x="2384" y="2140"/>
                  </a:lnTo>
                  <a:lnTo>
                    <a:pt x="2384" y="2138"/>
                  </a:lnTo>
                  <a:lnTo>
                    <a:pt x="2384" y="2134"/>
                  </a:lnTo>
                  <a:lnTo>
                    <a:pt x="2382" y="2132"/>
                  </a:lnTo>
                  <a:lnTo>
                    <a:pt x="2380" y="2132"/>
                  </a:lnTo>
                  <a:lnTo>
                    <a:pt x="2356" y="2126"/>
                  </a:lnTo>
                  <a:lnTo>
                    <a:pt x="2340" y="2124"/>
                  </a:lnTo>
                  <a:lnTo>
                    <a:pt x="2336" y="2124"/>
                  </a:lnTo>
                  <a:lnTo>
                    <a:pt x="2330" y="2124"/>
                  </a:lnTo>
                  <a:lnTo>
                    <a:pt x="2324" y="2128"/>
                  </a:lnTo>
                  <a:lnTo>
                    <a:pt x="2312" y="2136"/>
                  </a:lnTo>
                  <a:lnTo>
                    <a:pt x="2306" y="2140"/>
                  </a:lnTo>
                  <a:lnTo>
                    <a:pt x="2292" y="2146"/>
                  </a:lnTo>
                  <a:lnTo>
                    <a:pt x="2286" y="2150"/>
                  </a:lnTo>
                  <a:lnTo>
                    <a:pt x="2280" y="2154"/>
                  </a:lnTo>
                  <a:lnTo>
                    <a:pt x="2276" y="2160"/>
                  </a:lnTo>
                  <a:lnTo>
                    <a:pt x="2274" y="2164"/>
                  </a:lnTo>
                  <a:lnTo>
                    <a:pt x="2270" y="2170"/>
                  </a:lnTo>
                  <a:lnTo>
                    <a:pt x="2264" y="2172"/>
                  </a:lnTo>
                  <a:lnTo>
                    <a:pt x="2252" y="2168"/>
                  </a:lnTo>
                  <a:lnTo>
                    <a:pt x="2248" y="2166"/>
                  </a:lnTo>
                  <a:lnTo>
                    <a:pt x="2240" y="2164"/>
                  </a:lnTo>
                  <a:lnTo>
                    <a:pt x="2234" y="2166"/>
                  </a:lnTo>
                  <a:lnTo>
                    <a:pt x="2228" y="2168"/>
                  </a:lnTo>
                  <a:lnTo>
                    <a:pt x="2214" y="2176"/>
                  </a:lnTo>
                  <a:lnTo>
                    <a:pt x="2198" y="2188"/>
                  </a:lnTo>
                  <a:lnTo>
                    <a:pt x="2184" y="2196"/>
                  </a:lnTo>
                  <a:lnTo>
                    <a:pt x="2178" y="2198"/>
                  </a:lnTo>
                  <a:lnTo>
                    <a:pt x="2164" y="2206"/>
                  </a:lnTo>
                  <a:lnTo>
                    <a:pt x="2160" y="2208"/>
                  </a:lnTo>
                  <a:lnTo>
                    <a:pt x="2154" y="2212"/>
                  </a:lnTo>
                  <a:lnTo>
                    <a:pt x="2150" y="2220"/>
                  </a:lnTo>
                  <a:lnTo>
                    <a:pt x="2144" y="2234"/>
                  </a:lnTo>
                  <a:lnTo>
                    <a:pt x="2140" y="2238"/>
                  </a:lnTo>
                  <a:lnTo>
                    <a:pt x="2134" y="2240"/>
                  </a:lnTo>
                  <a:lnTo>
                    <a:pt x="2130" y="2240"/>
                  </a:lnTo>
                  <a:lnTo>
                    <a:pt x="2124" y="2242"/>
                  </a:lnTo>
                  <a:lnTo>
                    <a:pt x="2116" y="2246"/>
                  </a:lnTo>
                  <a:lnTo>
                    <a:pt x="2100" y="2256"/>
                  </a:lnTo>
                  <a:lnTo>
                    <a:pt x="2086" y="2264"/>
                  </a:lnTo>
                  <a:lnTo>
                    <a:pt x="2062" y="2276"/>
                  </a:lnTo>
                  <a:lnTo>
                    <a:pt x="2048" y="2286"/>
                  </a:lnTo>
                  <a:lnTo>
                    <a:pt x="2040" y="2294"/>
                  </a:lnTo>
                  <a:lnTo>
                    <a:pt x="2030" y="2306"/>
                  </a:lnTo>
                  <a:lnTo>
                    <a:pt x="2028" y="2312"/>
                  </a:lnTo>
                  <a:lnTo>
                    <a:pt x="2026" y="2320"/>
                  </a:lnTo>
                  <a:lnTo>
                    <a:pt x="2028" y="2326"/>
                  </a:lnTo>
                  <a:lnTo>
                    <a:pt x="2032" y="2340"/>
                  </a:lnTo>
                  <a:lnTo>
                    <a:pt x="2034" y="2356"/>
                  </a:lnTo>
                  <a:lnTo>
                    <a:pt x="2034" y="2360"/>
                  </a:lnTo>
                  <a:lnTo>
                    <a:pt x="2036" y="2376"/>
                  </a:lnTo>
                  <a:lnTo>
                    <a:pt x="2052" y="2428"/>
                  </a:lnTo>
                  <a:lnTo>
                    <a:pt x="2054" y="2444"/>
                  </a:lnTo>
                  <a:lnTo>
                    <a:pt x="2054" y="2448"/>
                  </a:lnTo>
                  <a:lnTo>
                    <a:pt x="2054" y="2464"/>
                  </a:lnTo>
                  <a:lnTo>
                    <a:pt x="2054" y="2488"/>
                  </a:lnTo>
                  <a:lnTo>
                    <a:pt x="2056" y="2494"/>
                  </a:lnTo>
                  <a:lnTo>
                    <a:pt x="2060" y="2500"/>
                  </a:lnTo>
                  <a:lnTo>
                    <a:pt x="2068" y="2510"/>
                  </a:lnTo>
                  <a:lnTo>
                    <a:pt x="2074" y="2514"/>
                  </a:lnTo>
                  <a:lnTo>
                    <a:pt x="2082" y="2514"/>
                  </a:lnTo>
                  <a:lnTo>
                    <a:pt x="2086" y="2514"/>
                  </a:lnTo>
                  <a:lnTo>
                    <a:pt x="2100" y="2512"/>
                  </a:lnTo>
                  <a:lnTo>
                    <a:pt x="2116" y="2508"/>
                  </a:lnTo>
                  <a:lnTo>
                    <a:pt x="2130" y="2502"/>
                  </a:lnTo>
                  <a:lnTo>
                    <a:pt x="2136" y="2498"/>
                  </a:lnTo>
                  <a:lnTo>
                    <a:pt x="2142" y="2496"/>
                  </a:lnTo>
                  <a:lnTo>
                    <a:pt x="2150" y="2496"/>
                  </a:lnTo>
                  <a:lnTo>
                    <a:pt x="2154" y="2496"/>
                  </a:lnTo>
                  <a:lnTo>
                    <a:pt x="2170" y="2492"/>
                  </a:lnTo>
                  <a:lnTo>
                    <a:pt x="2184" y="2488"/>
                  </a:lnTo>
                  <a:lnTo>
                    <a:pt x="2190" y="2484"/>
                  </a:lnTo>
                  <a:lnTo>
                    <a:pt x="2192" y="2480"/>
                  </a:lnTo>
                  <a:lnTo>
                    <a:pt x="2194" y="2476"/>
                  </a:lnTo>
                  <a:lnTo>
                    <a:pt x="2198" y="2472"/>
                  </a:lnTo>
                  <a:lnTo>
                    <a:pt x="2232" y="2460"/>
                  </a:lnTo>
                  <a:lnTo>
                    <a:pt x="2240" y="2458"/>
                  </a:lnTo>
                  <a:lnTo>
                    <a:pt x="2248" y="2456"/>
                  </a:lnTo>
                  <a:lnTo>
                    <a:pt x="2272" y="2456"/>
                  </a:lnTo>
                  <a:lnTo>
                    <a:pt x="2288" y="2458"/>
                  </a:lnTo>
                  <a:lnTo>
                    <a:pt x="2330" y="2464"/>
                  </a:lnTo>
                  <a:lnTo>
                    <a:pt x="2338" y="2468"/>
                  </a:lnTo>
                  <a:lnTo>
                    <a:pt x="2344" y="2472"/>
                  </a:lnTo>
                  <a:lnTo>
                    <a:pt x="2362" y="2490"/>
                  </a:lnTo>
                  <a:lnTo>
                    <a:pt x="2374" y="2500"/>
                  </a:lnTo>
                  <a:lnTo>
                    <a:pt x="2382" y="2510"/>
                  </a:lnTo>
                  <a:lnTo>
                    <a:pt x="2388" y="2514"/>
                  </a:lnTo>
                  <a:lnTo>
                    <a:pt x="2396" y="2514"/>
                  </a:lnTo>
                  <a:lnTo>
                    <a:pt x="2398" y="2514"/>
                  </a:lnTo>
                  <a:lnTo>
                    <a:pt x="2406" y="2516"/>
                  </a:lnTo>
                  <a:lnTo>
                    <a:pt x="2410" y="2522"/>
                  </a:lnTo>
                  <a:lnTo>
                    <a:pt x="2414" y="2528"/>
                  </a:lnTo>
                  <a:lnTo>
                    <a:pt x="2422" y="2540"/>
                  </a:lnTo>
                  <a:lnTo>
                    <a:pt x="2430" y="2548"/>
                  </a:lnTo>
                  <a:lnTo>
                    <a:pt x="2442" y="2558"/>
                  </a:lnTo>
                  <a:lnTo>
                    <a:pt x="2458" y="2570"/>
                  </a:lnTo>
                  <a:lnTo>
                    <a:pt x="2474" y="2576"/>
                  </a:lnTo>
                  <a:lnTo>
                    <a:pt x="2488" y="2580"/>
                  </a:lnTo>
                  <a:lnTo>
                    <a:pt x="2494" y="2582"/>
                  </a:lnTo>
                  <a:lnTo>
                    <a:pt x="2502" y="2580"/>
                  </a:lnTo>
                  <a:lnTo>
                    <a:pt x="2508" y="2578"/>
                  </a:lnTo>
                  <a:lnTo>
                    <a:pt x="2514" y="2576"/>
                  </a:lnTo>
                  <a:lnTo>
                    <a:pt x="2520" y="2580"/>
                  </a:lnTo>
                  <a:lnTo>
                    <a:pt x="2528" y="2588"/>
                  </a:lnTo>
                  <a:lnTo>
                    <a:pt x="2534" y="2592"/>
                  </a:lnTo>
                  <a:lnTo>
                    <a:pt x="2538" y="2594"/>
                  </a:lnTo>
                  <a:lnTo>
                    <a:pt x="2544" y="2592"/>
                  </a:lnTo>
                  <a:lnTo>
                    <a:pt x="2550" y="2588"/>
                  </a:lnTo>
                  <a:lnTo>
                    <a:pt x="2558" y="2580"/>
                  </a:lnTo>
                  <a:lnTo>
                    <a:pt x="2570" y="2570"/>
                  </a:lnTo>
                  <a:lnTo>
                    <a:pt x="2576" y="2568"/>
                  </a:lnTo>
                  <a:lnTo>
                    <a:pt x="2588" y="2564"/>
                  </a:lnTo>
                  <a:lnTo>
                    <a:pt x="2592" y="2562"/>
                  </a:lnTo>
                  <a:lnTo>
                    <a:pt x="2592" y="2556"/>
                  </a:lnTo>
                  <a:lnTo>
                    <a:pt x="2592" y="2552"/>
                  </a:lnTo>
                  <a:lnTo>
                    <a:pt x="2594" y="2544"/>
                  </a:lnTo>
                  <a:lnTo>
                    <a:pt x="2596" y="2538"/>
                  </a:lnTo>
                  <a:lnTo>
                    <a:pt x="2608" y="2512"/>
                  </a:lnTo>
                  <a:lnTo>
                    <a:pt x="2616" y="2498"/>
                  </a:lnTo>
                  <a:lnTo>
                    <a:pt x="2638" y="2434"/>
                  </a:lnTo>
                  <a:lnTo>
                    <a:pt x="2642" y="2418"/>
                  </a:lnTo>
                  <a:lnTo>
                    <a:pt x="2642" y="2396"/>
                  </a:lnTo>
                  <a:lnTo>
                    <a:pt x="2642" y="2380"/>
                  </a:lnTo>
                  <a:lnTo>
                    <a:pt x="2642" y="2366"/>
                  </a:lnTo>
                  <a:lnTo>
                    <a:pt x="2642" y="2350"/>
                  </a:lnTo>
                  <a:lnTo>
                    <a:pt x="2642" y="2346"/>
                  </a:lnTo>
                  <a:lnTo>
                    <a:pt x="2640" y="2340"/>
                  </a:lnTo>
                  <a:lnTo>
                    <a:pt x="2636" y="2334"/>
                  </a:lnTo>
                  <a:lnTo>
                    <a:pt x="2620" y="2324"/>
                  </a:lnTo>
                  <a:lnTo>
                    <a:pt x="2614" y="2318"/>
                  </a:lnTo>
                  <a:lnTo>
                    <a:pt x="2610" y="2312"/>
                  </a:lnTo>
                  <a:lnTo>
                    <a:pt x="2606" y="2298"/>
                  </a:lnTo>
                  <a:close/>
                  <a:moveTo>
                    <a:pt x="2522" y="2632"/>
                  </a:moveTo>
                  <a:lnTo>
                    <a:pt x="2522" y="2632"/>
                  </a:lnTo>
                  <a:lnTo>
                    <a:pt x="2520" y="2634"/>
                  </a:lnTo>
                  <a:lnTo>
                    <a:pt x="2518" y="2634"/>
                  </a:lnTo>
                  <a:lnTo>
                    <a:pt x="2516" y="2638"/>
                  </a:lnTo>
                  <a:lnTo>
                    <a:pt x="2518" y="2640"/>
                  </a:lnTo>
                  <a:lnTo>
                    <a:pt x="2522" y="2654"/>
                  </a:lnTo>
                  <a:lnTo>
                    <a:pt x="2524" y="2670"/>
                  </a:lnTo>
                  <a:lnTo>
                    <a:pt x="2524" y="2674"/>
                  </a:lnTo>
                  <a:lnTo>
                    <a:pt x="2526" y="2680"/>
                  </a:lnTo>
                  <a:lnTo>
                    <a:pt x="2532" y="2684"/>
                  </a:lnTo>
                  <a:lnTo>
                    <a:pt x="2538" y="2688"/>
                  </a:lnTo>
                  <a:lnTo>
                    <a:pt x="2540" y="2688"/>
                  </a:lnTo>
                  <a:lnTo>
                    <a:pt x="2544" y="2688"/>
                  </a:lnTo>
                  <a:lnTo>
                    <a:pt x="2546" y="2686"/>
                  </a:lnTo>
                  <a:lnTo>
                    <a:pt x="2548" y="2684"/>
                  </a:lnTo>
                  <a:lnTo>
                    <a:pt x="2550" y="2678"/>
                  </a:lnTo>
                  <a:lnTo>
                    <a:pt x="2556" y="2664"/>
                  </a:lnTo>
                  <a:lnTo>
                    <a:pt x="2562" y="2650"/>
                  </a:lnTo>
                  <a:lnTo>
                    <a:pt x="2564" y="2634"/>
                  </a:lnTo>
                  <a:lnTo>
                    <a:pt x="2564" y="2632"/>
                  </a:lnTo>
                  <a:lnTo>
                    <a:pt x="2564" y="2628"/>
                  </a:lnTo>
                  <a:lnTo>
                    <a:pt x="2562" y="2626"/>
                  </a:lnTo>
                  <a:lnTo>
                    <a:pt x="2560" y="2626"/>
                  </a:lnTo>
                  <a:lnTo>
                    <a:pt x="2556" y="2626"/>
                  </a:lnTo>
                  <a:lnTo>
                    <a:pt x="2552" y="2630"/>
                  </a:lnTo>
                  <a:lnTo>
                    <a:pt x="2544" y="2632"/>
                  </a:lnTo>
                  <a:lnTo>
                    <a:pt x="2536" y="2632"/>
                  </a:lnTo>
                  <a:lnTo>
                    <a:pt x="2522" y="2632"/>
                  </a:lnTo>
                  <a:close/>
                  <a:moveTo>
                    <a:pt x="2478" y="958"/>
                  </a:moveTo>
                  <a:lnTo>
                    <a:pt x="2478" y="958"/>
                  </a:lnTo>
                  <a:lnTo>
                    <a:pt x="2476" y="954"/>
                  </a:lnTo>
                  <a:lnTo>
                    <a:pt x="2476" y="958"/>
                  </a:lnTo>
                  <a:lnTo>
                    <a:pt x="2476" y="962"/>
                  </a:lnTo>
                  <a:lnTo>
                    <a:pt x="2474" y="976"/>
                  </a:lnTo>
                  <a:lnTo>
                    <a:pt x="2468" y="992"/>
                  </a:lnTo>
                  <a:lnTo>
                    <a:pt x="2468" y="998"/>
                  </a:lnTo>
                  <a:lnTo>
                    <a:pt x="2470" y="1006"/>
                  </a:lnTo>
                  <a:lnTo>
                    <a:pt x="2472" y="1012"/>
                  </a:lnTo>
                  <a:lnTo>
                    <a:pt x="2474" y="1018"/>
                  </a:lnTo>
                  <a:lnTo>
                    <a:pt x="2476" y="1026"/>
                  </a:lnTo>
                  <a:lnTo>
                    <a:pt x="2476" y="1088"/>
                  </a:lnTo>
                  <a:lnTo>
                    <a:pt x="2476" y="1104"/>
                  </a:lnTo>
                  <a:lnTo>
                    <a:pt x="2476" y="1118"/>
                  </a:lnTo>
                  <a:lnTo>
                    <a:pt x="2478" y="1124"/>
                  </a:lnTo>
                  <a:lnTo>
                    <a:pt x="2484" y="1128"/>
                  </a:lnTo>
                  <a:lnTo>
                    <a:pt x="2498" y="1134"/>
                  </a:lnTo>
                  <a:lnTo>
                    <a:pt x="2502" y="1134"/>
                  </a:lnTo>
                  <a:lnTo>
                    <a:pt x="2500" y="1130"/>
                  </a:lnTo>
                  <a:lnTo>
                    <a:pt x="2490" y="1114"/>
                  </a:lnTo>
                  <a:lnTo>
                    <a:pt x="2486" y="1106"/>
                  </a:lnTo>
                  <a:lnTo>
                    <a:pt x="2486" y="1098"/>
                  </a:lnTo>
                  <a:lnTo>
                    <a:pt x="2486" y="1094"/>
                  </a:lnTo>
                  <a:lnTo>
                    <a:pt x="2486" y="1088"/>
                  </a:lnTo>
                  <a:lnTo>
                    <a:pt x="2488" y="1080"/>
                  </a:lnTo>
                  <a:lnTo>
                    <a:pt x="2492" y="1074"/>
                  </a:lnTo>
                  <a:lnTo>
                    <a:pt x="2496" y="1070"/>
                  </a:lnTo>
                  <a:lnTo>
                    <a:pt x="2498" y="1070"/>
                  </a:lnTo>
                  <a:lnTo>
                    <a:pt x="2500" y="1072"/>
                  </a:lnTo>
                  <a:lnTo>
                    <a:pt x="2502" y="1074"/>
                  </a:lnTo>
                  <a:lnTo>
                    <a:pt x="2502" y="1070"/>
                  </a:lnTo>
                  <a:lnTo>
                    <a:pt x="2488" y="1006"/>
                  </a:lnTo>
                  <a:lnTo>
                    <a:pt x="2486" y="990"/>
                  </a:lnTo>
                  <a:lnTo>
                    <a:pt x="2486" y="988"/>
                  </a:lnTo>
                  <a:lnTo>
                    <a:pt x="2482" y="972"/>
                  </a:lnTo>
                  <a:lnTo>
                    <a:pt x="2478" y="958"/>
                  </a:lnTo>
                  <a:close/>
                  <a:moveTo>
                    <a:pt x="2460" y="1170"/>
                  </a:moveTo>
                  <a:lnTo>
                    <a:pt x="2460" y="1170"/>
                  </a:lnTo>
                  <a:lnTo>
                    <a:pt x="2458" y="1176"/>
                  </a:lnTo>
                  <a:lnTo>
                    <a:pt x="2456" y="1182"/>
                  </a:lnTo>
                  <a:lnTo>
                    <a:pt x="2456" y="1196"/>
                  </a:lnTo>
                  <a:lnTo>
                    <a:pt x="2454" y="1204"/>
                  </a:lnTo>
                  <a:lnTo>
                    <a:pt x="2452" y="1212"/>
                  </a:lnTo>
                  <a:lnTo>
                    <a:pt x="2450" y="1216"/>
                  </a:lnTo>
                  <a:lnTo>
                    <a:pt x="2446" y="1224"/>
                  </a:lnTo>
                  <a:lnTo>
                    <a:pt x="2446" y="1232"/>
                  </a:lnTo>
                  <a:lnTo>
                    <a:pt x="2446" y="1236"/>
                  </a:lnTo>
                  <a:lnTo>
                    <a:pt x="2448" y="1238"/>
                  </a:lnTo>
                  <a:lnTo>
                    <a:pt x="2450" y="1236"/>
                  </a:lnTo>
                  <a:lnTo>
                    <a:pt x="2460" y="1220"/>
                  </a:lnTo>
                  <a:lnTo>
                    <a:pt x="2464" y="1218"/>
                  </a:lnTo>
                  <a:lnTo>
                    <a:pt x="2466" y="1218"/>
                  </a:lnTo>
                  <a:lnTo>
                    <a:pt x="2468" y="1218"/>
                  </a:lnTo>
                  <a:lnTo>
                    <a:pt x="2472" y="1220"/>
                  </a:lnTo>
                  <a:lnTo>
                    <a:pt x="2480" y="1228"/>
                  </a:lnTo>
                  <a:lnTo>
                    <a:pt x="2482" y="1230"/>
                  </a:lnTo>
                  <a:lnTo>
                    <a:pt x="2484" y="1230"/>
                  </a:lnTo>
                  <a:lnTo>
                    <a:pt x="2486" y="1228"/>
                  </a:lnTo>
                  <a:lnTo>
                    <a:pt x="2488" y="1226"/>
                  </a:lnTo>
                  <a:lnTo>
                    <a:pt x="2492" y="1220"/>
                  </a:lnTo>
                  <a:lnTo>
                    <a:pt x="2496" y="1214"/>
                  </a:lnTo>
                  <a:lnTo>
                    <a:pt x="2502" y="1210"/>
                  </a:lnTo>
                  <a:lnTo>
                    <a:pt x="2508" y="1208"/>
                  </a:lnTo>
                  <a:lnTo>
                    <a:pt x="2520" y="1198"/>
                  </a:lnTo>
                  <a:lnTo>
                    <a:pt x="2528" y="1190"/>
                  </a:lnTo>
                  <a:lnTo>
                    <a:pt x="2530" y="1188"/>
                  </a:lnTo>
                  <a:lnTo>
                    <a:pt x="2530" y="1186"/>
                  </a:lnTo>
                  <a:lnTo>
                    <a:pt x="2528" y="1184"/>
                  </a:lnTo>
                  <a:lnTo>
                    <a:pt x="2526" y="1184"/>
                  </a:lnTo>
                  <a:lnTo>
                    <a:pt x="2522" y="1184"/>
                  </a:lnTo>
                  <a:lnTo>
                    <a:pt x="2506" y="1182"/>
                  </a:lnTo>
                  <a:lnTo>
                    <a:pt x="2492" y="1178"/>
                  </a:lnTo>
                  <a:lnTo>
                    <a:pt x="2478" y="1170"/>
                  </a:lnTo>
                  <a:lnTo>
                    <a:pt x="2472" y="1168"/>
                  </a:lnTo>
                  <a:lnTo>
                    <a:pt x="2466" y="1168"/>
                  </a:lnTo>
                  <a:lnTo>
                    <a:pt x="2460" y="1170"/>
                  </a:lnTo>
                  <a:close/>
                  <a:moveTo>
                    <a:pt x="2438" y="1284"/>
                  </a:moveTo>
                  <a:lnTo>
                    <a:pt x="2438" y="1284"/>
                  </a:lnTo>
                  <a:lnTo>
                    <a:pt x="2432" y="1300"/>
                  </a:lnTo>
                  <a:lnTo>
                    <a:pt x="2430" y="1304"/>
                  </a:lnTo>
                  <a:lnTo>
                    <a:pt x="2426" y="1310"/>
                  </a:lnTo>
                  <a:lnTo>
                    <a:pt x="2420" y="1316"/>
                  </a:lnTo>
                  <a:lnTo>
                    <a:pt x="2414" y="1318"/>
                  </a:lnTo>
                  <a:lnTo>
                    <a:pt x="2400" y="1326"/>
                  </a:lnTo>
                  <a:lnTo>
                    <a:pt x="2374" y="1346"/>
                  </a:lnTo>
                  <a:lnTo>
                    <a:pt x="2368" y="1350"/>
                  </a:lnTo>
                  <a:lnTo>
                    <a:pt x="2360" y="1350"/>
                  </a:lnTo>
                  <a:lnTo>
                    <a:pt x="2356" y="1350"/>
                  </a:lnTo>
                  <a:lnTo>
                    <a:pt x="2340" y="1354"/>
                  </a:lnTo>
                  <a:lnTo>
                    <a:pt x="2326" y="1358"/>
                  </a:lnTo>
                  <a:lnTo>
                    <a:pt x="2320" y="1362"/>
                  </a:lnTo>
                  <a:lnTo>
                    <a:pt x="2318" y="1366"/>
                  </a:lnTo>
                  <a:lnTo>
                    <a:pt x="2322" y="1378"/>
                  </a:lnTo>
                  <a:lnTo>
                    <a:pt x="2326" y="1392"/>
                  </a:lnTo>
                  <a:lnTo>
                    <a:pt x="2328" y="1394"/>
                  </a:lnTo>
                  <a:lnTo>
                    <a:pt x="2330" y="1396"/>
                  </a:lnTo>
                  <a:lnTo>
                    <a:pt x="2332" y="1396"/>
                  </a:lnTo>
                  <a:lnTo>
                    <a:pt x="2334" y="1394"/>
                  </a:lnTo>
                  <a:lnTo>
                    <a:pt x="2342" y="1386"/>
                  </a:lnTo>
                  <a:lnTo>
                    <a:pt x="2348" y="1382"/>
                  </a:lnTo>
                  <a:lnTo>
                    <a:pt x="2354" y="1380"/>
                  </a:lnTo>
                  <a:lnTo>
                    <a:pt x="2358" y="1378"/>
                  </a:lnTo>
                  <a:lnTo>
                    <a:pt x="2362" y="1376"/>
                  </a:lnTo>
                  <a:lnTo>
                    <a:pt x="2366" y="1374"/>
                  </a:lnTo>
                  <a:lnTo>
                    <a:pt x="2368" y="1376"/>
                  </a:lnTo>
                  <a:lnTo>
                    <a:pt x="2370" y="1376"/>
                  </a:lnTo>
                  <a:lnTo>
                    <a:pt x="2374" y="1374"/>
                  </a:lnTo>
                  <a:lnTo>
                    <a:pt x="2382" y="1366"/>
                  </a:lnTo>
                  <a:lnTo>
                    <a:pt x="2388" y="1362"/>
                  </a:lnTo>
                  <a:lnTo>
                    <a:pt x="2392" y="1360"/>
                  </a:lnTo>
                  <a:lnTo>
                    <a:pt x="2404" y="1360"/>
                  </a:lnTo>
                  <a:lnTo>
                    <a:pt x="2408" y="1360"/>
                  </a:lnTo>
                  <a:lnTo>
                    <a:pt x="2422" y="1360"/>
                  </a:lnTo>
                  <a:lnTo>
                    <a:pt x="2432" y="1360"/>
                  </a:lnTo>
                  <a:lnTo>
                    <a:pt x="2436" y="1360"/>
                  </a:lnTo>
                  <a:lnTo>
                    <a:pt x="2440" y="1356"/>
                  </a:lnTo>
                  <a:lnTo>
                    <a:pt x="2444" y="1350"/>
                  </a:lnTo>
                  <a:lnTo>
                    <a:pt x="2446" y="1342"/>
                  </a:lnTo>
                  <a:lnTo>
                    <a:pt x="2446" y="1330"/>
                  </a:lnTo>
                  <a:lnTo>
                    <a:pt x="2446" y="1322"/>
                  </a:lnTo>
                  <a:lnTo>
                    <a:pt x="2450" y="1314"/>
                  </a:lnTo>
                  <a:lnTo>
                    <a:pt x="2452" y="1308"/>
                  </a:lnTo>
                  <a:lnTo>
                    <a:pt x="2458" y="1294"/>
                  </a:lnTo>
                  <a:lnTo>
                    <a:pt x="2462" y="1280"/>
                  </a:lnTo>
                  <a:lnTo>
                    <a:pt x="2464" y="1272"/>
                  </a:lnTo>
                  <a:lnTo>
                    <a:pt x="2460" y="1266"/>
                  </a:lnTo>
                  <a:lnTo>
                    <a:pt x="2450" y="1250"/>
                  </a:lnTo>
                  <a:lnTo>
                    <a:pt x="2448" y="1246"/>
                  </a:lnTo>
                  <a:lnTo>
                    <a:pt x="2446" y="1246"/>
                  </a:lnTo>
                  <a:lnTo>
                    <a:pt x="2446" y="1248"/>
                  </a:lnTo>
                  <a:lnTo>
                    <a:pt x="2444" y="1260"/>
                  </a:lnTo>
                  <a:lnTo>
                    <a:pt x="2438" y="12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auto" hangingPunct="0">
                <a:spcBef>
                  <a:spcPts val="600"/>
                </a:spcBef>
                <a:spcAft>
                  <a:spcPts val="600"/>
                </a:spcAft>
                <a:defRPr/>
              </a:pPr>
              <a:endParaRPr lang="en-GB" sz="1500" b="1" kern="0">
                <a:solidFill>
                  <a:srgbClr val="FFFFFF"/>
                </a:solidFill>
                <a:latin typeface="Arial" panose="020B0604020202020204" pitchFamily="34" charset="0"/>
                <a:ea typeface="MS PGothic" panose="020B0600070205080204" pitchFamily="34" charset="-128"/>
              </a:endParaRPr>
            </a:p>
          </p:txBody>
        </p:sp>
        <p:sp>
          <p:nvSpPr>
            <p:cNvPr id="4" name="Freeform 15"/>
            <p:cNvSpPr>
              <a:spLocks noEditPoints="1"/>
            </p:cNvSpPr>
            <p:nvPr/>
          </p:nvSpPr>
          <p:spPr bwMode="auto">
            <a:xfrm>
              <a:off x="56" y="1036"/>
              <a:ext cx="2211" cy="3018"/>
            </a:xfrm>
            <a:custGeom>
              <a:avLst/>
              <a:gdLst>
                <a:gd name="T0" fmla="*/ 1757 w 2211"/>
                <a:gd name="T1" fmla="*/ 431 h 3018"/>
                <a:gd name="T2" fmla="*/ 1780 w 2211"/>
                <a:gd name="T3" fmla="*/ 502 h 3018"/>
                <a:gd name="T4" fmla="*/ 1792 w 2211"/>
                <a:gd name="T5" fmla="*/ 608 h 3018"/>
                <a:gd name="T6" fmla="*/ 1954 w 2211"/>
                <a:gd name="T7" fmla="*/ 711 h 3018"/>
                <a:gd name="T8" fmla="*/ 2035 w 2211"/>
                <a:gd name="T9" fmla="*/ 540 h 3018"/>
                <a:gd name="T10" fmla="*/ 2203 w 2211"/>
                <a:gd name="T11" fmla="*/ 366 h 3018"/>
                <a:gd name="T12" fmla="*/ 2188 w 2211"/>
                <a:gd name="T13" fmla="*/ 325 h 3018"/>
                <a:gd name="T14" fmla="*/ 2153 w 2211"/>
                <a:gd name="T15" fmla="*/ 272 h 3018"/>
                <a:gd name="T16" fmla="*/ 2085 w 2211"/>
                <a:gd name="T17" fmla="*/ 202 h 3018"/>
                <a:gd name="T18" fmla="*/ 2002 w 2211"/>
                <a:gd name="T19" fmla="*/ 129 h 3018"/>
                <a:gd name="T20" fmla="*/ 1934 w 2211"/>
                <a:gd name="T21" fmla="*/ 108 h 3018"/>
                <a:gd name="T22" fmla="*/ 1737 w 2211"/>
                <a:gd name="T23" fmla="*/ 207 h 3018"/>
                <a:gd name="T24" fmla="*/ 1288 w 2211"/>
                <a:gd name="T25" fmla="*/ 159 h 3018"/>
                <a:gd name="T26" fmla="*/ 1303 w 2211"/>
                <a:gd name="T27" fmla="*/ 194 h 3018"/>
                <a:gd name="T28" fmla="*/ 1356 w 2211"/>
                <a:gd name="T29" fmla="*/ 207 h 3018"/>
                <a:gd name="T30" fmla="*/ 1364 w 2211"/>
                <a:gd name="T31" fmla="*/ 156 h 3018"/>
                <a:gd name="T32" fmla="*/ 1374 w 2211"/>
                <a:gd name="T33" fmla="*/ 66 h 3018"/>
                <a:gd name="T34" fmla="*/ 1361 w 2211"/>
                <a:gd name="T35" fmla="*/ 3 h 3018"/>
                <a:gd name="T36" fmla="*/ 1319 w 2211"/>
                <a:gd name="T37" fmla="*/ 13 h 3018"/>
                <a:gd name="T38" fmla="*/ 1266 w 2211"/>
                <a:gd name="T39" fmla="*/ 58 h 3018"/>
                <a:gd name="T40" fmla="*/ 1248 w 2211"/>
                <a:gd name="T41" fmla="*/ 81 h 3018"/>
                <a:gd name="T42" fmla="*/ 1253 w 2211"/>
                <a:gd name="T43" fmla="*/ 144 h 3018"/>
                <a:gd name="T44" fmla="*/ 1268 w 2211"/>
                <a:gd name="T45" fmla="*/ 227 h 3018"/>
                <a:gd name="T46" fmla="*/ 1379 w 2211"/>
                <a:gd name="T47" fmla="*/ 252 h 3018"/>
                <a:gd name="T48" fmla="*/ 1271 w 2211"/>
                <a:gd name="T49" fmla="*/ 217 h 3018"/>
                <a:gd name="T50" fmla="*/ 1172 w 2211"/>
                <a:gd name="T51" fmla="*/ 1629 h 3018"/>
                <a:gd name="T52" fmla="*/ 1677 w 2211"/>
                <a:gd name="T53" fmla="*/ 1170 h 3018"/>
                <a:gd name="T54" fmla="*/ 1500 w 2211"/>
                <a:gd name="T55" fmla="*/ 703 h 3018"/>
                <a:gd name="T56" fmla="*/ 1437 w 2211"/>
                <a:gd name="T57" fmla="*/ 376 h 3018"/>
                <a:gd name="T58" fmla="*/ 1520 w 2211"/>
                <a:gd name="T59" fmla="*/ 509 h 3018"/>
                <a:gd name="T60" fmla="*/ 1606 w 2211"/>
                <a:gd name="T61" fmla="*/ 540 h 3018"/>
                <a:gd name="T62" fmla="*/ 1674 w 2211"/>
                <a:gd name="T63" fmla="*/ 527 h 3018"/>
                <a:gd name="T64" fmla="*/ 1694 w 2211"/>
                <a:gd name="T65" fmla="*/ 502 h 3018"/>
                <a:gd name="T66" fmla="*/ 1659 w 2211"/>
                <a:gd name="T67" fmla="*/ 446 h 3018"/>
                <a:gd name="T68" fmla="*/ 1634 w 2211"/>
                <a:gd name="T69" fmla="*/ 388 h 3018"/>
                <a:gd name="T70" fmla="*/ 1553 w 2211"/>
                <a:gd name="T71" fmla="*/ 345 h 3018"/>
                <a:gd name="T72" fmla="*/ 1442 w 2211"/>
                <a:gd name="T73" fmla="*/ 300 h 3018"/>
                <a:gd name="T74" fmla="*/ 1341 w 2211"/>
                <a:gd name="T75" fmla="*/ 330 h 3018"/>
                <a:gd name="T76" fmla="*/ 1319 w 2211"/>
                <a:gd name="T77" fmla="*/ 386 h 3018"/>
                <a:gd name="T78" fmla="*/ 1182 w 2211"/>
                <a:gd name="T79" fmla="*/ 424 h 3018"/>
                <a:gd name="T80" fmla="*/ 1172 w 2211"/>
                <a:gd name="T81" fmla="*/ 308 h 3018"/>
                <a:gd name="T82" fmla="*/ 1112 w 2211"/>
                <a:gd name="T83" fmla="*/ 315 h 3018"/>
                <a:gd name="T84" fmla="*/ 1024 w 2211"/>
                <a:gd name="T85" fmla="*/ 333 h 3018"/>
                <a:gd name="T86" fmla="*/ 1034 w 2211"/>
                <a:gd name="T87" fmla="*/ 383 h 3018"/>
                <a:gd name="T88" fmla="*/ 1129 w 2211"/>
                <a:gd name="T89" fmla="*/ 429 h 3018"/>
                <a:gd name="T90" fmla="*/ 451 w 2211"/>
                <a:gd name="T91" fmla="*/ 378 h 3018"/>
                <a:gd name="T92" fmla="*/ 156 w 2211"/>
                <a:gd name="T93" fmla="*/ 840 h 3018"/>
                <a:gd name="T94" fmla="*/ 837 w 2211"/>
                <a:gd name="T95" fmla="*/ 1417 h 3018"/>
                <a:gd name="T96" fmla="*/ 1256 w 2211"/>
                <a:gd name="T97" fmla="*/ 1755 h 3018"/>
                <a:gd name="T98" fmla="*/ 1629 w 2211"/>
                <a:gd name="T99" fmla="*/ 1679 h 3018"/>
                <a:gd name="T100" fmla="*/ 1553 w 2211"/>
                <a:gd name="T101" fmla="*/ 1654 h 3018"/>
                <a:gd name="T102" fmla="*/ 1414 w 2211"/>
                <a:gd name="T103" fmla="*/ 1851 h 3018"/>
                <a:gd name="T104" fmla="*/ 1891 w 2211"/>
                <a:gd name="T105" fmla="*/ 1893 h 3018"/>
                <a:gd name="T106" fmla="*/ 1591 w 2211"/>
                <a:gd name="T107" fmla="*/ 1795 h 3018"/>
                <a:gd name="T108" fmla="*/ 1435 w 2211"/>
                <a:gd name="T109" fmla="*/ 2057 h 3018"/>
                <a:gd name="T110" fmla="*/ 1629 w 2211"/>
                <a:gd name="T111" fmla="*/ 2524 h 3018"/>
                <a:gd name="T112" fmla="*/ 1740 w 2211"/>
                <a:gd name="T113" fmla="*/ 2741 h 3018"/>
                <a:gd name="T114" fmla="*/ 2110 w 2211"/>
                <a:gd name="T115" fmla="*/ 2342 h 3018"/>
                <a:gd name="T116" fmla="*/ 1472 w 2211"/>
                <a:gd name="T117" fmla="*/ 562 h 3018"/>
                <a:gd name="T118" fmla="*/ 1394 w 2211"/>
                <a:gd name="T119" fmla="*/ 577 h 3018"/>
                <a:gd name="T120" fmla="*/ 978 w 2211"/>
                <a:gd name="T121" fmla="*/ 338 h 3018"/>
                <a:gd name="T122" fmla="*/ 1039 w 2211"/>
                <a:gd name="T123" fmla="*/ 250 h 30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11" h="3018">
                  <a:moveTo>
                    <a:pt x="1636" y="295"/>
                  </a:moveTo>
                  <a:lnTo>
                    <a:pt x="1639" y="300"/>
                  </a:lnTo>
                  <a:lnTo>
                    <a:pt x="1639" y="303"/>
                  </a:lnTo>
                  <a:lnTo>
                    <a:pt x="1639" y="308"/>
                  </a:lnTo>
                  <a:lnTo>
                    <a:pt x="1636" y="310"/>
                  </a:lnTo>
                  <a:lnTo>
                    <a:pt x="1636" y="313"/>
                  </a:lnTo>
                  <a:lnTo>
                    <a:pt x="1634" y="315"/>
                  </a:lnTo>
                  <a:lnTo>
                    <a:pt x="1636" y="320"/>
                  </a:lnTo>
                  <a:lnTo>
                    <a:pt x="1636" y="323"/>
                  </a:lnTo>
                  <a:lnTo>
                    <a:pt x="1641" y="328"/>
                  </a:lnTo>
                  <a:lnTo>
                    <a:pt x="1644" y="333"/>
                  </a:lnTo>
                  <a:lnTo>
                    <a:pt x="1649" y="335"/>
                  </a:lnTo>
                  <a:lnTo>
                    <a:pt x="1651" y="338"/>
                  </a:lnTo>
                  <a:lnTo>
                    <a:pt x="1656" y="340"/>
                  </a:lnTo>
                  <a:lnTo>
                    <a:pt x="1664" y="340"/>
                  </a:lnTo>
                  <a:lnTo>
                    <a:pt x="1669" y="340"/>
                  </a:lnTo>
                  <a:lnTo>
                    <a:pt x="1679" y="340"/>
                  </a:lnTo>
                  <a:lnTo>
                    <a:pt x="1687" y="338"/>
                  </a:lnTo>
                  <a:lnTo>
                    <a:pt x="1697" y="338"/>
                  </a:lnTo>
                  <a:lnTo>
                    <a:pt x="1704" y="338"/>
                  </a:lnTo>
                  <a:lnTo>
                    <a:pt x="1712" y="338"/>
                  </a:lnTo>
                  <a:lnTo>
                    <a:pt x="1719" y="340"/>
                  </a:lnTo>
                  <a:lnTo>
                    <a:pt x="1724" y="343"/>
                  </a:lnTo>
                  <a:lnTo>
                    <a:pt x="1729" y="348"/>
                  </a:lnTo>
                  <a:lnTo>
                    <a:pt x="1732" y="356"/>
                  </a:lnTo>
                  <a:lnTo>
                    <a:pt x="1737" y="363"/>
                  </a:lnTo>
                  <a:lnTo>
                    <a:pt x="1740" y="368"/>
                  </a:lnTo>
                  <a:lnTo>
                    <a:pt x="1745" y="373"/>
                  </a:lnTo>
                  <a:lnTo>
                    <a:pt x="1750" y="378"/>
                  </a:lnTo>
                  <a:lnTo>
                    <a:pt x="1752" y="386"/>
                  </a:lnTo>
                  <a:lnTo>
                    <a:pt x="1757" y="391"/>
                  </a:lnTo>
                  <a:lnTo>
                    <a:pt x="1760" y="401"/>
                  </a:lnTo>
                  <a:lnTo>
                    <a:pt x="1760" y="411"/>
                  </a:lnTo>
                  <a:lnTo>
                    <a:pt x="1760" y="424"/>
                  </a:lnTo>
                  <a:lnTo>
                    <a:pt x="1757" y="431"/>
                  </a:lnTo>
                  <a:lnTo>
                    <a:pt x="1757" y="439"/>
                  </a:lnTo>
                  <a:lnTo>
                    <a:pt x="1757" y="444"/>
                  </a:lnTo>
                  <a:lnTo>
                    <a:pt x="1757" y="449"/>
                  </a:lnTo>
                  <a:lnTo>
                    <a:pt x="1757" y="451"/>
                  </a:lnTo>
                  <a:lnTo>
                    <a:pt x="1760" y="451"/>
                  </a:lnTo>
                  <a:lnTo>
                    <a:pt x="1765" y="454"/>
                  </a:lnTo>
                  <a:lnTo>
                    <a:pt x="1770" y="454"/>
                  </a:lnTo>
                  <a:lnTo>
                    <a:pt x="1775" y="454"/>
                  </a:lnTo>
                  <a:lnTo>
                    <a:pt x="1777" y="456"/>
                  </a:lnTo>
                  <a:lnTo>
                    <a:pt x="1782" y="456"/>
                  </a:lnTo>
                  <a:lnTo>
                    <a:pt x="1782" y="459"/>
                  </a:lnTo>
                  <a:lnTo>
                    <a:pt x="1782" y="461"/>
                  </a:lnTo>
                  <a:lnTo>
                    <a:pt x="1780" y="464"/>
                  </a:lnTo>
                  <a:lnTo>
                    <a:pt x="1772" y="464"/>
                  </a:lnTo>
                  <a:lnTo>
                    <a:pt x="1767" y="466"/>
                  </a:lnTo>
                  <a:lnTo>
                    <a:pt x="1765" y="469"/>
                  </a:lnTo>
                  <a:lnTo>
                    <a:pt x="1765" y="471"/>
                  </a:lnTo>
                  <a:lnTo>
                    <a:pt x="1767" y="471"/>
                  </a:lnTo>
                  <a:lnTo>
                    <a:pt x="1770" y="474"/>
                  </a:lnTo>
                  <a:lnTo>
                    <a:pt x="1775" y="477"/>
                  </a:lnTo>
                  <a:lnTo>
                    <a:pt x="1777" y="477"/>
                  </a:lnTo>
                  <a:lnTo>
                    <a:pt x="1775" y="477"/>
                  </a:lnTo>
                  <a:lnTo>
                    <a:pt x="1770" y="477"/>
                  </a:lnTo>
                  <a:lnTo>
                    <a:pt x="1765" y="479"/>
                  </a:lnTo>
                  <a:lnTo>
                    <a:pt x="1762" y="482"/>
                  </a:lnTo>
                  <a:lnTo>
                    <a:pt x="1757" y="484"/>
                  </a:lnTo>
                  <a:lnTo>
                    <a:pt x="1755" y="487"/>
                  </a:lnTo>
                  <a:lnTo>
                    <a:pt x="1755" y="489"/>
                  </a:lnTo>
                  <a:lnTo>
                    <a:pt x="1757" y="494"/>
                  </a:lnTo>
                  <a:lnTo>
                    <a:pt x="1762" y="497"/>
                  </a:lnTo>
                  <a:lnTo>
                    <a:pt x="1767" y="499"/>
                  </a:lnTo>
                  <a:lnTo>
                    <a:pt x="1772" y="502"/>
                  </a:lnTo>
                  <a:lnTo>
                    <a:pt x="1780" y="502"/>
                  </a:lnTo>
                  <a:lnTo>
                    <a:pt x="1785" y="502"/>
                  </a:lnTo>
                  <a:lnTo>
                    <a:pt x="1790" y="499"/>
                  </a:lnTo>
                  <a:lnTo>
                    <a:pt x="1792" y="497"/>
                  </a:lnTo>
                  <a:lnTo>
                    <a:pt x="1795" y="494"/>
                  </a:lnTo>
                  <a:lnTo>
                    <a:pt x="1798" y="492"/>
                  </a:lnTo>
                  <a:lnTo>
                    <a:pt x="1800" y="489"/>
                  </a:lnTo>
                  <a:lnTo>
                    <a:pt x="1800" y="487"/>
                  </a:lnTo>
                  <a:lnTo>
                    <a:pt x="1803" y="484"/>
                  </a:lnTo>
                  <a:lnTo>
                    <a:pt x="1805" y="484"/>
                  </a:lnTo>
                  <a:lnTo>
                    <a:pt x="1808" y="484"/>
                  </a:lnTo>
                  <a:lnTo>
                    <a:pt x="1810" y="482"/>
                  </a:lnTo>
                  <a:lnTo>
                    <a:pt x="1815" y="487"/>
                  </a:lnTo>
                  <a:lnTo>
                    <a:pt x="1815" y="494"/>
                  </a:lnTo>
                  <a:lnTo>
                    <a:pt x="1815" y="504"/>
                  </a:lnTo>
                  <a:lnTo>
                    <a:pt x="1813" y="512"/>
                  </a:lnTo>
                  <a:lnTo>
                    <a:pt x="1810" y="514"/>
                  </a:lnTo>
                  <a:lnTo>
                    <a:pt x="1805" y="514"/>
                  </a:lnTo>
                  <a:lnTo>
                    <a:pt x="1803" y="517"/>
                  </a:lnTo>
                  <a:lnTo>
                    <a:pt x="1798" y="519"/>
                  </a:lnTo>
                  <a:lnTo>
                    <a:pt x="1792" y="522"/>
                  </a:lnTo>
                  <a:lnTo>
                    <a:pt x="1787" y="527"/>
                  </a:lnTo>
                  <a:lnTo>
                    <a:pt x="1785" y="529"/>
                  </a:lnTo>
                  <a:lnTo>
                    <a:pt x="1780" y="532"/>
                  </a:lnTo>
                  <a:lnTo>
                    <a:pt x="1777" y="537"/>
                  </a:lnTo>
                  <a:lnTo>
                    <a:pt x="1777" y="545"/>
                  </a:lnTo>
                  <a:lnTo>
                    <a:pt x="1775" y="555"/>
                  </a:lnTo>
                  <a:lnTo>
                    <a:pt x="1772" y="565"/>
                  </a:lnTo>
                  <a:lnTo>
                    <a:pt x="1772" y="572"/>
                  </a:lnTo>
                  <a:lnTo>
                    <a:pt x="1772" y="582"/>
                  </a:lnTo>
                  <a:lnTo>
                    <a:pt x="1775" y="587"/>
                  </a:lnTo>
                  <a:lnTo>
                    <a:pt x="1775" y="593"/>
                  </a:lnTo>
                  <a:lnTo>
                    <a:pt x="1777" y="598"/>
                  </a:lnTo>
                  <a:lnTo>
                    <a:pt x="1782" y="600"/>
                  </a:lnTo>
                  <a:lnTo>
                    <a:pt x="1787" y="605"/>
                  </a:lnTo>
                  <a:lnTo>
                    <a:pt x="1792" y="608"/>
                  </a:lnTo>
                  <a:lnTo>
                    <a:pt x="1795" y="613"/>
                  </a:lnTo>
                  <a:lnTo>
                    <a:pt x="1800" y="618"/>
                  </a:lnTo>
                  <a:lnTo>
                    <a:pt x="1803" y="625"/>
                  </a:lnTo>
                  <a:lnTo>
                    <a:pt x="1803" y="630"/>
                  </a:lnTo>
                  <a:lnTo>
                    <a:pt x="1803" y="638"/>
                  </a:lnTo>
                  <a:lnTo>
                    <a:pt x="1805" y="643"/>
                  </a:lnTo>
                  <a:lnTo>
                    <a:pt x="1810" y="648"/>
                  </a:lnTo>
                  <a:lnTo>
                    <a:pt x="1815" y="653"/>
                  </a:lnTo>
                  <a:lnTo>
                    <a:pt x="1820" y="658"/>
                  </a:lnTo>
                  <a:lnTo>
                    <a:pt x="1825" y="661"/>
                  </a:lnTo>
                  <a:lnTo>
                    <a:pt x="1833" y="666"/>
                  </a:lnTo>
                  <a:lnTo>
                    <a:pt x="1838" y="671"/>
                  </a:lnTo>
                  <a:lnTo>
                    <a:pt x="1843" y="673"/>
                  </a:lnTo>
                  <a:lnTo>
                    <a:pt x="1848" y="678"/>
                  </a:lnTo>
                  <a:lnTo>
                    <a:pt x="1856" y="683"/>
                  </a:lnTo>
                  <a:lnTo>
                    <a:pt x="1863" y="691"/>
                  </a:lnTo>
                  <a:lnTo>
                    <a:pt x="1871" y="693"/>
                  </a:lnTo>
                  <a:lnTo>
                    <a:pt x="1881" y="698"/>
                  </a:lnTo>
                  <a:lnTo>
                    <a:pt x="1888" y="698"/>
                  </a:lnTo>
                  <a:lnTo>
                    <a:pt x="1896" y="698"/>
                  </a:lnTo>
                  <a:lnTo>
                    <a:pt x="1903" y="696"/>
                  </a:lnTo>
                  <a:lnTo>
                    <a:pt x="1908" y="696"/>
                  </a:lnTo>
                  <a:lnTo>
                    <a:pt x="1914" y="696"/>
                  </a:lnTo>
                  <a:lnTo>
                    <a:pt x="1919" y="696"/>
                  </a:lnTo>
                  <a:lnTo>
                    <a:pt x="1924" y="698"/>
                  </a:lnTo>
                  <a:lnTo>
                    <a:pt x="1926" y="701"/>
                  </a:lnTo>
                  <a:lnTo>
                    <a:pt x="1929" y="703"/>
                  </a:lnTo>
                  <a:lnTo>
                    <a:pt x="1931" y="706"/>
                  </a:lnTo>
                  <a:lnTo>
                    <a:pt x="1931" y="708"/>
                  </a:lnTo>
                  <a:lnTo>
                    <a:pt x="1934" y="708"/>
                  </a:lnTo>
                  <a:lnTo>
                    <a:pt x="1936" y="711"/>
                  </a:lnTo>
                  <a:lnTo>
                    <a:pt x="1939" y="711"/>
                  </a:lnTo>
                  <a:lnTo>
                    <a:pt x="1944" y="711"/>
                  </a:lnTo>
                  <a:lnTo>
                    <a:pt x="1949" y="711"/>
                  </a:lnTo>
                  <a:lnTo>
                    <a:pt x="1954" y="711"/>
                  </a:lnTo>
                  <a:lnTo>
                    <a:pt x="1956" y="711"/>
                  </a:lnTo>
                  <a:lnTo>
                    <a:pt x="1964" y="708"/>
                  </a:lnTo>
                  <a:lnTo>
                    <a:pt x="1966" y="708"/>
                  </a:lnTo>
                  <a:lnTo>
                    <a:pt x="1971" y="706"/>
                  </a:lnTo>
                  <a:lnTo>
                    <a:pt x="1977" y="703"/>
                  </a:lnTo>
                  <a:lnTo>
                    <a:pt x="1979" y="701"/>
                  </a:lnTo>
                  <a:lnTo>
                    <a:pt x="1982" y="698"/>
                  </a:lnTo>
                  <a:lnTo>
                    <a:pt x="1984" y="693"/>
                  </a:lnTo>
                  <a:lnTo>
                    <a:pt x="1984" y="691"/>
                  </a:lnTo>
                  <a:lnTo>
                    <a:pt x="1984" y="681"/>
                  </a:lnTo>
                  <a:lnTo>
                    <a:pt x="1984" y="673"/>
                  </a:lnTo>
                  <a:lnTo>
                    <a:pt x="1984" y="668"/>
                  </a:lnTo>
                  <a:lnTo>
                    <a:pt x="1984" y="666"/>
                  </a:lnTo>
                  <a:lnTo>
                    <a:pt x="1984" y="661"/>
                  </a:lnTo>
                  <a:lnTo>
                    <a:pt x="1987" y="658"/>
                  </a:lnTo>
                  <a:lnTo>
                    <a:pt x="1989" y="656"/>
                  </a:lnTo>
                  <a:lnTo>
                    <a:pt x="1992" y="653"/>
                  </a:lnTo>
                  <a:lnTo>
                    <a:pt x="1994" y="648"/>
                  </a:lnTo>
                  <a:lnTo>
                    <a:pt x="1992" y="640"/>
                  </a:lnTo>
                  <a:lnTo>
                    <a:pt x="1989" y="633"/>
                  </a:lnTo>
                  <a:lnTo>
                    <a:pt x="1989" y="628"/>
                  </a:lnTo>
                  <a:lnTo>
                    <a:pt x="1992" y="625"/>
                  </a:lnTo>
                  <a:lnTo>
                    <a:pt x="1994" y="620"/>
                  </a:lnTo>
                  <a:lnTo>
                    <a:pt x="1999" y="615"/>
                  </a:lnTo>
                  <a:lnTo>
                    <a:pt x="2004" y="608"/>
                  </a:lnTo>
                  <a:lnTo>
                    <a:pt x="2007" y="600"/>
                  </a:lnTo>
                  <a:lnTo>
                    <a:pt x="2009" y="593"/>
                  </a:lnTo>
                  <a:lnTo>
                    <a:pt x="2012" y="585"/>
                  </a:lnTo>
                  <a:lnTo>
                    <a:pt x="2009" y="580"/>
                  </a:lnTo>
                  <a:lnTo>
                    <a:pt x="2009" y="572"/>
                  </a:lnTo>
                  <a:lnTo>
                    <a:pt x="2012" y="565"/>
                  </a:lnTo>
                  <a:lnTo>
                    <a:pt x="2014" y="560"/>
                  </a:lnTo>
                  <a:lnTo>
                    <a:pt x="2022" y="552"/>
                  </a:lnTo>
                  <a:lnTo>
                    <a:pt x="2027" y="545"/>
                  </a:lnTo>
                  <a:lnTo>
                    <a:pt x="2035" y="540"/>
                  </a:lnTo>
                  <a:lnTo>
                    <a:pt x="2042" y="535"/>
                  </a:lnTo>
                  <a:lnTo>
                    <a:pt x="2047" y="532"/>
                  </a:lnTo>
                  <a:lnTo>
                    <a:pt x="2052" y="529"/>
                  </a:lnTo>
                  <a:lnTo>
                    <a:pt x="2057" y="527"/>
                  </a:lnTo>
                  <a:lnTo>
                    <a:pt x="2065" y="524"/>
                  </a:lnTo>
                  <a:lnTo>
                    <a:pt x="2072" y="517"/>
                  </a:lnTo>
                  <a:lnTo>
                    <a:pt x="2080" y="512"/>
                  </a:lnTo>
                  <a:lnTo>
                    <a:pt x="2087" y="502"/>
                  </a:lnTo>
                  <a:lnTo>
                    <a:pt x="2093" y="494"/>
                  </a:lnTo>
                  <a:lnTo>
                    <a:pt x="2098" y="484"/>
                  </a:lnTo>
                  <a:lnTo>
                    <a:pt x="2100" y="474"/>
                  </a:lnTo>
                  <a:lnTo>
                    <a:pt x="2105" y="466"/>
                  </a:lnTo>
                  <a:lnTo>
                    <a:pt x="2108" y="461"/>
                  </a:lnTo>
                  <a:lnTo>
                    <a:pt x="2108" y="456"/>
                  </a:lnTo>
                  <a:lnTo>
                    <a:pt x="2113" y="454"/>
                  </a:lnTo>
                  <a:lnTo>
                    <a:pt x="2118" y="451"/>
                  </a:lnTo>
                  <a:lnTo>
                    <a:pt x="2123" y="449"/>
                  </a:lnTo>
                  <a:lnTo>
                    <a:pt x="2125" y="446"/>
                  </a:lnTo>
                  <a:lnTo>
                    <a:pt x="2130" y="444"/>
                  </a:lnTo>
                  <a:lnTo>
                    <a:pt x="2135" y="439"/>
                  </a:lnTo>
                  <a:lnTo>
                    <a:pt x="2140" y="434"/>
                  </a:lnTo>
                  <a:lnTo>
                    <a:pt x="2148" y="429"/>
                  </a:lnTo>
                  <a:lnTo>
                    <a:pt x="2156" y="424"/>
                  </a:lnTo>
                  <a:lnTo>
                    <a:pt x="2163" y="416"/>
                  </a:lnTo>
                  <a:lnTo>
                    <a:pt x="2171" y="411"/>
                  </a:lnTo>
                  <a:lnTo>
                    <a:pt x="2176" y="403"/>
                  </a:lnTo>
                  <a:lnTo>
                    <a:pt x="2183" y="396"/>
                  </a:lnTo>
                  <a:lnTo>
                    <a:pt x="2191" y="391"/>
                  </a:lnTo>
                  <a:lnTo>
                    <a:pt x="2196" y="386"/>
                  </a:lnTo>
                  <a:lnTo>
                    <a:pt x="2198" y="378"/>
                  </a:lnTo>
                  <a:lnTo>
                    <a:pt x="2203" y="376"/>
                  </a:lnTo>
                  <a:lnTo>
                    <a:pt x="2203" y="371"/>
                  </a:lnTo>
                  <a:lnTo>
                    <a:pt x="2206" y="368"/>
                  </a:lnTo>
                  <a:lnTo>
                    <a:pt x="2203" y="366"/>
                  </a:lnTo>
                  <a:lnTo>
                    <a:pt x="2196" y="363"/>
                  </a:lnTo>
                  <a:lnTo>
                    <a:pt x="2188" y="363"/>
                  </a:lnTo>
                  <a:lnTo>
                    <a:pt x="2178" y="366"/>
                  </a:lnTo>
                  <a:lnTo>
                    <a:pt x="2168" y="368"/>
                  </a:lnTo>
                  <a:lnTo>
                    <a:pt x="2161" y="371"/>
                  </a:lnTo>
                  <a:lnTo>
                    <a:pt x="2150" y="376"/>
                  </a:lnTo>
                  <a:lnTo>
                    <a:pt x="2143" y="381"/>
                  </a:lnTo>
                  <a:lnTo>
                    <a:pt x="2140" y="383"/>
                  </a:lnTo>
                  <a:lnTo>
                    <a:pt x="2140" y="381"/>
                  </a:lnTo>
                  <a:lnTo>
                    <a:pt x="2143" y="378"/>
                  </a:lnTo>
                  <a:lnTo>
                    <a:pt x="2145" y="376"/>
                  </a:lnTo>
                  <a:lnTo>
                    <a:pt x="2145" y="371"/>
                  </a:lnTo>
                  <a:lnTo>
                    <a:pt x="2143" y="366"/>
                  </a:lnTo>
                  <a:lnTo>
                    <a:pt x="2138" y="366"/>
                  </a:lnTo>
                  <a:lnTo>
                    <a:pt x="2128" y="366"/>
                  </a:lnTo>
                  <a:lnTo>
                    <a:pt x="2125" y="368"/>
                  </a:lnTo>
                  <a:lnTo>
                    <a:pt x="2125" y="366"/>
                  </a:lnTo>
                  <a:lnTo>
                    <a:pt x="2130" y="363"/>
                  </a:lnTo>
                  <a:lnTo>
                    <a:pt x="2140" y="358"/>
                  </a:lnTo>
                  <a:lnTo>
                    <a:pt x="2150" y="356"/>
                  </a:lnTo>
                  <a:lnTo>
                    <a:pt x="2158" y="353"/>
                  </a:lnTo>
                  <a:lnTo>
                    <a:pt x="2166" y="350"/>
                  </a:lnTo>
                  <a:lnTo>
                    <a:pt x="2171" y="353"/>
                  </a:lnTo>
                  <a:lnTo>
                    <a:pt x="2173" y="353"/>
                  </a:lnTo>
                  <a:lnTo>
                    <a:pt x="2178" y="356"/>
                  </a:lnTo>
                  <a:lnTo>
                    <a:pt x="2183" y="353"/>
                  </a:lnTo>
                  <a:lnTo>
                    <a:pt x="2188" y="353"/>
                  </a:lnTo>
                  <a:lnTo>
                    <a:pt x="2193" y="350"/>
                  </a:lnTo>
                  <a:lnTo>
                    <a:pt x="2198" y="345"/>
                  </a:lnTo>
                  <a:lnTo>
                    <a:pt x="2201" y="343"/>
                  </a:lnTo>
                  <a:lnTo>
                    <a:pt x="2201" y="338"/>
                  </a:lnTo>
                  <a:lnTo>
                    <a:pt x="2198" y="333"/>
                  </a:lnTo>
                  <a:lnTo>
                    <a:pt x="2196" y="330"/>
                  </a:lnTo>
                  <a:lnTo>
                    <a:pt x="2193" y="328"/>
                  </a:lnTo>
                  <a:lnTo>
                    <a:pt x="2188" y="325"/>
                  </a:lnTo>
                  <a:lnTo>
                    <a:pt x="2183" y="325"/>
                  </a:lnTo>
                  <a:lnTo>
                    <a:pt x="2176" y="323"/>
                  </a:lnTo>
                  <a:lnTo>
                    <a:pt x="2168" y="323"/>
                  </a:lnTo>
                  <a:lnTo>
                    <a:pt x="2161" y="323"/>
                  </a:lnTo>
                  <a:lnTo>
                    <a:pt x="2153" y="323"/>
                  </a:lnTo>
                  <a:lnTo>
                    <a:pt x="2145" y="323"/>
                  </a:lnTo>
                  <a:lnTo>
                    <a:pt x="2140" y="323"/>
                  </a:lnTo>
                  <a:lnTo>
                    <a:pt x="2138" y="325"/>
                  </a:lnTo>
                  <a:lnTo>
                    <a:pt x="2135" y="325"/>
                  </a:lnTo>
                  <a:lnTo>
                    <a:pt x="2135" y="323"/>
                  </a:lnTo>
                  <a:lnTo>
                    <a:pt x="2138" y="320"/>
                  </a:lnTo>
                  <a:lnTo>
                    <a:pt x="2143" y="318"/>
                  </a:lnTo>
                  <a:lnTo>
                    <a:pt x="2148" y="318"/>
                  </a:lnTo>
                  <a:lnTo>
                    <a:pt x="2153" y="318"/>
                  </a:lnTo>
                  <a:lnTo>
                    <a:pt x="2158" y="318"/>
                  </a:lnTo>
                  <a:lnTo>
                    <a:pt x="2161" y="315"/>
                  </a:lnTo>
                  <a:lnTo>
                    <a:pt x="2161" y="313"/>
                  </a:lnTo>
                  <a:lnTo>
                    <a:pt x="2156" y="310"/>
                  </a:lnTo>
                  <a:lnTo>
                    <a:pt x="2150" y="308"/>
                  </a:lnTo>
                  <a:lnTo>
                    <a:pt x="2145" y="305"/>
                  </a:lnTo>
                  <a:lnTo>
                    <a:pt x="2140" y="303"/>
                  </a:lnTo>
                  <a:lnTo>
                    <a:pt x="2135" y="303"/>
                  </a:lnTo>
                  <a:lnTo>
                    <a:pt x="2133" y="300"/>
                  </a:lnTo>
                  <a:lnTo>
                    <a:pt x="2133" y="298"/>
                  </a:lnTo>
                  <a:lnTo>
                    <a:pt x="2138" y="295"/>
                  </a:lnTo>
                  <a:lnTo>
                    <a:pt x="2143" y="292"/>
                  </a:lnTo>
                  <a:lnTo>
                    <a:pt x="2148" y="290"/>
                  </a:lnTo>
                  <a:lnTo>
                    <a:pt x="2150" y="285"/>
                  </a:lnTo>
                  <a:lnTo>
                    <a:pt x="2153" y="282"/>
                  </a:lnTo>
                  <a:lnTo>
                    <a:pt x="2156" y="277"/>
                  </a:lnTo>
                  <a:lnTo>
                    <a:pt x="2156" y="275"/>
                  </a:lnTo>
                  <a:lnTo>
                    <a:pt x="2153" y="272"/>
                  </a:lnTo>
                  <a:lnTo>
                    <a:pt x="2153" y="270"/>
                  </a:lnTo>
                  <a:lnTo>
                    <a:pt x="2150" y="267"/>
                  </a:lnTo>
                  <a:lnTo>
                    <a:pt x="2150" y="265"/>
                  </a:lnTo>
                  <a:lnTo>
                    <a:pt x="2150" y="260"/>
                  </a:lnTo>
                  <a:lnTo>
                    <a:pt x="2153" y="257"/>
                  </a:lnTo>
                  <a:lnTo>
                    <a:pt x="2153" y="255"/>
                  </a:lnTo>
                  <a:lnTo>
                    <a:pt x="2153" y="252"/>
                  </a:lnTo>
                  <a:lnTo>
                    <a:pt x="2150" y="250"/>
                  </a:lnTo>
                  <a:lnTo>
                    <a:pt x="2148" y="250"/>
                  </a:lnTo>
                  <a:lnTo>
                    <a:pt x="2143" y="247"/>
                  </a:lnTo>
                  <a:lnTo>
                    <a:pt x="2140" y="245"/>
                  </a:lnTo>
                  <a:lnTo>
                    <a:pt x="2140" y="242"/>
                  </a:lnTo>
                  <a:lnTo>
                    <a:pt x="2140" y="240"/>
                  </a:lnTo>
                  <a:lnTo>
                    <a:pt x="2140" y="237"/>
                  </a:lnTo>
                  <a:lnTo>
                    <a:pt x="2138" y="234"/>
                  </a:lnTo>
                  <a:lnTo>
                    <a:pt x="2133" y="234"/>
                  </a:lnTo>
                  <a:lnTo>
                    <a:pt x="2128" y="232"/>
                  </a:lnTo>
                  <a:lnTo>
                    <a:pt x="2120" y="232"/>
                  </a:lnTo>
                  <a:lnTo>
                    <a:pt x="2113" y="229"/>
                  </a:lnTo>
                  <a:lnTo>
                    <a:pt x="2105" y="229"/>
                  </a:lnTo>
                  <a:lnTo>
                    <a:pt x="2100" y="227"/>
                  </a:lnTo>
                  <a:lnTo>
                    <a:pt x="2095" y="224"/>
                  </a:lnTo>
                  <a:lnTo>
                    <a:pt x="2095" y="219"/>
                  </a:lnTo>
                  <a:lnTo>
                    <a:pt x="2100" y="217"/>
                  </a:lnTo>
                  <a:lnTo>
                    <a:pt x="2105" y="212"/>
                  </a:lnTo>
                  <a:lnTo>
                    <a:pt x="2108" y="207"/>
                  </a:lnTo>
                  <a:lnTo>
                    <a:pt x="2110" y="204"/>
                  </a:lnTo>
                  <a:lnTo>
                    <a:pt x="2108" y="202"/>
                  </a:lnTo>
                  <a:lnTo>
                    <a:pt x="2105" y="202"/>
                  </a:lnTo>
                  <a:lnTo>
                    <a:pt x="2103" y="199"/>
                  </a:lnTo>
                  <a:lnTo>
                    <a:pt x="2098" y="202"/>
                  </a:lnTo>
                  <a:lnTo>
                    <a:pt x="2093" y="202"/>
                  </a:lnTo>
                  <a:lnTo>
                    <a:pt x="2087" y="202"/>
                  </a:lnTo>
                  <a:lnTo>
                    <a:pt x="2085" y="202"/>
                  </a:lnTo>
                  <a:lnTo>
                    <a:pt x="2082" y="199"/>
                  </a:lnTo>
                  <a:lnTo>
                    <a:pt x="2082" y="197"/>
                  </a:lnTo>
                  <a:lnTo>
                    <a:pt x="2080" y="197"/>
                  </a:lnTo>
                  <a:lnTo>
                    <a:pt x="2077" y="194"/>
                  </a:lnTo>
                  <a:lnTo>
                    <a:pt x="2075" y="194"/>
                  </a:lnTo>
                  <a:lnTo>
                    <a:pt x="2070" y="194"/>
                  </a:lnTo>
                  <a:lnTo>
                    <a:pt x="2062" y="194"/>
                  </a:lnTo>
                  <a:lnTo>
                    <a:pt x="2055" y="184"/>
                  </a:lnTo>
                  <a:lnTo>
                    <a:pt x="2052" y="174"/>
                  </a:lnTo>
                  <a:lnTo>
                    <a:pt x="2050" y="161"/>
                  </a:lnTo>
                  <a:lnTo>
                    <a:pt x="2050" y="154"/>
                  </a:lnTo>
                  <a:lnTo>
                    <a:pt x="2050" y="146"/>
                  </a:lnTo>
                  <a:lnTo>
                    <a:pt x="2050" y="141"/>
                  </a:lnTo>
                  <a:lnTo>
                    <a:pt x="2047" y="134"/>
                  </a:lnTo>
                  <a:lnTo>
                    <a:pt x="2045" y="129"/>
                  </a:lnTo>
                  <a:lnTo>
                    <a:pt x="2045" y="121"/>
                  </a:lnTo>
                  <a:lnTo>
                    <a:pt x="2047" y="111"/>
                  </a:lnTo>
                  <a:lnTo>
                    <a:pt x="2047" y="103"/>
                  </a:lnTo>
                  <a:lnTo>
                    <a:pt x="2047" y="101"/>
                  </a:lnTo>
                  <a:lnTo>
                    <a:pt x="2045" y="98"/>
                  </a:lnTo>
                  <a:lnTo>
                    <a:pt x="2042" y="98"/>
                  </a:lnTo>
                  <a:lnTo>
                    <a:pt x="2040" y="96"/>
                  </a:lnTo>
                  <a:lnTo>
                    <a:pt x="2035" y="96"/>
                  </a:lnTo>
                  <a:lnTo>
                    <a:pt x="2032" y="98"/>
                  </a:lnTo>
                  <a:lnTo>
                    <a:pt x="2029" y="98"/>
                  </a:lnTo>
                  <a:lnTo>
                    <a:pt x="2027" y="98"/>
                  </a:lnTo>
                  <a:lnTo>
                    <a:pt x="2022" y="101"/>
                  </a:lnTo>
                  <a:lnTo>
                    <a:pt x="2017" y="103"/>
                  </a:lnTo>
                  <a:lnTo>
                    <a:pt x="2014" y="106"/>
                  </a:lnTo>
                  <a:lnTo>
                    <a:pt x="2012" y="111"/>
                  </a:lnTo>
                  <a:lnTo>
                    <a:pt x="2009" y="113"/>
                  </a:lnTo>
                  <a:lnTo>
                    <a:pt x="2007" y="116"/>
                  </a:lnTo>
                  <a:lnTo>
                    <a:pt x="2004" y="121"/>
                  </a:lnTo>
                  <a:lnTo>
                    <a:pt x="2004" y="124"/>
                  </a:lnTo>
                  <a:lnTo>
                    <a:pt x="2002" y="129"/>
                  </a:lnTo>
                  <a:lnTo>
                    <a:pt x="1999" y="131"/>
                  </a:lnTo>
                  <a:lnTo>
                    <a:pt x="1997" y="131"/>
                  </a:lnTo>
                  <a:lnTo>
                    <a:pt x="1994" y="131"/>
                  </a:lnTo>
                  <a:lnTo>
                    <a:pt x="1992" y="134"/>
                  </a:lnTo>
                  <a:lnTo>
                    <a:pt x="1992" y="131"/>
                  </a:lnTo>
                  <a:lnTo>
                    <a:pt x="1989" y="131"/>
                  </a:lnTo>
                  <a:lnTo>
                    <a:pt x="1987" y="129"/>
                  </a:lnTo>
                  <a:lnTo>
                    <a:pt x="1984" y="126"/>
                  </a:lnTo>
                  <a:lnTo>
                    <a:pt x="1982" y="126"/>
                  </a:lnTo>
                  <a:lnTo>
                    <a:pt x="1979" y="126"/>
                  </a:lnTo>
                  <a:lnTo>
                    <a:pt x="1977" y="129"/>
                  </a:lnTo>
                  <a:lnTo>
                    <a:pt x="1974" y="131"/>
                  </a:lnTo>
                  <a:lnTo>
                    <a:pt x="1971" y="134"/>
                  </a:lnTo>
                  <a:lnTo>
                    <a:pt x="1969" y="136"/>
                  </a:lnTo>
                  <a:lnTo>
                    <a:pt x="1964" y="141"/>
                  </a:lnTo>
                  <a:lnTo>
                    <a:pt x="1964" y="139"/>
                  </a:lnTo>
                  <a:lnTo>
                    <a:pt x="1964" y="136"/>
                  </a:lnTo>
                  <a:lnTo>
                    <a:pt x="1964" y="134"/>
                  </a:lnTo>
                  <a:lnTo>
                    <a:pt x="1961" y="131"/>
                  </a:lnTo>
                  <a:lnTo>
                    <a:pt x="1954" y="131"/>
                  </a:lnTo>
                  <a:lnTo>
                    <a:pt x="1946" y="134"/>
                  </a:lnTo>
                  <a:lnTo>
                    <a:pt x="1946" y="131"/>
                  </a:lnTo>
                  <a:lnTo>
                    <a:pt x="1951" y="129"/>
                  </a:lnTo>
                  <a:lnTo>
                    <a:pt x="1954" y="124"/>
                  </a:lnTo>
                  <a:lnTo>
                    <a:pt x="1959" y="119"/>
                  </a:lnTo>
                  <a:lnTo>
                    <a:pt x="1961" y="116"/>
                  </a:lnTo>
                  <a:lnTo>
                    <a:pt x="1964" y="111"/>
                  </a:lnTo>
                  <a:lnTo>
                    <a:pt x="1961" y="108"/>
                  </a:lnTo>
                  <a:lnTo>
                    <a:pt x="1954" y="108"/>
                  </a:lnTo>
                  <a:lnTo>
                    <a:pt x="1949" y="111"/>
                  </a:lnTo>
                  <a:lnTo>
                    <a:pt x="1944" y="111"/>
                  </a:lnTo>
                  <a:lnTo>
                    <a:pt x="1939" y="111"/>
                  </a:lnTo>
                  <a:lnTo>
                    <a:pt x="1934" y="108"/>
                  </a:lnTo>
                  <a:lnTo>
                    <a:pt x="1931" y="108"/>
                  </a:lnTo>
                  <a:lnTo>
                    <a:pt x="1926" y="108"/>
                  </a:lnTo>
                  <a:lnTo>
                    <a:pt x="1924" y="108"/>
                  </a:lnTo>
                  <a:lnTo>
                    <a:pt x="1919" y="108"/>
                  </a:lnTo>
                  <a:lnTo>
                    <a:pt x="1916" y="108"/>
                  </a:lnTo>
                  <a:lnTo>
                    <a:pt x="1914" y="111"/>
                  </a:lnTo>
                  <a:lnTo>
                    <a:pt x="1911" y="111"/>
                  </a:lnTo>
                  <a:lnTo>
                    <a:pt x="1906" y="111"/>
                  </a:lnTo>
                  <a:lnTo>
                    <a:pt x="1898" y="116"/>
                  </a:lnTo>
                  <a:lnTo>
                    <a:pt x="1888" y="121"/>
                  </a:lnTo>
                  <a:lnTo>
                    <a:pt x="1876" y="126"/>
                  </a:lnTo>
                  <a:lnTo>
                    <a:pt x="1866" y="129"/>
                  </a:lnTo>
                  <a:lnTo>
                    <a:pt x="1853" y="134"/>
                  </a:lnTo>
                  <a:lnTo>
                    <a:pt x="1845" y="139"/>
                  </a:lnTo>
                  <a:lnTo>
                    <a:pt x="1838" y="144"/>
                  </a:lnTo>
                  <a:lnTo>
                    <a:pt x="1835" y="149"/>
                  </a:lnTo>
                  <a:lnTo>
                    <a:pt x="1833" y="151"/>
                  </a:lnTo>
                  <a:lnTo>
                    <a:pt x="1830" y="156"/>
                  </a:lnTo>
                  <a:lnTo>
                    <a:pt x="1830" y="159"/>
                  </a:lnTo>
                  <a:lnTo>
                    <a:pt x="1828" y="161"/>
                  </a:lnTo>
                  <a:lnTo>
                    <a:pt x="1825" y="164"/>
                  </a:lnTo>
                  <a:lnTo>
                    <a:pt x="1820" y="166"/>
                  </a:lnTo>
                  <a:lnTo>
                    <a:pt x="1815" y="166"/>
                  </a:lnTo>
                  <a:lnTo>
                    <a:pt x="1808" y="166"/>
                  </a:lnTo>
                  <a:lnTo>
                    <a:pt x="1800" y="169"/>
                  </a:lnTo>
                  <a:lnTo>
                    <a:pt x="1792" y="169"/>
                  </a:lnTo>
                  <a:lnTo>
                    <a:pt x="1782" y="174"/>
                  </a:lnTo>
                  <a:lnTo>
                    <a:pt x="1775" y="176"/>
                  </a:lnTo>
                  <a:lnTo>
                    <a:pt x="1767" y="182"/>
                  </a:lnTo>
                  <a:lnTo>
                    <a:pt x="1760" y="184"/>
                  </a:lnTo>
                  <a:lnTo>
                    <a:pt x="1755" y="189"/>
                  </a:lnTo>
                  <a:lnTo>
                    <a:pt x="1752" y="192"/>
                  </a:lnTo>
                  <a:lnTo>
                    <a:pt x="1750" y="197"/>
                  </a:lnTo>
                  <a:lnTo>
                    <a:pt x="1745" y="202"/>
                  </a:lnTo>
                  <a:lnTo>
                    <a:pt x="1737" y="207"/>
                  </a:lnTo>
                  <a:lnTo>
                    <a:pt x="1727" y="212"/>
                  </a:lnTo>
                  <a:lnTo>
                    <a:pt x="1719" y="217"/>
                  </a:lnTo>
                  <a:lnTo>
                    <a:pt x="1712" y="222"/>
                  </a:lnTo>
                  <a:lnTo>
                    <a:pt x="1707" y="229"/>
                  </a:lnTo>
                  <a:lnTo>
                    <a:pt x="1704" y="234"/>
                  </a:lnTo>
                  <a:lnTo>
                    <a:pt x="1704" y="240"/>
                  </a:lnTo>
                  <a:lnTo>
                    <a:pt x="1702" y="247"/>
                  </a:lnTo>
                  <a:lnTo>
                    <a:pt x="1697" y="252"/>
                  </a:lnTo>
                  <a:lnTo>
                    <a:pt x="1692" y="255"/>
                  </a:lnTo>
                  <a:lnTo>
                    <a:pt x="1684" y="260"/>
                  </a:lnTo>
                  <a:lnTo>
                    <a:pt x="1677" y="262"/>
                  </a:lnTo>
                  <a:lnTo>
                    <a:pt x="1669" y="265"/>
                  </a:lnTo>
                  <a:lnTo>
                    <a:pt x="1659" y="267"/>
                  </a:lnTo>
                  <a:lnTo>
                    <a:pt x="1651" y="270"/>
                  </a:lnTo>
                  <a:lnTo>
                    <a:pt x="1646" y="272"/>
                  </a:lnTo>
                  <a:lnTo>
                    <a:pt x="1639" y="277"/>
                  </a:lnTo>
                  <a:lnTo>
                    <a:pt x="1636" y="280"/>
                  </a:lnTo>
                  <a:lnTo>
                    <a:pt x="1634" y="282"/>
                  </a:lnTo>
                  <a:lnTo>
                    <a:pt x="1634" y="287"/>
                  </a:lnTo>
                  <a:lnTo>
                    <a:pt x="1634" y="290"/>
                  </a:lnTo>
                  <a:lnTo>
                    <a:pt x="1636" y="295"/>
                  </a:lnTo>
                  <a:close/>
                  <a:moveTo>
                    <a:pt x="1258" y="159"/>
                  </a:moveTo>
                  <a:lnTo>
                    <a:pt x="1258" y="159"/>
                  </a:lnTo>
                  <a:lnTo>
                    <a:pt x="1261" y="159"/>
                  </a:lnTo>
                  <a:lnTo>
                    <a:pt x="1263" y="164"/>
                  </a:lnTo>
                  <a:lnTo>
                    <a:pt x="1271" y="166"/>
                  </a:lnTo>
                  <a:lnTo>
                    <a:pt x="1278" y="166"/>
                  </a:lnTo>
                  <a:lnTo>
                    <a:pt x="1283" y="161"/>
                  </a:lnTo>
                  <a:lnTo>
                    <a:pt x="1288" y="159"/>
                  </a:lnTo>
                  <a:lnTo>
                    <a:pt x="1291" y="156"/>
                  </a:lnTo>
                  <a:lnTo>
                    <a:pt x="1293" y="154"/>
                  </a:lnTo>
                  <a:lnTo>
                    <a:pt x="1296" y="156"/>
                  </a:lnTo>
                  <a:lnTo>
                    <a:pt x="1301" y="159"/>
                  </a:lnTo>
                  <a:lnTo>
                    <a:pt x="1306" y="164"/>
                  </a:lnTo>
                  <a:lnTo>
                    <a:pt x="1311" y="169"/>
                  </a:lnTo>
                  <a:lnTo>
                    <a:pt x="1316" y="174"/>
                  </a:lnTo>
                  <a:lnTo>
                    <a:pt x="1316" y="176"/>
                  </a:lnTo>
                  <a:lnTo>
                    <a:pt x="1311" y="174"/>
                  </a:lnTo>
                  <a:lnTo>
                    <a:pt x="1306" y="171"/>
                  </a:lnTo>
                  <a:lnTo>
                    <a:pt x="1298" y="169"/>
                  </a:lnTo>
                  <a:lnTo>
                    <a:pt x="1296" y="171"/>
                  </a:lnTo>
                  <a:lnTo>
                    <a:pt x="1296" y="176"/>
                  </a:lnTo>
                  <a:lnTo>
                    <a:pt x="1296" y="182"/>
                  </a:lnTo>
                  <a:lnTo>
                    <a:pt x="1301" y="184"/>
                  </a:lnTo>
                  <a:lnTo>
                    <a:pt x="1303" y="189"/>
                  </a:lnTo>
                  <a:lnTo>
                    <a:pt x="1303" y="194"/>
                  </a:lnTo>
                  <a:lnTo>
                    <a:pt x="1301" y="197"/>
                  </a:lnTo>
                  <a:lnTo>
                    <a:pt x="1296" y="199"/>
                  </a:lnTo>
                  <a:lnTo>
                    <a:pt x="1293" y="202"/>
                  </a:lnTo>
                  <a:lnTo>
                    <a:pt x="1291" y="204"/>
                  </a:lnTo>
                  <a:lnTo>
                    <a:pt x="1293" y="209"/>
                  </a:lnTo>
                  <a:lnTo>
                    <a:pt x="1296" y="214"/>
                  </a:lnTo>
                  <a:lnTo>
                    <a:pt x="1298" y="214"/>
                  </a:lnTo>
                  <a:lnTo>
                    <a:pt x="1306" y="214"/>
                  </a:lnTo>
                  <a:lnTo>
                    <a:pt x="1313" y="214"/>
                  </a:lnTo>
                  <a:lnTo>
                    <a:pt x="1321" y="214"/>
                  </a:lnTo>
                  <a:lnTo>
                    <a:pt x="1326" y="214"/>
                  </a:lnTo>
                  <a:lnTo>
                    <a:pt x="1331" y="212"/>
                  </a:lnTo>
                  <a:lnTo>
                    <a:pt x="1336" y="209"/>
                  </a:lnTo>
                  <a:lnTo>
                    <a:pt x="1341" y="207"/>
                  </a:lnTo>
                  <a:lnTo>
                    <a:pt x="1346" y="204"/>
                  </a:lnTo>
                  <a:lnTo>
                    <a:pt x="1351" y="204"/>
                  </a:lnTo>
                  <a:lnTo>
                    <a:pt x="1356" y="207"/>
                  </a:lnTo>
                  <a:lnTo>
                    <a:pt x="1359" y="207"/>
                  </a:lnTo>
                  <a:lnTo>
                    <a:pt x="1364" y="207"/>
                  </a:lnTo>
                  <a:lnTo>
                    <a:pt x="1366" y="204"/>
                  </a:lnTo>
                  <a:lnTo>
                    <a:pt x="1371" y="199"/>
                  </a:lnTo>
                  <a:lnTo>
                    <a:pt x="1374" y="197"/>
                  </a:lnTo>
                  <a:lnTo>
                    <a:pt x="1377" y="194"/>
                  </a:lnTo>
                  <a:lnTo>
                    <a:pt x="1374" y="189"/>
                  </a:lnTo>
                  <a:lnTo>
                    <a:pt x="1369" y="187"/>
                  </a:lnTo>
                  <a:lnTo>
                    <a:pt x="1361" y="184"/>
                  </a:lnTo>
                  <a:lnTo>
                    <a:pt x="1359" y="182"/>
                  </a:lnTo>
                  <a:lnTo>
                    <a:pt x="1356" y="179"/>
                  </a:lnTo>
                  <a:lnTo>
                    <a:pt x="1359" y="176"/>
                  </a:lnTo>
                  <a:lnTo>
                    <a:pt x="1364" y="174"/>
                  </a:lnTo>
                  <a:lnTo>
                    <a:pt x="1364" y="171"/>
                  </a:lnTo>
                  <a:lnTo>
                    <a:pt x="1366" y="166"/>
                  </a:lnTo>
                  <a:lnTo>
                    <a:pt x="1364" y="161"/>
                  </a:lnTo>
                  <a:lnTo>
                    <a:pt x="1364" y="159"/>
                  </a:lnTo>
                  <a:lnTo>
                    <a:pt x="1364" y="156"/>
                  </a:lnTo>
                  <a:lnTo>
                    <a:pt x="1364" y="154"/>
                  </a:lnTo>
                  <a:lnTo>
                    <a:pt x="1366" y="151"/>
                  </a:lnTo>
                  <a:lnTo>
                    <a:pt x="1371" y="144"/>
                  </a:lnTo>
                  <a:lnTo>
                    <a:pt x="1377" y="136"/>
                  </a:lnTo>
                  <a:lnTo>
                    <a:pt x="1374" y="129"/>
                  </a:lnTo>
                  <a:lnTo>
                    <a:pt x="1366" y="124"/>
                  </a:lnTo>
                  <a:lnTo>
                    <a:pt x="1359" y="119"/>
                  </a:lnTo>
                  <a:lnTo>
                    <a:pt x="1354" y="116"/>
                  </a:lnTo>
                  <a:lnTo>
                    <a:pt x="1354" y="111"/>
                  </a:lnTo>
                  <a:lnTo>
                    <a:pt x="1359" y="108"/>
                  </a:lnTo>
                  <a:lnTo>
                    <a:pt x="1366" y="103"/>
                  </a:lnTo>
                  <a:lnTo>
                    <a:pt x="1371" y="98"/>
                  </a:lnTo>
                  <a:lnTo>
                    <a:pt x="1374" y="91"/>
                  </a:lnTo>
                  <a:lnTo>
                    <a:pt x="1374" y="86"/>
                  </a:lnTo>
                  <a:lnTo>
                    <a:pt x="1374" y="78"/>
                  </a:lnTo>
                  <a:lnTo>
                    <a:pt x="1374" y="71"/>
                  </a:lnTo>
                  <a:lnTo>
                    <a:pt x="1374" y="66"/>
                  </a:lnTo>
                  <a:lnTo>
                    <a:pt x="1377" y="55"/>
                  </a:lnTo>
                  <a:lnTo>
                    <a:pt x="1377" y="48"/>
                  </a:lnTo>
                  <a:lnTo>
                    <a:pt x="1379" y="40"/>
                  </a:lnTo>
                  <a:lnTo>
                    <a:pt x="1377" y="38"/>
                  </a:lnTo>
                  <a:lnTo>
                    <a:pt x="1374" y="35"/>
                  </a:lnTo>
                  <a:lnTo>
                    <a:pt x="1369" y="38"/>
                  </a:lnTo>
                  <a:lnTo>
                    <a:pt x="1366" y="35"/>
                  </a:lnTo>
                  <a:lnTo>
                    <a:pt x="1369" y="30"/>
                  </a:lnTo>
                  <a:lnTo>
                    <a:pt x="1374" y="23"/>
                  </a:lnTo>
                  <a:lnTo>
                    <a:pt x="1377" y="18"/>
                  </a:lnTo>
                  <a:lnTo>
                    <a:pt x="1377" y="10"/>
                  </a:lnTo>
                  <a:lnTo>
                    <a:pt x="1377" y="5"/>
                  </a:lnTo>
                  <a:lnTo>
                    <a:pt x="1374" y="5"/>
                  </a:lnTo>
                  <a:lnTo>
                    <a:pt x="1371" y="5"/>
                  </a:lnTo>
                  <a:lnTo>
                    <a:pt x="1369" y="5"/>
                  </a:lnTo>
                  <a:lnTo>
                    <a:pt x="1366" y="5"/>
                  </a:lnTo>
                  <a:lnTo>
                    <a:pt x="1361" y="3"/>
                  </a:lnTo>
                  <a:lnTo>
                    <a:pt x="1356" y="3"/>
                  </a:lnTo>
                  <a:lnTo>
                    <a:pt x="1354" y="0"/>
                  </a:lnTo>
                  <a:lnTo>
                    <a:pt x="1351" y="0"/>
                  </a:lnTo>
                  <a:lnTo>
                    <a:pt x="1349" y="3"/>
                  </a:lnTo>
                  <a:lnTo>
                    <a:pt x="1346" y="5"/>
                  </a:lnTo>
                  <a:lnTo>
                    <a:pt x="1341" y="5"/>
                  </a:lnTo>
                  <a:lnTo>
                    <a:pt x="1336" y="5"/>
                  </a:lnTo>
                  <a:lnTo>
                    <a:pt x="1334" y="5"/>
                  </a:lnTo>
                  <a:lnTo>
                    <a:pt x="1329" y="8"/>
                  </a:lnTo>
                  <a:lnTo>
                    <a:pt x="1326" y="8"/>
                  </a:lnTo>
                  <a:lnTo>
                    <a:pt x="1324" y="8"/>
                  </a:lnTo>
                  <a:lnTo>
                    <a:pt x="1324" y="10"/>
                  </a:lnTo>
                  <a:lnTo>
                    <a:pt x="1321" y="13"/>
                  </a:lnTo>
                  <a:lnTo>
                    <a:pt x="1319" y="13"/>
                  </a:lnTo>
                  <a:lnTo>
                    <a:pt x="1316" y="13"/>
                  </a:lnTo>
                  <a:lnTo>
                    <a:pt x="1311" y="15"/>
                  </a:lnTo>
                  <a:lnTo>
                    <a:pt x="1303" y="18"/>
                  </a:lnTo>
                  <a:lnTo>
                    <a:pt x="1301" y="20"/>
                  </a:lnTo>
                  <a:lnTo>
                    <a:pt x="1296" y="25"/>
                  </a:lnTo>
                  <a:lnTo>
                    <a:pt x="1293" y="30"/>
                  </a:lnTo>
                  <a:lnTo>
                    <a:pt x="1293" y="35"/>
                  </a:lnTo>
                  <a:lnTo>
                    <a:pt x="1293" y="38"/>
                  </a:lnTo>
                  <a:lnTo>
                    <a:pt x="1293" y="40"/>
                  </a:lnTo>
                  <a:lnTo>
                    <a:pt x="1291" y="40"/>
                  </a:lnTo>
                  <a:lnTo>
                    <a:pt x="1286" y="43"/>
                  </a:lnTo>
                  <a:lnTo>
                    <a:pt x="1281" y="43"/>
                  </a:lnTo>
                  <a:lnTo>
                    <a:pt x="1278" y="45"/>
                  </a:lnTo>
                  <a:lnTo>
                    <a:pt x="1276" y="48"/>
                  </a:lnTo>
                  <a:lnTo>
                    <a:pt x="1273" y="50"/>
                  </a:lnTo>
                  <a:lnTo>
                    <a:pt x="1271" y="53"/>
                  </a:lnTo>
                  <a:lnTo>
                    <a:pt x="1268" y="55"/>
                  </a:lnTo>
                  <a:lnTo>
                    <a:pt x="1266" y="58"/>
                  </a:lnTo>
                  <a:lnTo>
                    <a:pt x="1263" y="61"/>
                  </a:lnTo>
                  <a:lnTo>
                    <a:pt x="1261" y="66"/>
                  </a:lnTo>
                  <a:lnTo>
                    <a:pt x="1261" y="71"/>
                  </a:lnTo>
                  <a:lnTo>
                    <a:pt x="1266" y="76"/>
                  </a:lnTo>
                  <a:lnTo>
                    <a:pt x="1268" y="81"/>
                  </a:lnTo>
                  <a:lnTo>
                    <a:pt x="1271" y="86"/>
                  </a:lnTo>
                  <a:lnTo>
                    <a:pt x="1271" y="88"/>
                  </a:lnTo>
                  <a:lnTo>
                    <a:pt x="1268" y="91"/>
                  </a:lnTo>
                  <a:lnTo>
                    <a:pt x="1268" y="96"/>
                  </a:lnTo>
                  <a:lnTo>
                    <a:pt x="1266" y="96"/>
                  </a:lnTo>
                  <a:lnTo>
                    <a:pt x="1263" y="93"/>
                  </a:lnTo>
                  <a:lnTo>
                    <a:pt x="1261" y="88"/>
                  </a:lnTo>
                  <a:lnTo>
                    <a:pt x="1258" y="83"/>
                  </a:lnTo>
                  <a:lnTo>
                    <a:pt x="1256" y="78"/>
                  </a:lnTo>
                  <a:lnTo>
                    <a:pt x="1253" y="76"/>
                  </a:lnTo>
                  <a:lnTo>
                    <a:pt x="1250" y="78"/>
                  </a:lnTo>
                  <a:lnTo>
                    <a:pt x="1248" y="81"/>
                  </a:lnTo>
                  <a:lnTo>
                    <a:pt x="1245" y="86"/>
                  </a:lnTo>
                  <a:lnTo>
                    <a:pt x="1243" y="88"/>
                  </a:lnTo>
                  <a:lnTo>
                    <a:pt x="1240" y="93"/>
                  </a:lnTo>
                  <a:lnTo>
                    <a:pt x="1240" y="98"/>
                  </a:lnTo>
                  <a:lnTo>
                    <a:pt x="1238" y="108"/>
                  </a:lnTo>
                  <a:lnTo>
                    <a:pt x="1235" y="116"/>
                  </a:lnTo>
                  <a:lnTo>
                    <a:pt x="1235" y="121"/>
                  </a:lnTo>
                  <a:lnTo>
                    <a:pt x="1235" y="126"/>
                  </a:lnTo>
                  <a:lnTo>
                    <a:pt x="1238" y="131"/>
                  </a:lnTo>
                  <a:lnTo>
                    <a:pt x="1243" y="134"/>
                  </a:lnTo>
                  <a:lnTo>
                    <a:pt x="1245" y="134"/>
                  </a:lnTo>
                  <a:lnTo>
                    <a:pt x="1250" y="134"/>
                  </a:lnTo>
                  <a:lnTo>
                    <a:pt x="1253" y="136"/>
                  </a:lnTo>
                  <a:lnTo>
                    <a:pt x="1256" y="134"/>
                  </a:lnTo>
                  <a:lnTo>
                    <a:pt x="1258" y="134"/>
                  </a:lnTo>
                  <a:lnTo>
                    <a:pt x="1258" y="136"/>
                  </a:lnTo>
                  <a:lnTo>
                    <a:pt x="1256" y="141"/>
                  </a:lnTo>
                  <a:lnTo>
                    <a:pt x="1253" y="144"/>
                  </a:lnTo>
                  <a:lnTo>
                    <a:pt x="1253" y="146"/>
                  </a:lnTo>
                  <a:lnTo>
                    <a:pt x="1258" y="159"/>
                  </a:lnTo>
                  <a:close/>
                  <a:moveTo>
                    <a:pt x="1866" y="1003"/>
                  </a:moveTo>
                  <a:lnTo>
                    <a:pt x="1840" y="1024"/>
                  </a:lnTo>
                  <a:lnTo>
                    <a:pt x="1813" y="1067"/>
                  </a:lnTo>
                  <a:lnTo>
                    <a:pt x="1808" y="1082"/>
                  </a:lnTo>
                  <a:lnTo>
                    <a:pt x="1808" y="1102"/>
                  </a:lnTo>
                  <a:lnTo>
                    <a:pt x="1823" y="1097"/>
                  </a:lnTo>
                  <a:lnTo>
                    <a:pt x="1850" y="1102"/>
                  </a:lnTo>
                  <a:lnTo>
                    <a:pt x="1866" y="1112"/>
                  </a:lnTo>
                  <a:lnTo>
                    <a:pt x="1881" y="1107"/>
                  </a:lnTo>
                  <a:lnTo>
                    <a:pt x="1893" y="1122"/>
                  </a:lnTo>
                  <a:lnTo>
                    <a:pt x="1914" y="1117"/>
                  </a:lnTo>
                  <a:lnTo>
                    <a:pt x="1914" y="1097"/>
                  </a:lnTo>
                  <a:lnTo>
                    <a:pt x="1903" y="1072"/>
                  </a:lnTo>
                  <a:lnTo>
                    <a:pt x="1861" y="1051"/>
                  </a:lnTo>
                  <a:lnTo>
                    <a:pt x="1856" y="1041"/>
                  </a:lnTo>
                  <a:lnTo>
                    <a:pt x="1866" y="1019"/>
                  </a:lnTo>
                  <a:lnTo>
                    <a:pt x="1866" y="1003"/>
                  </a:lnTo>
                  <a:close/>
                  <a:moveTo>
                    <a:pt x="1258" y="247"/>
                  </a:moveTo>
                  <a:lnTo>
                    <a:pt x="1258" y="245"/>
                  </a:lnTo>
                  <a:lnTo>
                    <a:pt x="1256" y="245"/>
                  </a:lnTo>
                  <a:lnTo>
                    <a:pt x="1253" y="247"/>
                  </a:lnTo>
                  <a:lnTo>
                    <a:pt x="1258" y="247"/>
                  </a:lnTo>
                  <a:close/>
                  <a:moveTo>
                    <a:pt x="1238" y="219"/>
                  </a:moveTo>
                  <a:lnTo>
                    <a:pt x="1243" y="219"/>
                  </a:lnTo>
                  <a:lnTo>
                    <a:pt x="1250" y="224"/>
                  </a:lnTo>
                  <a:lnTo>
                    <a:pt x="1253" y="227"/>
                  </a:lnTo>
                  <a:lnTo>
                    <a:pt x="1256" y="227"/>
                  </a:lnTo>
                  <a:lnTo>
                    <a:pt x="1261" y="224"/>
                  </a:lnTo>
                  <a:lnTo>
                    <a:pt x="1266" y="224"/>
                  </a:lnTo>
                  <a:lnTo>
                    <a:pt x="1268" y="227"/>
                  </a:lnTo>
                  <a:lnTo>
                    <a:pt x="1271" y="229"/>
                  </a:lnTo>
                  <a:lnTo>
                    <a:pt x="1271" y="234"/>
                  </a:lnTo>
                  <a:lnTo>
                    <a:pt x="1273" y="237"/>
                  </a:lnTo>
                  <a:lnTo>
                    <a:pt x="1273" y="240"/>
                  </a:lnTo>
                  <a:lnTo>
                    <a:pt x="1273" y="245"/>
                  </a:lnTo>
                  <a:lnTo>
                    <a:pt x="1273" y="252"/>
                  </a:lnTo>
                  <a:lnTo>
                    <a:pt x="1273" y="257"/>
                  </a:lnTo>
                  <a:lnTo>
                    <a:pt x="1276" y="262"/>
                  </a:lnTo>
                  <a:lnTo>
                    <a:pt x="1281" y="265"/>
                  </a:lnTo>
                  <a:lnTo>
                    <a:pt x="1283" y="267"/>
                  </a:lnTo>
                  <a:lnTo>
                    <a:pt x="1288" y="270"/>
                  </a:lnTo>
                  <a:lnTo>
                    <a:pt x="1291" y="270"/>
                  </a:lnTo>
                  <a:lnTo>
                    <a:pt x="1296" y="270"/>
                  </a:lnTo>
                  <a:lnTo>
                    <a:pt x="1301" y="272"/>
                  </a:lnTo>
                  <a:lnTo>
                    <a:pt x="1306" y="272"/>
                  </a:lnTo>
                  <a:lnTo>
                    <a:pt x="1311" y="270"/>
                  </a:lnTo>
                  <a:lnTo>
                    <a:pt x="1313" y="270"/>
                  </a:lnTo>
                  <a:lnTo>
                    <a:pt x="1319" y="270"/>
                  </a:lnTo>
                  <a:lnTo>
                    <a:pt x="1321" y="267"/>
                  </a:lnTo>
                  <a:lnTo>
                    <a:pt x="1324" y="267"/>
                  </a:lnTo>
                  <a:lnTo>
                    <a:pt x="1329" y="267"/>
                  </a:lnTo>
                  <a:lnTo>
                    <a:pt x="1331" y="267"/>
                  </a:lnTo>
                  <a:lnTo>
                    <a:pt x="1336" y="267"/>
                  </a:lnTo>
                  <a:lnTo>
                    <a:pt x="1341" y="265"/>
                  </a:lnTo>
                  <a:lnTo>
                    <a:pt x="1344" y="265"/>
                  </a:lnTo>
                  <a:lnTo>
                    <a:pt x="1346" y="265"/>
                  </a:lnTo>
                  <a:lnTo>
                    <a:pt x="1349" y="260"/>
                  </a:lnTo>
                  <a:lnTo>
                    <a:pt x="1351" y="260"/>
                  </a:lnTo>
                  <a:lnTo>
                    <a:pt x="1354" y="260"/>
                  </a:lnTo>
                  <a:lnTo>
                    <a:pt x="1359" y="262"/>
                  </a:lnTo>
                  <a:lnTo>
                    <a:pt x="1364" y="262"/>
                  </a:lnTo>
                  <a:lnTo>
                    <a:pt x="1366" y="260"/>
                  </a:lnTo>
                  <a:lnTo>
                    <a:pt x="1371" y="260"/>
                  </a:lnTo>
                  <a:lnTo>
                    <a:pt x="1374" y="255"/>
                  </a:lnTo>
                  <a:lnTo>
                    <a:pt x="1379" y="252"/>
                  </a:lnTo>
                  <a:lnTo>
                    <a:pt x="1379" y="250"/>
                  </a:lnTo>
                  <a:lnTo>
                    <a:pt x="1379" y="245"/>
                  </a:lnTo>
                  <a:lnTo>
                    <a:pt x="1379" y="240"/>
                  </a:lnTo>
                  <a:lnTo>
                    <a:pt x="1377" y="234"/>
                  </a:lnTo>
                  <a:lnTo>
                    <a:pt x="1374" y="232"/>
                  </a:lnTo>
                  <a:lnTo>
                    <a:pt x="1371" y="229"/>
                  </a:lnTo>
                  <a:lnTo>
                    <a:pt x="1366" y="227"/>
                  </a:lnTo>
                  <a:lnTo>
                    <a:pt x="1361" y="224"/>
                  </a:lnTo>
                  <a:lnTo>
                    <a:pt x="1356" y="224"/>
                  </a:lnTo>
                  <a:lnTo>
                    <a:pt x="1354" y="222"/>
                  </a:lnTo>
                  <a:lnTo>
                    <a:pt x="1344" y="224"/>
                  </a:lnTo>
                  <a:lnTo>
                    <a:pt x="1341" y="224"/>
                  </a:lnTo>
                  <a:lnTo>
                    <a:pt x="1336" y="229"/>
                  </a:lnTo>
                  <a:lnTo>
                    <a:pt x="1334" y="232"/>
                  </a:lnTo>
                  <a:lnTo>
                    <a:pt x="1331" y="234"/>
                  </a:lnTo>
                  <a:lnTo>
                    <a:pt x="1326" y="240"/>
                  </a:lnTo>
                  <a:lnTo>
                    <a:pt x="1324" y="240"/>
                  </a:lnTo>
                  <a:lnTo>
                    <a:pt x="1321" y="240"/>
                  </a:lnTo>
                  <a:lnTo>
                    <a:pt x="1313" y="240"/>
                  </a:lnTo>
                  <a:lnTo>
                    <a:pt x="1306" y="240"/>
                  </a:lnTo>
                  <a:lnTo>
                    <a:pt x="1301" y="240"/>
                  </a:lnTo>
                  <a:lnTo>
                    <a:pt x="1298" y="237"/>
                  </a:lnTo>
                  <a:lnTo>
                    <a:pt x="1296" y="232"/>
                  </a:lnTo>
                  <a:lnTo>
                    <a:pt x="1293" y="227"/>
                  </a:lnTo>
                  <a:lnTo>
                    <a:pt x="1288" y="224"/>
                  </a:lnTo>
                  <a:lnTo>
                    <a:pt x="1286" y="217"/>
                  </a:lnTo>
                  <a:lnTo>
                    <a:pt x="1283" y="214"/>
                  </a:lnTo>
                  <a:lnTo>
                    <a:pt x="1283" y="212"/>
                  </a:lnTo>
                  <a:lnTo>
                    <a:pt x="1281" y="212"/>
                  </a:lnTo>
                  <a:lnTo>
                    <a:pt x="1238" y="219"/>
                  </a:lnTo>
                  <a:close/>
                  <a:moveTo>
                    <a:pt x="1271" y="217"/>
                  </a:moveTo>
                  <a:lnTo>
                    <a:pt x="1268" y="217"/>
                  </a:lnTo>
                  <a:lnTo>
                    <a:pt x="1271" y="217"/>
                  </a:lnTo>
                  <a:close/>
                  <a:moveTo>
                    <a:pt x="1404" y="1810"/>
                  </a:moveTo>
                  <a:lnTo>
                    <a:pt x="1404" y="1810"/>
                  </a:lnTo>
                  <a:lnTo>
                    <a:pt x="1404" y="1803"/>
                  </a:lnTo>
                  <a:lnTo>
                    <a:pt x="1402" y="1798"/>
                  </a:lnTo>
                  <a:lnTo>
                    <a:pt x="1399" y="1795"/>
                  </a:lnTo>
                  <a:lnTo>
                    <a:pt x="1404" y="1737"/>
                  </a:lnTo>
                  <a:lnTo>
                    <a:pt x="1377" y="1732"/>
                  </a:lnTo>
                  <a:lnTo>
                    <a:pt x="1346" y="1727"/>
                  </a:lnTo>
                  <a:lnTo>
                    <a:pt x="1339" y="1725"/>
                  </a:lnTo>
                  <a:lnTo>
                    <a:pt x="1331" y="1722"/>
                  </a:lnTo>
                  <a:lnTo>
                    <a:pt x="1329" y="1722"/>
                  </a:lnTo>
                  <a:lnTo>
                    <a:pt x="1316" y="1720"/>
                  </a:lnTo>
                  <a:lnTo>
                    <a:pt x="1308" y="1717"/>
                  </a:lnTo>
                  <a:lnTo>
                    <a:pt x="1308" y="1694"/>
                  </a:lnTo>
                  <a:lnTo>
                    <a:pt x="1303" y="1689"/>
                  </a:lnTo>
                  <a:lnTo>
                    <a:pt x="1321" y="1679"/>
                  </a:lnTo>
                  <a:lnTo>
                    <a:pt x="1336" y="1669"/>
                  </a:lnTo>
                  <a:lnTo>
                    <a:pt x="1346" y="1629"/>
                  </a:lnTo>
                  <a:lnTo>
                    <a:pt x="1283" y="1639"/>
                  </a:lnTo>
                  <a:lnTo>
                    <a:pt x="1258" y="1674"/>
                  </a:lnTo>
                  <a:lnTo>
                    <a:pt x="1215" y="1679"/>
                  </a:lnTo>
                  <a:lnTo>
                    <a:pt x="1172" y="1629"/>
                  </a:lnTo>
                  <a:lnTo>
                    <a:pt x="1167" y="1561"/>
                  </a:lnTo>
                  <a:lnTo>
                    <a:pt x="1180" y="1546"/>
                  </a:lnTo>
                  <a:lnTo>
                    <a:pt x="1177" y="1546"/>
                  </a:lnTo>
                  <a:lnTo>
                    <a:pt x="1177" y="1510"/>
                  </a:lnTo>
                  <a:lnTo>
                    <a:pt x="1200" y="1490"/>
                  </a:lnTo>
                  <a:lnTo>
                    <a:pt x="1215" y="1472"/>
                  </a:lnTo>
                  <a:lnTo>
                    <a:pt x="1268" y="1477"/>
                  </a:lnTo>
                  <a:lnTo>
                    <a:pt x="1298" y="1477"/>
                  </a:lnTo>
                  <a:lnTo>
                    <a:pt x="1341" y="1467"/>
                  </a:lnTo>
                  <a:lnTo>
                    <a:pt x="1366" y="1467"/>
                  </a:lnTo>
                  <a:lnTo>
                    <a:pt x="1392" y="1462"/>
                  </a:lnTo>
                  <a:lnTo>
                    <a:pt x="1399" y="1490"/>
                  </a:lnTo>
                  <a:lnTo>
                    <a:pt x="1409" y="1525"/>
                  </a:lnTo>
                  <a:lnTo>
                    <a:pt x="1442" y="1556"/>
                  </a:lnTo>
                  <a:lnTo>
                    <a:pt x="1457" y="1561"/>
                  </a:lnTo>
                  <a:lnTo>
                    <a:pt x="1452" y="1510"/>
                  </a:lnTo>
                  <a:lnTo>
                    <a:pt x="1429" y="1452"/>
                  </a:lnTo>
                  <a:lnTo>
                    <a:pt x="1457" y="1422"/>
                  </a:lnTo>
                  <a:lnTo>
                    <a:pt x="1482" y="1412"/>
                  </a:lnTo>
                  <a:lnTo>
                    <a:pt x="1530" y="1367"/>
                  </a:lnTo>
                  <a:lnTo>
                    <a:pt x="1525" y="1334"/>
                  </a:lnTo>
                  <a:lnTo>
                    <a:pt x="1520" y="1304"/>
                  </a:lnTo>
                  <a:lnTo>
                    <a:pt x="1535" y="1314"/>
                  </a:lnTo>
                  <a:lnTo>
                    <a:pt x="1540" y="1309"/>
                  </a:lnTo>
                  <a:lnTo>
                    <a:pt x="1535" y="1288"/>
                  </a:lnTo>
                  <a:lnTo>
                    <a:pt x="1545" y="1288"/>
                  </a:lnTo>
                  <a:lnTo>
                    <a:pt x="1561" y="1283"/>
                  </a:lnTo>
                  <a:lnTo>
                    <a:pt x="1571" y="1258"/>
                  </a:lnTo>
                  <a:lnTo>
                    <a:pt x="1593" y="1253"/>
                  </a:lnTo>
                  <a:lnTo>
                    <a:pt x="1624" y="1235"/>
                  </a:lnTo>
                  <a:lnTo>
                    <a:pt x="1624" y="1195"/>
                  </a:lnTo>
                  <a:lnTo>
                    <a:pt x="1677" y="1170"/>
                  </a:lnTo>
                  <a:lnTo>
                    <a:pt x="1666" y="1117"/>
                  </a:lnTo>
                  <a:lnTo>
                    <a:pt x="1677" y="1170"/>
                  </a:lnTo>
                  <a:lnTo>
                    <a:pt x="1699" y="1155"/>
                  </a:lnTo>
                  <a:lnTo>
                    <a:pt x="1714" y="1160"/>
                  </a:lnTo>
                  <a:lnTo>
                    <a:pt x="1704" y="1175"/>
                  </a:lnTo>
                  <a:lnTo>
                    <a:pt x="1714" y="1195"/>
                  </a:lnTo>
                  <a:lnTo>
                    <a:pt x="1760" y="1160"/>
                  </a:lnTo>
                  <a:lnTo>
                    <a:pt x="1777" y="1137"/>
                  </a:lnTo>
                  <a:lnTo>
                    <a:pt x="1729" y="1132"/>
                  </a:lnTo>
                  <a:lnTo>
                    <a:pt x="1709" y="1102"/>
                  </a:lnTo>
                  <a:lnTo>
                    <a:pt x="1724" y="1087"/>
                  </a:lnTo>
                  <a:lnTo>
                    <a:pt x="1729" y="1067"/>
                  </a:lnTo>
                  <a:lnTo>
                    <a:pt x="1656" y="1082"/>
                  </a:lnTo>
                  <a:lnTo>
                    <a:pt x="1619" y="1112"/>
                  </a:lnTo>
                  <a:lnTo>
                    <a:pt x="1636" y="1077"/>
                  </a:lnTo>
                  <a:lnTo>
                    <a:pt x="1671" y="1056"/>
                  </a:lnTo>
                  <a:lnTo>
                    <a:pt x="1692" y="1034"/>
                  </a:lnTo>
                  <a:lnTo>
                    <a:pt x="1755" y="1039"/>
                  </a:lnTo>
                  <a:lnTo>
                    <a:pt x="1803" y="1034"/>
                  </a:lnTo>
                  <a:lnTo>
                    <a:pt x="1840" y="1009"/>
                  </a:lnTo>
                  <a:lnTo>
                    <a:pt x="1866" y="988"/>
                  </a:lnTo>
                  <a:lnTo>
                    <a:pt x="1845" y="938"/>
                  </a:lnTo>
                  <a:lnTo>
                    <a:pt x="1840" y="910"/>
                  </a:lnTo>
                  <a:lnTo>
                    <a:pt x="1772" y="875"/>
                  </a:lnTo>
                  <a:lnTo>
                    <a:pt x="1772" y="855"/>
                  </a:lnTo>
                  <a:lnTo>
                    <a:pt x="1714" y="746"/>
                  </a:lnTo>
                  <a:lnTo>
                    <a:pt x="1699" y="792"/>
                  </a:lnTo>
                  <a:lnTo>
                    <a:pt x="1661" y="802"/>
                  </a:lnTo>
                  <a:lnTo>
                    <a:pt x="1651" y="792"/>
                  </a:lnTo>
                  <a:lnTo>
                    <a:pt x="1636" y="792"/>
                  </a:lnTo>
                  <a:lnTo>
                    <a:pt x="1636" y="719"/>
                  </a:lnTo>
                  <a:lnTo>
                    <a:pt x="1603" y="714"/>
                  </a:lnTo>
                  <a:lnTo>
                    <a:pt x="1578" y="678"/>
                  </a:lnTo>
                  <a:lnTo>
                    <a:pt x="1550" y="683"/>
                  </a:lnTo>
                  <a:lnTo>
                    <a:pt x="1520" y="673"/>
                  </a:lnTo>
                  <a:lnTo>
                    <a:pt x="1500" y="678"/>
                  </a:lnTo>
                  <a:lnTo>
                    <a:pt x="1500" y="703"/>
                  </a:lnTo>
                  <a:lnTo>
                    <a:pt x="1500" y="731"/>
                  </a:lnTo>
                  <a:lnTo>
                    <a:pt x="1495" y="787"/>
                  </a:lnTo>
                  <a:lnTo>
                    <a:pt x="1487" y="807"/>
                  </a:lnTo>
                  <a:lnTo>
                    <a:pt x="1520" y="870"/>
                  </a:lnTo>
                  <a:lnTo>
                    <a:pt x="1467" y="915"/>
                  </a:lnTo>
                  <a:lnTo>
                    <a:pt x="1477" y="993"/>
                  </a:lnTo>
                  <a:lnTo>
                    <a:pt x="1457" y="1009"/>
                  </a:lnTo>
                  <a:lnTo>
                    <a:pt x="1437" y="998"/>
                  </a:lnTo>
                  <a:lnTo>
                    <a:pt x="1424" y="905"/>
                  </a:lnTo>
                  <a:lnTo>
                    <a:pt x="1371" y="900"/>
                  </a:lnTo>
                  <a:lnTo>
                    <a:pt x="1273" y="845"/>
                  </a:lnTo>
                  <a:lnTo>
                    <a:pt x="1253" y="845"/>
                  </a:lnTo>
                  <a:lnTo>
                    <a:pt x="1235" y="797"/>
                  </a:lnTo>
                  <a:lnTo>
                    <a:pt x="1220" y="782"/>
                  </a:lnTo>
                  <a:lnTo>
                    <a:pt x="1263" y="658"/>
                  </a:lnTo>
                  <a:lnTo>
                    <a:pt x="1288" y="630"/>
                  </a:lnTo>
                  <a:lnTo>
                    <a:pt x="1316" y="615"/>
                  </a:lnTo>
                  <a:lnTo>
                    <a:pt x="1331" y="615"/>
                  </a:lnTo>
                  <a:lnTo>
                    <a:pt x="1346" y="565"/>
                  </a:lnTo>
                  <a:lnTo>
                    <a:pt x="1356" y="524"/>
                  </a:lnTo>
                  <a:lnTo>
                    <a:pt x="1409" y="512"/>
                  </a:lnTo>
                  <a:lnTo>
                    <a:pt x="1437" y="492"/>
                  </a:lnTo>
                  <a:lnTo>
                    <a:pt x="1419" y="446"/>
                  </a:lnTo>
                  <a:lnTo>
                    <a:pt x="1432" y="416"/>
                  </a:lnTo>
                  <a:lnTo>
                    <a:pt x="1412" y="393"/>
                  </a:lnTo>
                  <a:lnTo>
                    <a:pt x="1414" y="393"/>
                  </a:lnTo>
                  <a:lnTo>
                    <a:pt x="1417" y="391"/>
                  </a:lnTo>
                  <a:lnTo>
                    <a:pt x="1419" y="388"/>
                  </a:lnTo>
                  <a:lnTo>
                    <a:pt x="1422" y="388"/>
                  </a:lnTo>
                  <a:lnTo>
                    <a:pt x="1424" y="388"/>
                  </a:lnTo>
                  <a:lnTo>
                    <a:pt x="1432" y="388"/>
                  </a:lnTo>
                  <a:lnTo>
                    <a:pt x="1440" y="388"/>
                  </a:lnTo>
                  <a:lnTo>
                    <a:pt x="1442" y="386"/>
                  </a:lnTo>
                  <a:lnTo>
                    <a:pt x="1442" y="383"/>
                  </a:lnTo>
                  <a:lnTo>
                    <a:pt x="1437" y="376"/>
                  </a:lnTo>
                  <a:lnTo>
                    <a:pt x="1437" y="373"/>
                  </a:lnTo>
                  <a:lnTo>
                    <a:pt x="1440" y="373"/>
                  </a:lnTo>
                  <a:lnTo>
                    <a:pt x="1445" y="376"/>
                  </a:lnTo>
                  <a:lnTo>
                    <a:pt x="1452" y="378"/>
                  </a:lnTo>
                  <a:lnTo>
                    <a:pt x="1455" y="381"/>
                  </a:lnTo>
                  <a:lnTo>
                    <a:pt x="1457" y="383"/>
                  </a:lnTo>
                  <a:lnTo>
                    <a:pt x="1462" y="386"/>
                  </a:lnTo>
                  <a:lnTo>
                    <a:pt x="1467" y="388"/>
                  </a:lnTo>
                  <a:lnTo>
                    <a:pt x="1472" y="393"/>
                  </a:lnTo>
                  <a:lnTo>
                    <a:pt x="1477" y="396"/>
                  </a:lnTo>
                  <a:lnTo>
                    <a:pt x="1485" y="398"/>
                  </a:lnTo>
                  <a:lnTo>
                    <a:pt x="1490" y="401"/>
                  </a:lnTo>
                  <a:lnTo>
                    <a:pt x="1495" y="403"/>
                  </a:lnTo>
                  <a:lnTo>
                    <a:pt x="1500" y="406"/>
                  </a:lnTo>
                  <a:lnTo>
                    <a:pt x="1505" y="406"/>
                  </a:lnTo>
                  <a:lnTo>
                    <a:pt x="1510" y="411"/>
                  </a:lnTo>
                  <a:lnTo>
                    <a:pt x="1515" y="413"/>
                  </a:lnTo>
                  <a:lnTo>
                    <a:pt x="1523" y="419"/>
                  </a:lnTo>
                  <a:lnTo>
                    <a:pt x="1528" y="424"/>
                  </a:lnTo>
                  <a:lnTo>
                    <a:pt x="1535" y="431"/>
                  </a:lnTo>
                  <a:lnTo>
                    <a:pt x="1543" y="441"/>
                  </a:lnTo>
                  <a:lnTo>
                    <a:pt x="1545" y="449"/>
                  </a:lnTo>
                  <a:lnTo>
                    <a:pt x="1538" y="456"/>
                  </a:lnTo>
                  <a:lnTo>
                    <a:pt x="1530" y="466"/>
                  </a:lnTo>
                  <a:lnTo>
                    <a:pt x="1528" y="477"/>
                  </a:lnTo>
                  <a:lnTo>
                    <a:pt x="1530" y="479"/>
                  </a:lnTo>
                  <a:lnTo>
                    <a:pt x="1538" y="482"/>
                  </a:lnTo>
                  <a:lnTo>
                    <a:pt x="1543" y="487"/>
                  </a:lnTo>
                  <a:lnTo>
                    <a:pt x="1545" y="489"/>
                  </a:lnTo>
                  <a:lnTo>
                    <a:pt x="1543" y="494"/>
                  </a:lnTo>
                  <a:lnTo>
                    <a:pt x="1535" y="499"/>
                  </a:lnTo>
                  <a:lnTo>
                    <a:pt x="1528" y="504"/>
                  </a:lnTo>
                  <a:lnTo>
                    <a:pt x="1525" y="509"/>
                  </a:lnTo>
                  <a:lnTo>
                    <a:pt x="1520" y="509"/>
                  </a:lnTo>
                  <a:lnTo>
                    <a:pt x="1518" y="509"/>
                  </a:lnTo>
                  <a:lnTo>
                    <a:pt x="1515" y="509"/>
                  </a:lnTo>
                  <a:lnTo>
                    <a:pt x="1513" y="509"/>
                  </a:lnTo>
                  <a:lnTo>
                    <a:pt x="1508" y="512"/>
                  </a:lnTo>
                  <a:lnTo>
                    <a:pt x="1500" y="514"/>
                  </a:lnTo>
                  <a:lnTo>
                    <a:pt x="1495" y="519"/>
                  </a:lnTo>
                  <a:lnTo>
                    <a:pt x="1492" y="522"/>
                  </a:lnTo>
                  <a:lnTo>
                    <a:pt x="1492" y="524"/>
                  </a:lnTo>
                  <a:lnTo>
                    <a:pt x="1495" y="527"/>
                  </a:lnTo>
                  <a:lnTo>
                    <a:pt x="1498" y="529"/>
                  </a:lnTo>
                  <a:lnTo>
                    <a:pt x="1500" y="532"/>
                  </a:lnTo>
                  <a:lnTo>
                    <a:pt x="1503" y="535"/>
                  </a:lnTo>
                  <a:lnTo>
                    <a:pt x="1508" y="537"/>
                  </a:lnTo>
                  <a:lnTo>
                    <a:pt x="1513" y="540"/>
                  </a:lnTo>
                  <a:lnTo>
                    <a:pt x="1518" y="540"/>
                  </a:lnTo>
                  <a:lnTo>
                    <a:pt x="1523" y="537"/>
                  </a:lnTo>
                  <a:lnTo>
                    <a:pt x="1528" y="532"/>
                  </a:lnTo>
                  <a:lnTo>
                    <a:pt x="1530" y="529"/>
                  </a:lnTo>
                  <a:lnTo>
                    <a:pt x="1535" y="527"/>
                  </a:lnTo>
                  <a:lnTo>
                    <a:pt x="1540" y="527"/>
                  </a:lnTo>
                  <a:lnTo>
                    <a:pt x="1548" y="524"/>
                  </a:lnTo>
                  <a:lnTo>
                    <a:pt x="1556" y="519"/>
                  </a:lnTo>
                  <a:lnTo>
                    <a:pt x="1561" y="519"/>
                  </a:lnTo>
                  <a:lnTo>
                    <a:pt x="1563" y="519"/>
                  </a:lnTo>
                  <a:lnTo>
                    <a:pt x="1566" y="522"/>
                  </a:lnTo>
                  <a:lnTo>
                    <a:pt x="1568" y="524"/>
                  </a:lnTo>
                  <a:lnTo>
                    <a:pt x="1571" y="524"/>
                  </a:lnTo>
                  <a:lnTo>
                    <a:pt x="1573" y="527"/>
                  </a:lnTo>
                  <a:lnTo>
                    <a:pt x="1576" y="529"/>
                  </a:lnTo>
                  <a:lnTo>
                    <a:pt x="1578" y="529"/>
                  </a:lnTo>
                  <a:lnTo>
                    <a:pt x="1583" y="532"/>
                  </a:lnTo>
                  <a:lnTo>
                    <a:pt x="1588" y="532"/>
                  </a:lnTo>
                  <a:lnTo>
                    <a:pt x="1593" y="535"/>
                  </a:lnTo>
                  <a:lnTo>
                    <a:pt x="1603" y="535"/>
                  </a:lnTo>
                  <a:lnTo>
                    <a:pt x="1606" y="540"/>
                  </a:lnTo>
                  <a:lnTo>
                    <a:pt x="1606" y="542"/>
                  </a:lnTo>
                  <a:lnTo>
                    <a:pt x="1608" y="547"/>
                  </a:lnTo>
                  <a:lnTo>
                    <a:pt x="1611" y="547"/>
                  </a:lnTo>
                  <a:lnTo>
                    <a:pt x="1616" y="550"/>
                  </a:lnTo>
                  <a:lnTo>
                    <a:pt x="1619" y="550"/>
                  </a:lnTo>
                  <a:lnTo>
                    <a:pt x="1621" y="550"/>
                  </a:lnTo>
                  <a:lnTo>
                    <a:pt x="1624" y="547"/>
                  </a:lnTo>
                  <a:lnTo>
                    <a:pt x="1629" y="547"/>
                  </a:lnTo>
                  <a:lnTo>
                    <a:pt x="1631" y="547"/>
                  </a:lnTo>
                  <a:lnTo>
                    <a:pt x="1634" y="547"/>
                  </a:lnTo>
                  <a:lnTo>
                    <a:pt x="1639" y="547"/>
                  </a:lnTo>
                  <a:lnTo>
                    <a:pt x="1641" y="547"/>
                  </a:lnTo>
                  <a:lnTo>
                    <a:pt x="1644" y="550"/>
                  </a:lnTo>
                  <a:lnTo>
                    <a:pt x="1649" y="550"/>
                  </a:lnTo>
                  <a:lnTo>
                    <a:pt x="1651" y="550"/>
                  </a:lnTo>
                  <a:lnTo>
                    <a:pt x="1654" y="547"/>
                  </a:lnTo>
                  <a:lnTo>
                    <a:pt x="1659" y="547"/>
                  </a:lnTo>
                  <a:lnTo>
                    <a:pt x="1664" y="547"/>
                  </a:lnTo>
                  <a:lnTo>
                    <a:pt x="1669" y="545"/>
                  </a:lnTo>
                  <a:lnTo>
                    <a:pt x="1671" y="545"/>
                  </a:lnTo>
                  <a:lnTo>
                    <a:pt x="1674" y="545"/>
                  </a:lnTo>
                  <a:lnTo>
                    <a:pt x="1679" y="545"/>
                  </a:lnTo>
                  <a:lnTo>
                    <a:pt x="1682" y="545"/>
                  </a:lnTo>
                  <a:lnTo>
                    <a:pt x="1684" y="545"/>
                  </a:lnTo>
                  <a:lnTo>
                    <a:pt x="1687" y="545"/>
                  </a:lnTo>
                  <a:lnTo>
                    <a:pt x="1692" y="545"/>
                  </a:lnTo>
                  <a:lnTo>
                    <a:pt x="1697" y="545"/>
                  </a:lnTo>
                  <a:lnTo>
                    <a:pt x="1699" y="542"/>
                  </a:lnTo>
                  <a:lnTo>
                    <a:pt x="1697" y="540"/>
                  </a:lnTo>
                  <a:lnTo>
                    <a:pt x="1697" y="537"/>
                  </a:lnTo>
                  <a:lnTo>
                    <a:pt x="1692" y="535"/>
                  </a:lnTo>
                  <a:lnTo>
                    <a:pt x="1687" y="532"/>
                  </a:lnTo>
                  <a:lnTo>
                    <a:pt x="1679" y="529"/>
                  </a:lnTo>
                  <a:lnTo>
                    <a:pt x="1677" y="529"/>
                  </a:lnTo>
                  <a:lnTo>
                    <a:pt x="1674" y="527"/>
                  </a:lnTo>
                  <a:lnTo>
                    <a:pt x="1671" y="524"/>
                  </a:lnTo>
                  <a:lnTo>
                    <a:pt x="1669" y="524"/>
                  </a:lnTo>
                  <a:lnTo>
                    <a:pt x="1666" y="524"/>
                  </a:lnTo>
                  <a:lnTo>
                    <a:pt x="1664" y="524"/>
                  </a:lnTo>
                  <a:lnTo>
                    <a:pt x="1661" y="524"/>
                  </a:lnTo>
                  <a:lnTo>
                    <a:pt x="1656" y="522"/>
                  </a:lnTo>
                  <a:lnTo>
                    <a:pt x="1651" y="519"/>
                  </a:lnTo>
                  <a:lnTo>
                    <a:pt x="1641" y="517"/>
                  </a:lnTo>
                  <a:lnTo>
                    <a:pt x="1636" y="514"/>
                  </a:lnTo>
                  <a:lnTo>
                    <a:pt x="1634" y="512"/>
                  </a:lnTo>
                  <a:lnTo>
                    <a:pt x="1634" y="509"/>
                  </a:lnTo>
                  <a:lnTo>
                    <a:pt x="1636" y="509"/>
                  </a:lnTo>
                  <a:lnTo>
                    <a:pt x="1639" y="509"/>
                  </a:lnTo>
                  <a:lnTo>
                    <a:pt x="1644" y="509"/>
                  </a:lnTo>
                  <a:lnTo>
                    <a:pt x="1649" y="512"/>
                  </a:lnTo>
                  <a:lnTo>
                    <a:pt x="1651" y="512"/>
                  </a:lnTo>
                  <a:lnTo>
                    <a:pt x="1656" y="514"/>
                  </a:lnTo>
                  <a:lnTo>
                    <a:pt x="1659" y="514"/>
                  </a:lnTo>
                  <a:lnTo>
                    <a:pt x="1664" y="514"/>
                  </a:lnTo>
                  <a:lnTo>
                    <a:pt x="1666" y="519"/>
                  </a:lnTo>
                  <a:lnTo>
                    <a:pt x="1671" y="519"/>
                  </a:lnTo>
                  <a:lnTo>
                    <a:pt x="1677" y="517"/>
                  </a:lnTo>
                  <a:lnTo>
                    <a:pt x="1687" y="514"/>
                  </a:lnTo>
                  <a:lnTo>
                    <a:pt x="1694" y="514"/>
                  </a:lnTo>
                  <a:lnTo>
                    <a:pt x="1697" y="519"/>
                  </a:lnTo>
                  <a:lnTo>
                    <a:pt x="1699" y="519"/>
                  </a:lnTo>
                  <a:lnTo>
                    <a:pt x="1704" y="522"/>
                  </a:lnTo>
                  <a:lnTo>
                    <a:pt x="1707" y="524"/>
                  </a:lnTo>
                  <a:lnTo>
                    <a:pt x="1707" y="522"/>
                  </a:lnTo>
                  <a:lnTo>
                    <a:pt x="1704" y="519"/>
                  </a:lnTo>
                  <a:lnTo>
                    <a:pt x="1702" y="514"/>
                  </a:lnTo>
                  <a:lnTo>
                    <a:pt x="1699" y="514"/>
                  </a:lnTo>
                  <a:lnTo>
                    <a:pt x="1699" y="509"/>
                  </a:lnTo>
                  <a:lnTo>
                    <a:pt x="1697" y="507"/>
                  </a:lnTo>
                  <a:lnTo>
                    <a:pt x="1694" y="502"/>
                  </a:lnTo>
                  <a:lnTo>
                    <a:pt x="1692" y="494"/>
                  </a:lnTo>
                  <a:lnTo>
                    <a:pt x="1692" y="492"/>
                  </a:lnTo>
                  <a:lnTo>
                    <a:pt x="1692" y="489"/>
                  </a:lnTo>
                  <a:lnTo>
                    <a:pt x="1692" y="487"/>
                  </a:lnTo>
                  <a:lnTo>
                    <a:pt x="1689" y="482"/>
                  </a:lnTo>
                  <a:lnTo>
                    <a:pt x="1682" y="479"/>
                  </a:lnTo>
                  <a:lnTo>
                    <a:pt x="1677" y="479"/>
                  </a:lnTo>
                  <a:lnTo>
                    <a:pt x="1671" y="477"/>
                  </a:lnTo>
                  <a:lnTo>
                    <a:pt x="1669" y="471"/>
                  </a:lnTo>
                  <a:lnTo>
                    <a:pt x="1664" y="469"/>
                  </a:lnTo>
                  <a:lnTo>
                    <a:pt x="1659" y="469"/>
                  </a:lnTo>
                  <a:lnTo>
                    <a:pt x="1651" y="466"/>
                  </a:lnTo>
                  <a:lnTo>
                    <a:pt x="1646" y="466"/>
                  </a:lnTo>
                  <a:lnTo>
                    <a:pt x="1644" y="466"/>
                  </a:lnTo>
                  <a:lnTo>
                    <a:pt x="1639" y="464"/>
                  </a:lnTo>
                  <a:lnTo>
                    <a:pt x="1634" y="461"/>
                  </a:lnTo>
                  <a:lnTo>
                    <a:pt x="1631" y="459"/>
                  </a:lnTo>
                  <a:lnTo>
                    <a:pt x="1626" y="459"/>
                  </a:lnTo>
                  <a:lnTo>
                    <a:pt x="1624" y="454"/>
                  </a:lnTo>
                  <a:lnTo>
                    <a:pt x="1621" y="451"/>
                  </a:lnTo>
                  <a:lnTo>
                    <a:pt x="1616" y="446"/>
                  </a:lnTo>
                  <a:lnTo>
                    <a:pt x="1614" y="441"/>
                  </a:lnTo>
                  <a:lnTo>
                    <a:pt x="1611" y="439"/>
                  </a:lnTo>
                  <a:lnTo>
                    <a:pt x="1611" y="434"/>
                  </a:lnTo>
                  <a:lnTo>
                    <a:pt x="1614" y="431"/>
                  </a:lnTo>
                  <a:lnTo>
                    <a:pt x="1619" y="431"/>
                  </a:lnTo>
                  <a:lnTo>
                    <a:pt x="1624" y="431"/>
                  </a:lnTo>
                  <a:lnTo>
                    <a:pt x="1631" y="434"/>
                  </a:lnTo>
                  <a:lnTo>
                    <a:pt x="1636" y="436"/>
                  </a:lnTo>
                  <a:lnTo>
                    <a:pt x="1639" y="436"/>
                  </a:lnTo>
                  <a:lnTo>
                    <a:pt x="1644" y="439"/>
                  </a:lnTo>
                  <a:lnTo>
                    <a:pt x="1649" y="441"/>
                  </a:lnTo>
                  <a:lnTo>
                    <a:pt x="1654" y="444"/>
                  </a:lnTo>
                  <a:lnTo>
                    <a:pt x="1659" y="446"/>
                  </a:lnTo>
                  <a:lnTo>
                    <a:pt x="1664" y="449"/>
                  </a:lnTo>
                  <a:lnTo>
                    <a:pt x="1669" y="451"/>
                  </a:lnTo>
                  <a:lnTo>
                    <a:pt x="1671" y="451"/>
                  </a:lnTo>
                  <a:lnTo>
                    <a:pt x="1677" y="449"/>
                  </a:lnTo>
                  <a:lnTo>
                    <a:pt x="1679" y="444"/>
                  </a:lnTo>
                  <a:lnTo>
                    <a:pt x="1679" y="441"/>
                  </a:lnTo>
                  <a:lnTo>
                    <a:pt x="1677" y="436"/>
                  </a:lnTo>
                  <a:lnTo>
                    <a:pt x="1671" y="434"/>
                  </a:lnTo>
                  <a:lnTo>
                    <a:pt x="1666" y="431"/>
                  </a:lnTo>
                  <a:lnTo>
                    <a:pt x="1666" y="429"/>
                  </a:lnTo>
                  <a:lnTo>
                    <a:pt x="1666" y="426"/>
                  </a:lnTo>
                  <a:lnTo>
                    <a:pt x="1669" y="424"/>
                  </a:lnTo>
                  <a:lnTo>
                    <a:pt x="1671" y="424"/>
                  </a:lnTo>
                  <a:lnTo>
                    <a:pt x="1674" y="421"/>
                  </a:lnTo>
                  <a:lnTo>
                    <a:pt x="1677" y="419"/>
                  </a:lnTo>
                  <a:lnTo>
                    <a:pt x="1677" y="416"/>
                  </a:lnTo>
                  <a:lnTo>
                    <a:pt x="1674" y="413"/>
                  </a:lnTo>
                  <a:lnTo>
                    <a:pt x="1671" y="408"/>
                  </a:lnTo>
                  <a:lnTo>
                    <a:pt x="1669" y="406"/>
                  </a:lnTo>
                  <a:lnTo>
                    <a:pt x="1664" y="406"/>
                  </a:lnTo>
                  <a:lnTo>
                    <a:pt x="1664" y="403"/>
                  </a:lnTo>
                  <a:lnTo>
                    <a:pt x="1669" y="401"/>
                  </a:lnTo>
                  <a:lnTo>
                    <a:pt x="1674" y="398"/>
                  </a:lnTo>
                  <a:lnTo>
                    <a:pt x="1677" y="393"/>
                  </a:lnTo>
                  <a:lnTo>
                    <a:pt x="1674" y="391"/>
                  </a:lnTo>
                  <a:lnTo>
                    <a:pt x="1669" y="388"/>
                  </a:lnTo>
                  <a:lnTo>
                    <a:pt x="1661" y="386"/>
                  </a:lnTo>
                  <a:lnTo>
                    <a:pt x="1654" y="386"/>
                  </a:lnTo>
                  <a:lnTo>
                    <a:pt x="1649" y="386"/>
                  </a:lnTo>
                  <a:lnTo>
                    <a:pt x="1644" y="386"/>
                  </a:lnTo>
                  <a:lnTo>
                    <a:pt x="1639" y="388"/>
                  </a:lnTo>
                  <a:lnTo>
                    <a:pt x="1636" y="388"/>
                  </a:lnTo>
                  <a:lnTo>
                    <a:pt x="1634" y="388"/>
                  </a:lnTo>
                  <a:lnTo>
                    <a:pt x="1631" y="386"/>
                  </a:lnTo>
                  <a:lnTo>
                    <a:pt x="1634" y="383"/>
                  </a:lnTo>
                  <a:lnTo>
                    <a:pt x="1631" y="383"/>
                  </a:lnTo>
                  <a:lnTo>
                    <a:pt x="1629" y="381"/>
                  </a:lnTo>
                  <a:lnTo>
                    <a:pt x="1626" y="381"/>
                  </a:lnTo>
                  <a:lnTo>
                    <a:pt x="1621" y="381"/>
                  </a:lnTo>
                  <a:lnTo>
                    <a:pt x="1616" y="381"/>
                  </a:lnTo>
                  <a:lnTo>
                    <a:pt x="1611" y="378"/>
                  </a:lnTo>
                  <a:lnTo>
                    <a:pt x="1606" y="378"/>
                  </a:lnTo>
                  <a:lnTo>
                    <a:pt x="1603" y="378"/>
                  </a:lnTo>
                  <a:lnTo>
                    <a:pt x="1598" y="376"/>
                  </a:lnTo>
                  <a:lnTo>
                    <a:pt x="1598" y="378"/>
                  </a:lnTo>
                  <a:lnTo>
                    <a:pt x="1601" y="381"/>
                  </a:lnTo>
                  <a:lnTo>
                    <a:pt x="1603" y="386"/>
                  </a:lnTo>
                  <a:lnTo>
                    <a:pt x="1601" y="386"/>
                  </a:lnTo>
                  <a:lnTo>
                    <a:pt x="1596" y="386"/>
                  </a:lnTo>
                  <a:lnTo>
                    <a:pt x="1591" y="381"/>
                  </a:lnTo>
                  <a:lnTo>
                    <a:pt x="1583" y="376"/>
                  </a:lnTo>
                  <a:lnTo>
                    <a:pt x="1578" y="373"/>
                  </a:lnTo>
                  <a:lnTo>
                    <a:pt x="1576" y="373"/>
                  </a:lnTo>
                  <a:lnTo>
                    <a:pt x="1568" y="376"/>
                  </a:lnTo>
                  <a:lnTo>
                    <a:pt x="1563" y="373"/>
                  </a:lnTo>
                  <a:lnTo>
                    <a:pt x="1558" y="371"/>
                  </a:lnTo>
                  <a:lnTo>
                    <a:pt x="1558" y="366"/>
                  </a:lnTo>
                  <a:lnTo>
                    <a:pt x="1561" y="363"/>
                  </a:lnTo>
                  <a:lnTo>
                    <a:pt x="1561" y="361"/>
                  </a:lnTo>
                  <a:lnTo>
                    <a:pt x="1561" y="358"/>
                  </a:lnTo>
                  <a:lnTo>
                    <a:pt x="1563" y="356"/>
                  </a:lnTo>
                  <a:lnTo>
                    <a:pt x="1566" y="356"/>
                  </a:lnTo>
                  <a:lnTo>
                    <a:pt x="1568" y="356"/>
                  </a:lnTo>
                  <a:lnTo>
                    <a:pt x="1568" y="353"/>
                  </a:lnTo>
                  <a:lnTo>
                    <a:pt x="1561" y="350"/>
                  </a:lnTo>
                  <a:lnTo>
                    <a:pt x="1556" y="350"/>
                  </a:lnTo>
                  <a:lnTo>
                    <a:pt x="1553" y="345"/>
                  </a:lnTo>
                  <a:lnTo>
                    <a:pt x="1556" y="343"/>
                  </a:lnTo>
                  <a:lnTo>
                    <a:pt x="1561" y="343"/>
                  </a:lnTo>
                  <a:lnTo>
                    <a:pt x="1558" y="343"/>
                  </a:lnTo>
                  <a:lnTo>
                    <a:pt x="1556" y="340"/>
                  </a:lnTo>
                  <a:lnTo>
                    <a:pt x="1553" y="335"/>
                  </a:lnTo>
                  <a:lnTo>
                    <a:pt x="1548" y="333"/>
                  </a:lnTo>
                  <a:lnTo>
                    <a:pt x="1545" y="333"/>
                  </a:lnTo>
                  <a:lnTo>
                    <a:pt x="1540" y="333"/>
                  </a:lnTo>
                  <a:lnTo>
                    <a:pt x="1538" y="333"/>
                  </a:lnTo>
                  <a:lnTo>
                    <a:pt x="1540" y="330"/>
                  </a:lnTo>
                  <a:lnTo>
                    <a:pt x="1540" y="328"/>
                  </a:lnTo>
                  <a:lnTo>
                    <a:pt x="1538" y="325"/>
                  </a:lnTo>
                  <a:lnTo>
                    <a:pt x="1533" y="325"/>
                  </a:lnTo>
                  <a:lnTo>
                    <a:pt x="1528" y="325"/>
                  </a:lnTo>
                  <a:lnTo>
                    <a:pt x="1520" y="325"/>
                  </a:lnTo>
                  <a:lnTo>
                    <a:pt x="1515" y="325"/>
                  </a:lnTo>
                  <a:lnTo>
                    <a:pt x="1510" y="325"/>
                  </a:lnTo>
                  <a:lnTo>
                    <a:pt x="1503" y="323"/>
                  </a:lnTo>
                  <a:lnTo>
                    <a:pt x="1500" y="323"/>
                  </a:lnTo>
                  <a:lnTo>
                    <a:pt x="1500" y="320"/>
                  </a:lnTo>
                  <a:lnTo>
                    <a:pt x="1498" y="318"/>
                  </a:lnTo>
                  <a:lnTo>
                    <a:pt x="1492" y="315"/>
                  </a:lnTo>
                  <a:lnTo>
                    <a:pt x="1485" y="315"/>
                  </a:lnTo>
                  <a:lnTo>
                    <a:pt x="1480" y="318"/>
                  </a:lnTo>
                  <a:lnTo>
                    <a:pt x="1475" y="323"/>
                  </a:lnTo>
                  <a:lnTo>
                    <a:pt x="1472" y="325"/>
                  </a:lnTo>
                  <a:lnTo>
                    <a:pt x="1467" y="325"/>
                  </a:lnTo>
                  <a:lnTo>
                    <a:pt x="1462" y="320"/>
                  </a:lnTo>
                  <a:lnTo>
                    <a:pt x="1460" y="318"/>
                  </a:lnTo>
                  <a:lnTo>
                    <a:pt x="1457" y="313"/>
                  </a:lnTo>
                  <a:lnTo>
                    <a:pt x="1455" y="310"/>
                  </a:lnTo>
                  <a:lnTo>
                    <a:pt x="1450" y="305"/>
                  </a:lnTo>
                  <a:lnTo>
                    <a:pt x="1442" y="300"/>
                  </a:lnTo>
                  <a:lnTo>
                    <a:pt x="1435" y="298"/>
                  </a:lnTo>
                  <a:lnTo>
                    <a:pt x="1429" y="298"/>
                  </a:lnTo>
                  <a:lnTo>
                    <a:pt x="1427" y="300"/>
                  </a:lnTo>
                  <a:lnTo>
                    <a:pt x="1419" y="303"/>
                  </a:lnTo>
                  <a:lnTo>
                    <a:pt x="1414" y="305"/>
                  </a:lnTo>
                  <a:lnTo>
                    <a:pt x="1414" y="308"/>
                  </a:lnTo>
                  <a:lnTo>
                    <a:pt x="1414" y="313"/>
                  </a:lnTo>
                  <a:lnTo>
                    <a:pt x="1409" y="315"/>
                  </a:lnTo>
                  <a:lnTo>
                    <a:pt x="1404" y="320"/>
                  </a:lnTo>
                  <a:lnTo>
                    <a:pt x="1397" y="320"/>
                  </a:lnTo>
                  <a:lnTo>
                    <a:pt x="1394" y="320"/>
                  </a:lnTo>
                  <a:lnTo>
                    <a:pt x="1392" y="315"/>
                  </a:lnTo>
                  <a:lnTo>
                    <a:pt x="1392" y="310"/>
                  </a:lnTo>
                  <a:lnTo>
                    <a:pt x="1389" y="305"/>
                  </a:lnTo>
                  <a:lnTo>
                    <a:pt x="1389" y="303"/>
                  </a:lnTo>
                  <a:lnTo>
                    <a:pt x="1387" y="298"/>
                  </a:lnTo>
                  <a:lnTo>
                    <a:pt x="1384" y="292"/>
                  </a:lnTo>
                  <a:lnTo>
                    <a:pt x="1382" y="290"/>
                  </a:lnTo>
                  <a:lnTo>
                    <a:pt x="1374" y="285"/>
                  </a:lnTo>
                  <a:lnTo>
                    <a:pt x="1366" y="285"/>
                  </a:lnTo>
                  <a:lnTo>
                    <a:pt x="1359" y="287"/>
                  </a:lnTo>
                  <a:lnTo>
                    <a:pt x="1354" y="292"/>
                  </a:lnTo>
                  <a:lnTo>
                    <a:pt x="1351" y="303"/>
                  </a:lnTo>
                  <a:lnTo>
                    <a:pt x="1349" y="313"/>
                  </a:lnTo>
                  <a:lnTo>
                    <a:pt x="1349" y="325"/>
                  </a:lnTo>
                  <a:lnTo>
                    <a:pt x="1354" y="343"/>
                  </a:lnTo>
                  <a:lnTo>
                    <a:pt x="1359" y="356"/>
                  </a:lnTo>
                  <a:lnTo>
                    <a:pt x="1356" y="353"/>
                  </a:lnTo>
                  <a:lnTo>
                    <a:pt x="1354" y="350"/>
                  </a:lnTo>
                  <a:lnTo>
                    <a:pt x="1349" y="345"/>
                  </a:lnTo>
                  <a:lnTo>
                    <a:pt x="1344" y="338"/>
                  </a:lnTo>
                  <a:lnTo>
                    <a:pt x="1341" y="330"/>
                  </a:lnTo>
                  <a:lnTo>
                    <a:pt x="1339" y="323"/>
                  </a:lnTo>
                  <a:lnTo>
                    <a:pt x="1339" y="310"/>
                  </a:lnTo>
                  <a:lnTo>
                    <a:pt x="1344" y="298"/>
                  </a:lnTo>
                  <a:lnTo>
                    <a:pt x="1344" y="290"/>
                  </a:lnTo>
                  <a:lnTo>
                    <a:pt x="1341" y="287"/>
                  </a:lnTo>
                  <a:lnTo>
                    <a:pt x="1336" y="287"/>
                  </a:lnTo>
                  <a:lnTo>
                    <a:pt x="1331" y="287"/>
                  </a:lnTo>
                  <a:lnTo>
                    <a:pt x="1324" y="290"/>
                  </a:lnTo>
                  <a:lnTo>
                    <a:pt x="1316" y="298"/>
                  </a:lnTo>
                  <a:lnTo>
                    <a:pt x="1311" y="310"/>
                  </a:lnTo>
                  <a:lnTo>
                    <a:pt x="1308" y="325"/>
                  </a:lnTo>
                  <a:lnTo>
                    <a:pt x="1308" y="335"/>
                  </a:lnTo>
                  <a:lnTo>
                    <a:pt x="1308" y="340"/>
                  </a:lnTo>
                  <a:lnTo>
                    <a:pt x="1308" y="345"/>
                  </a:lnTo>
                  <a:lnTo>
                    <a:pt x="1308" y="356"/>
                  </a:lnTo>
                  <a:lnTo>
                    <a:pt x="1308" y="361"/>
                  </a:lnTo>
                  <a:lnTo>
                    <a:pt x="1311" y="363"/>
                  </a:lnTo>
                  <a:lnTo>
                    <a:pt x="1316" y="366"/>
                  </a:lnTo>
                  <a:lnTo>
                    <a:pt x="1319" y="366"/>
                  </a:lnTo>
                  <a:lnTo>
                    <a:pt x="1321" y="366"/>
                  </a:lnTo>
                  <a:lnTo>
                    <a:pt x="1329" y="368"/>
                  </a:lnTo>
                  <a:lnTo>
                    <a:pt x="1334" y="371"/>
                  </a:lnTo>
                  <a:lnTo>
                    <a:pt x="1339" y="371"/>
                  </a:lnTo>
                  <a:lnTo>
                    <a:pt x="1341" y="373"/>
                  </a:lnTo>
                  <a:lnTo>
                    <a:pt x="1339" y="376"/>
                  </a:lnTo>
                  <a:lnTo>
                    <a:pt x="1334" y="376"/>
                  </a:lnTo>
                  <a:lnTo>
                    <a:pt x="1331" y="376"/>
                  </a:lnTo>
                  <a:lnTo>
                    <a:pt x="1326" y="376"/>
                  </a:lnTo>
                  <a:lnTo>
                    <a:pt x="1321" y="378"/>
                  </a:lnTo>
                  <a:lnTo>
                    <a:pt x="1316" y="381"/>
                  </a:lnTo>
                  <a:lnTo>
                    <a:pt x="1316" y="383"/>
                  </a:lnTo>
                  <a:lnTo>
                    <a:pt x="1319" y="386"/>
                  </a:lnTo>
                  <a:lnTo>
                    <a:pt x="1321" y="386"/>
                  </a:lnTo>
                  <a:lnTo>
                    <a:pt x="1326" y="388"/>
                  </a:lnTo>
                  <a:lnTo>
                    <a:pt x="1331" y="391"/>
                  </a:lnTo>
                  <a:lnTo>
                    <a:pt x="1334" y="393"/>
                  </a:lnTo>
                  <a:lnTo>
                    <a:pt x="1339" y="396"/>
                  </a:lnTo>
                  <a:lnTo>
                    <a:pt x="1341" y="396"/>
                  </a:lnTo>
                  <a:lnTo>
                    <a:pt x="1346" y="396"/>
                  </a:lnTo>
                  <a:lnTo>
                    <a:pt x="1351" y="393"/>
                  </a:lnTo>
                  <a:lnTo>
                    <a:pt x="1356" y="391"/>
                  </a:lnTo>
                  <a:lnTo>
                    <a:pt x="1359" y="393"/>
                  </a:lnTo>
                  <a:lnTo>
                    <a:pt x="1361" y="396"/>
                  </a:lnTo>
                  <a:lnTo>
                    <a:pt x="1371" y="398"/>
                  </a:lnTo>
                  <a:lnTo>
                    <a:pt x="1374" y="398"/>
                  </a:lnTo>
                  <a:lnTo>
                    <a:pt x="1366" y="436"/>
                  </a:lnTo>
                  <a:lnTo>
                    <a:pt x="1336" y="482"/>
                  </a:lnTo>
                  <a:lnTo>
                    <a:pt x="1326" y="426"/>
                  </a:lnTo>
                  <a:lnTo>
                    <a:pt x="1308" y="403"/>
                  </a:lnTo>
                  <a:lnTo>
                    <a:pt x="1288" y="431"/>
                  </a:lnTo>
                  <a:lnTo>
                    <a:pt x="1278" y="403"/>
                  </a:lnTo>
                  <a:lnTo>
                    <a:pt x="1258" y="368"/>
                  </a:lnTo>
                  <a:lnTo>
                    <a:pt x="1248" y="323"/>
                  </a:lnTo>
                  <a:lnTo>
                    <a:pt x="1215" y="270"/>
                  </a:lnTo>
                  <a:lnTo>
                    <a:pt x="1190" y="343"/>
                  </a:lnTo>
                  <a:lnTo>
                    <a:pt x="1190" y="368"/>
                  </a:lnTo>
                  <a:lnTo>
                    <a:pt x="1225" y="398"/>
                  </a:lnTo>
                  <a:lnTo>
                    <a:pt x="1230" y="431"/>
                  </a:lnTo>
                  <a:lnTo>
                    <a:pt x="1205" y="456"/>
                  </a:lnTo>
                  <a:lnTo>
                    <a:pt x="1190" y="446"/>
                  </a:lnTo>
                  <a:lnTo>
                    <a:pt x="1185" y="446"/>
                  </a:lnTo>
                  <a:lnTo>
                    <a:pt x="1185" y="444"/>
                  </a:lnTo>
                  <a:lnTo>
                    <a:pt x="1187" y="439"/>
                  </a:lnTo>
                  <a:lnTo>
                    <a:pt x="1185" y="434"/>
                  </a:lnTo>
                  <a:lnTo>
                    <a:pt x="1185" y="429"/>
                  </a:lnTo>
                  <a:lnTo>
                    <a:pt x="1182" y="424"/>
                  </a:lnTo>
                  <a:lnTo>
                    <a:pt x="1185" y="424"/>
                  </a:lnTo>
                  <a:lnTo>
                    <a:pt x="1187" y="424"/>
                  </a:lnTo>
                  <a:lnTo>
                    <a:pt x="1190" y="424"/>
                  </a:lnTo>
                  <a:lnTo>
                    <a:pt x="1192" y="424"/>
                  </a:lnTo>
                  <a:lnTo>
                    <a:pt x="1195" y="424"/>
                  </a:lnTo>
                  <a:lnTo>
                    <a:pt x="1198" y="419"/>
                  </a:lnTo>
                  <a:lnTo>
                    <a:pt x="1200" y="413"/>
                  </a:lnTo>
                  <a:lnTo>
                    <a:pt x="1198" y="408"/>
                  </a:lnTo>
                  <a:lnTo>
                    <a:pt x="1192" y="406"/>
                  </a:lnTo>
                  <a:lnTo>
                    <a:pt x="1190" y="403"/>
                  </a:lnTo>
                  <a:lnTo>
                    <a:pt x="1185" y="403"/>
                  </a:lnTo>
                  <a:lnTo>
                    <a:pt x="1180" y="398"/>
                  </a:lnTo>
                  <a:lnTo>
                    <a:pt x="1175" y="396"/>
                  </a:lnTo>
                  <a:lnTo>
                    <a:pt x="1170" y="391"/>
                  </a:lnTo>
                  <a:lnTo>
                    <a:pt x="1167" y="388"/>
                  </a:lnTo>
                  <a:lnTo>
                    <a:pt x="1165" y="383"/>
                  </a:lnTo>
                  <a:lnTo>
                    <a:pt x="1162" y="378"/>
                  </a:lnTo>
                  <a:lnTo>
                    <a:pt x="1162" y="373"/>
                  </a:lnTo>
                  <a:lnTo>
                    <a:pt x="1162" y="371"/>
                  </a:lnTo>
                  <a:lnTo>
                    <a:pt x="1165" y="368"/>
                  </a:lnTo>
                  <a:lnTo>
                    <a:pt x="1165" y="363"/>
                  </a:lnTo>
                  <a:lnTo>
                    <a:pt x="1162" y="356"/>
                  </a:lnTo>
                  <a:lnTo>
                    <a:pt x="1162" y="350"/>
                  </a:lnTo>
                  <a:lnTo>
                    <a:pt x="1160" y="343"/>
                  </a:lnTo>
                  <a:lnTo>
                    <a:pt x="1160" y="338"/>
                  </a:lnTo>
                  <a:lnTo>
                    <a:pt x="1157" y="333"/>
                  </a:lnTo>
                  <a:lnTo>
                    <a:pt x="1157" y="328"/>
                  </a:lnTo>
                  <a:lnTo>
                    <a:pt x="1160" y="325"/>
                  </a:lnTo>
                  <a:lnTo>
                    <a:pt x="1162" y="323"/>
                  </a:lnTo>
                  <a:lnTo>
                    <a:pt x="1165" y="323"/>
                  </a:lnTo>
                  <a:lnTo>
                    <a:pt x="1167" y="318"/>
                  </a:lnTo>
                  <a:lnTo>
                    <a:pt x="1172" y="310"/>
                  </a:lnTo>
                  <a:lnTo>
                    <a:pt x="1172" y="308"/>
                  </a:lnTo>
                  <a:lnTo>
                    <a:pt x="1172" y="305"/>
                  </a:lnTo>
                  <a:lnTo>
                    <a:pt x="1170" y="303"/>
                  </a:lnTo>
                  <a:lnTo>
                    <a:pt x="1165" y="300"/>
                  </a:lnTo>
                  <a:lnTo>
                    <a:pt x="1162" y="300"/>
                  </a:lnTo>
                  <a:lnTo>
                    <a:pt x="1157" y="300"/>
                  </a:lnTo>
                  <a:lnTo>
                    <a:pt x="1152" y="300"/>
                  </a:lnTo>
                  <a:lnTo>
                    <a:pt x="1147" y="300"/>
                  </a:lnTo>
                  <a:lnTo>
                    <a:pt x="1142" y="303"/>
                  </a:lnTo>
                  <a:lnTo>
                    <a:pt x="1145" y="305"/>
                  </a:lnTo>
                  <a:lnTo>
                    <a:pt x="1147" y="308"/>
                  </a:lnTo>
                  <a:lnTo>
                    <a:pt x="1150" y="310"/>
                  </a:lnTo>
                  <a:lnTo>
                    <a:pt x="1152" y="313"/>
                  </a:lnTo>
                  <a:lnTo>
                    <a:pt x="1150" y="313"/>
                  </a:lnTo>
                  <a:lnTo>
                    <a:pt x="1147" y="315"/>
                  </a:lnTo>
                  <a:lnTo>
                    <a:pt x="1145" y="313"/>
                  </a:lnTo>
                  <a:lnTo>
                    <a:pt x="1142" y="310"/>
                  </a:lnTo>
                  <a:lnTo>
                    <a:pt x="1137" y="310"/>
                  </a:lnTo>
                  <a:lnTo>
                    <a:pt x="1134" y="313"/>
                  </a:lnTo>
                  <a:lnTo>
                    <a:pt x="1132" y="315"/>
                  </a:lnTo>
                  <a:lnTo>
                    <a:pt x="1132" y="320"/>
                  </a:lnTo>
                  <a:lnTo>
                    <a:pt x="1132" y="323"/>
                  </a:lnTo>
                  <a:lnTo>
                    <a:pt x="1134" y="328"/>
                  </a:lnTo>
                  <a:lnTo>
                    <a:pt x="1137" y="330"/>
                  </a:lnTo>
                  <a:lnTo>
                    <a:pt x="1134" y="335"/>
                  </a:lnTo>
                  <a:lnTo>
                    <a:pt x="1132" y="340"/>
                  </a:lnTo>
                  <a:lnTo>
                    <a:pt x="1132" y="348"/>
                  </a:lnTo>
                  <a:lnTo>
                    <a:pt x="1129" y="353"/>
                  </a:lnTo>
                  <a:lnTo>
                    <a:pt x="1127" y="350"/>
                  </a:lnTo>
                  <a:lnTo>
                    <a:pt x="1124" y="343"/>
                  </a:lnTo>
                  <a:lnTo>
                    <a:pt x="1124" y="335"/>
                  </a:lnTo>
                  <a:lnTo>
                    <a:pt x="1124" y="328"/>
                  </a:lnTo>
                  <a:lnTo>
                    <a:pt x="1119" y="323"/>
                  </a:lnTo>
                  <a:lnTo>
                    <a:pt x="1117" y="320"/>
                  </a:lnTo>
                  <a:lnTo>
                    <a:pt x="1112" y="315"/>
                  </a:lnTo>
                  <a:lnTo>
                    <a:pt x="1109" y="315"/>
                  </a:lnTo>
                  <a:lnTo>
                    <a:pt x="1109" y="318"/>
                  </a:lnTo>
                  <a:lnTo>
                    <a:pt x="1112" y="323"/>
                  </a:lnTo>
                  <a:lnTo>
                    <a:pt x="1112" y="328"/>
                  </a:lnTo>
                  <a:lnTo>
                    <a:pt x="1109" y="328"/>
                  </a:lnTo>
                  <a:lnTo>
                    <a:pt x="1104" y="328"/>
                  </a:lnTo>
                  <a:lnTo>
                    <a:pt x="1099" y="325"/>
                  </a:lnTo>
                  <a:lnTo>
                    <a:pt x="1094" y="320"/>
                  </a:lnTo>
                  <a:lnTo>
                    <a:pt x="1092" y="315"/>
                  </a:lnTo>
                  <a:lnTo>
                    <a:pt x="1092" y="313"/>
                  </a:lnTo>
                  <a:lnTo>
                    <a:pt x="1087" y="313"/>
                  </a:lnTo>
                  <a:lnTo>
                    <a:pt x="1082" y="315"/>
                  </a:lnTo>
                  <a:lnTo>
                    <a:pt x="1079" y="315"/>
                  </a:lnTo>
                  <a:lnTo>
                    <a:pt x="1077" y="313"/>
                  </a:lnTo>
                  <a:lnTo>
                    <a:pt x="1079" y="310"/>
                  </a:lnTo>
                  <a:lnTo>
                    <a:pt x="1082" y="303"/>
                  </a:lnTo>
                  <a:lnTo>
                    <a:pt x="1082" y="300"/>
                  </a:lnTo>
                  <a:lnTo>
                    <a:pt x="1077" y="298"/>
                  </a:lnTo>
                  <a:lnTo>
                    <a:pt x="1071" y="300"/>
                  </a:lnTo>
                  <a:lnTo>
                    <a:pt x="1064" y="300"/>
                  </a:lnTo>
                  <a:lnTo>
                    <a:pt x="1056" y="303"/>
                  </a:lnTo>
                  <a:lnTo>
                    <a:pt x="1051" y="303"/>
                  </a:lnTo>
                  <a:lnTo>
                    <a:pt x="1049" y="305"/>
                  </a:lnTo>
                  <a:lnTo>
                    <a:pt x="1044" y="305"/>
                  </a:lnTo>
                  <a:lnTo>
                    <a:pt x="1039" y="308"/>
                  </a:lnTo>
                  <a:lnTo>
                    <a:pt x="1036" y="310"/>
                  </a:lnTo>
                  <a:lnTo>
                    <a:pt x="1036" y="315"/>
                  </a:lnTo>
                  <a:lnTo>
                    <a:pt x="1034" y="320"/>
                  </a:lnTo>
                  <a:lnTo>
                    <a:pt x="1029" y="323"/>
                  </a:lnTo>
                  <a:lnTo>
                    <a:pt x="1024" y="323"/>
                  </a:lnTo>
                  <a:lnTo>
                    <a:pt x="1021" y="325"/>
                  </a:lnTo>
                  <a:lnTo>
                    <a:pt x="1021" y="330"/>
                  </a:lnTo>
                  <a:lnTo>
                    <a:pt x="1024" y="333"/>
                  </a:lnTo>
                  <a:lnTo>
                    <a:pt x="1029" y="338"/>
                  </a:lnTo>
                  <a:lnTo>
                    <a:pt x="1034" y="343"/>
                  </a:lnTo>
                  <a:lnTo>
                    <a:pt x="1036" y="345"/>
                  </a:lnTo>
                  <a:lnTo>
                    <a:pt x="1039" y="345"/>
                  </a:lnTo>
                  <a:lnTo>
                    <a:pt x="1039" y="350"/>
                  </a:lnTo>
                  <a:lnTo>
                    <a:pt x="1039" y="353"/>
                  </a:lnTo>
                  <a:lnTo>
                    <a:pt x="1034" y="356"/>
                  </a:lnTo>
                  <a:lnTo>
                    <a:pt x="1026" y="353"/>
                  </a:lnTo>
                  <a:lnTo>
                    <a:pt x="1021" y="356"/>
                  </a:lnTo>
                  <a:lnTo>
                    <a:pt x="1021" y="358"/>
                  </a:lnTo>
                  <a:lnTo>
                    <a:pt x="1021" y="361"/>
                  </a:lnTo>
                  <a:lnTo>
                    <a:pt x="1021" y="366"/>
                  </a:lnTo>
                  <a:lnTo>
                    <a:pt x="1024" y="371"/>
                  </a:lnTo>
                  <a:lnTo>
                    <a:pt x="1026" y="373"/>
                  </a:lnTo>
                  <a:lnTo>
                    <a:pt x="1031" y="373"/>
                  </a:lnTo>
                  <a:lnTo>
                    <a:pt x="1036" y="373"/>
                  </a:lnTo>
                  <a:lnTo>
                    <a:pt x="1044" y="373"/>
                  </a:lnTo>
                  <a:lnTo>
                    <a:pt x="1051" y="376"/>
                  </a:lnTo>
                  <a:lnTo>
                    <a:pt x="1054" y="376"/>
                  </a:lnTo>
                  <a:lnTo>
                    <a:pt x="1059" y="376"/>
                  </a:lnTo>
                  <a:lnTo>
                    <a:pt x="1069" y="378"/>
                  </a:lnTo>
                  <a:lnTo>
                    <a:pt x="1077" y="381"/>
                  </a:lnTo>
                  <a:lnTo>
                    <a:pt x="1082" y="386"/>
                  </a:lnTo>
                  <a:lnTo>
                    <a:pt x="1082" y="391"/>
                  </a:lnTo>
                  <a:lnTo>
                    <a:pt x="1079" y="396"/>
                  </a:lnTo>
                  <a:lnTo>
                    <a:pt x="1079" y="398"/>
                  </a:lnTo>
                  <a:lnTo>
                    <a:pt x="1077" y="398"/>
                  </a:lnTo>
                  <a:lnTo>
                    <a:pt x="1071" y="396"/>
                  </a:lnTo>
                  <a:lnTo>
                    <a:pt x="1066" y="396"/>
                  </a:lnTo>
                  <a:lnTo>
                    <a:pt x="1059" y="393"/>
                  </a:lnTo>
                  <a:lnTo>
                    <a:pt x="1054" y="388"/>
                  </a:lnTo>
                  <a:lnTo>
                    <a:pt x="1049" y="388"/>
                  </a:lnTo>
                  <a:lnTo>
                    <a:pt x="1044" y="386"/>
                  </a:lnTo>
                  <a:lnTo>
                    <a:pt x="1039" y="383"/>
                  </a:lnTo>
                  <a:lnTo>
                    <a:pt x="1034" y="383"/>
                  </a:lnTo>
                  <a:lnTo>
                    <a:pt x="1026" y="383"/>
                  </a:lnTo>
                  <a:lnTo>
                    <a:pt x="1021" y="383"/>
                  </a:lnTo>
                  <a:lnTo>
                    <a:pt x="1019" y="383"/>
                  </a:lnTo>
                  <a:lnTo>
                    <a:pt x="1019" y="388"/>
                  </a:lnTo>
                  <a:lnTo>
                    <a:pt x="1019" y="393"/>
                  </a:lnTo>
                  <a:lnTo>
                    <a:pt x="1019" y="398"/>
                  </a:lnTo>
                  <a:lnTo>
                    <a:pt x="1019" y="403"/>
                  </a:lnTo>
                  <a:lnTo>
                    <a:pt x="1021" y="406"/>
                  </a:lnTo>
                  <a:lnTo>
                    <a:pt x="1026" y="406"/>
                  </a:lnTo>
                  <a:lnTo>
                    <a:pt x="1031" y="408"/>
                  </a:lnTo>
                  <a:lnTo>
                    <a:pt x="1036" y="413"/>
                  </a:lnTo>
                  <a:lnTo>
                    <a:pt x="1044" y="419"/>
                  </a:lnTo>
                  <a:lnTo>
                    <a:pt x="1049" y="424"/>
                  </a:lnTo>
                  <a:lnTo>
                    <a:pt x="1049" y="429"/>
                  </a:lnTo>
                  <a:lnTo>
                    <a:pt x="1051" y="434"/>
                  </a:lnTo>
                  <a:lnTo>
                    <a:pt x="1051" y="439"/>
                  </a:lnTo>
                  <a:lnTo>
                    <a:pt x="1054" y="441"/>
                  </a:lnTo>
                  <a:lnTo>
                    <a:pt x="1056" y="441"/>
                  </a:lnTo>
                  <a:lnTo>
                    <a:pt x="1059" y="441"/>
                  </a:lnTo>
                  <a:lnTo>
                    <a:pt x="1064" y="444"/>
                  </a:lnTo>
                  <a:lnTo>
                    <a:pt x="1066" y="444"/>
                  </a:lnTo>
                  <a:lnTo>
                    <a:pt x="1071" y="446"/>
                  </a:lnTo>
                  <a:lnTo>
                    <a:pt x="1074" y="446"/>
                  </a:lnTo>
                  <a:lnTo>
                    <a:pt x="1077" y="446"/>
                  </a:lnTo>
                  <a:lnTo>
                    <a:pt x="1079" y="446"/>
                  </a:lnTo>
                  <a:lnTo>
                    <a:pt x="1084" y="446"/>
                  </a:lnTo>
                  <a:lnTo>
                    <a:pt x="1087" y="444"/>
                  </a:lnTo>
                  <a:lnTo>
                    <a:pt x="1094" y="444"/>
                  </a:lnTo>
                  <a:lnTo>
                    <a:pt x="1102" y="441"/>
                  </a:lnTo>
                  <a:lnTo>
                    <a:pt x="1107" y="439"/>
                  </a:lnTo>
                  <a:lnTo>
                    <a:pt x="1114" y="439"/>
                  </a:lnTo>
                  <a:lnTo>
                    <a:pt x="1119" y="436"/>
                  </a:lnTo>
                  <a:lnTo>
                    <a:pt x="1124" y="434"/>
                  </a:lnTo>
                  <a:lnTo>
                    <a:pt x="1129" y="429"/>
                  </a:lnTo>
                  <a:lnTo>
                    <a:pt x="1132" y="426"/>
                  </a:lnTo>
                  <a:lnTo>
                    <a:pt x="1134" y="429"/>
                  </a:lnTo>
                  <a:lnTo>
                    <a:pt x="1137" y="429"/>
                  </a:lnTo>
                  <a:lnTo>
                    <a:pt x="1142" y="434"/>
                  </a:lnTo>
                  <a:lnTo>
                    <a:pt x="1145" y="434"/>
                  </a:lnTo>
                  <a:lnTo>
                    <a:pt x="1147" y="439"/>
                  </a:lnTo>
                  <a:lnTo>
                    <a:pt x="1152" y="441"/>
                  </a:lnTo>
                  <a:lnTo>
                    <a:pt x="1157" y="444"/>
                  </a:lnTo>
                  <a:lnTo>
                    <a:pt x="1160" y="449"/>
                  </a:lnTo>
                  <a:lnTo>
                    <a:pt x="1167" y="451"/>
                  </a:lnTo>
                  <a:lnTo>
                    <a:pt x="1157" y="471"/>
                  </a:lnTo>
                  <a:lnTo>
                    <a:pt x="1122" y="461"/>
                  </a:lnTo>
                  <a:lnTo>
                    <a:pt x="1069" y="461"/>
                  </a:lnTo>
                  <a:lnTo>
                    <a:pt x="1039" y="441"/>
                  </a:lnTo>
                  <a:lnTo>
                    <a:pt x="991" y="451"/>
                  </a:lnTo>
                  <a:lnTo>
                    <a:pt x="996" y="466"/>
                  </a:lnTo>
                  <a:lnTo>
                    <a:pt x="1001" y="497"/>
                  </a:lnTo>
                  <a:lnTo>
                    <a:pt x="986" y="492"/>
                  </a:lnTo>
                  <a:lnTo>
                    <a:pt x="958" y="461"/>
                  </a:lnTo>
                  <a:lnTo>
                    <a:pt x="903" y="471"/>
                  </a:lnTo>
                  <a:lnTo>
                    <a:pt x="875" y="451"/>
                  </a:lnTo>
                  <a:lnTo>
                    <a:pt x="885" y="431"/>
                  </a:lnTo>
                  <a:lnTo>
                    <a:pt x="850" y="421"/>
                  </a:lnTo>
                  <a:lnTo>
                    <a:pt x="807" y="398"/>
                  </a:lnTo>
                  <a:lnTo>
                    <a:pt x="749" y="383"/>
                  </a:lnTo>
                  <a:lnTo>
                    <a:pt x="713" y="393"/>
                  </a:lnTo>
                  <a:lnTo>
                    <a:pt x="676" y="353"/>
                  </a:lnTo>
                  <a:lnTo>
                    <a:pt x="577" y="398"/>
                  </a:lnTo>
                  <a:lnTo>
                    <a:pt x="550" y="426"/>
                  </a:lnTo>
                  <a:lnTo>
                    <a:pt x="509" y="416"/>
                  </a:lnTo>
                  <a:lnTo>
                    <a:pt x="482" y="388"/>
                  </a:lnTo>
                  <a:lnTo>
                    <a:pt x="451" y="378"/>
                  </a:lnTo>
                  <a:lnTo>
                    <a:pt x="439" y="378"/>
                  </a:lnTo>
                  <a:lnTo>
                    <a:pt x="424" y="363"/>
                  </a:lnTo>
                  <a:lnTo>
                    <a:pt x="376" y="368"/>
                  </a:lnTo>
                  <a:lnTo>
                    <a:pt x="308" y="338"/>
                  </a:lnTo>
                  <a:lnTo>
                    <a:pt x="277" y="343"/>
                  </a:lnTo>
                  <a:lnTo>
                    <a:pt x="252" y="328"/>
                  </a:lnTo>
                  <a:lnTo>
                    <a:pt x="245" y="310"/>
                  </a:lnTo>
                  <a:lnTo>
                    <a:pt x="199" y="295"/>
                  </a:lnTo>
                  <a:lnTo>
                    <a:pt x="171" y="315"/>
                  </a:lnTo>
                  <a:lnTo>
                    <a:pt x="131" y="333"/>
                  </a:lnTo>
                  <a:lnTo>
                    <a:pt x="98" y="353"/>
                  </a:lnTo>
                  <a:lnTo>
                    <a:pt x="78" y="403"/>
                  </a:lnTo>
                  <a:lnTo>
                    <a:pt x="35" y="413"/>
                  </a:lnTo>
                  <a:lnTo>
                    <a:pt x="35" y="446"/>
                  </a:lnTo>
                  <a:lnTo>
                    <a:pt x="68" y="487"/>
                  </a:lnTo>
                  <a:lnTo>
                    <a:pt x="98" y="502"/>
                  </a:lnTo>
                  <a:lnTo>
                    <a:pt x="98" y="522"/>
                  </a:lnTo>
                  <a:lnTo>
                    <a:pt x="78" y="532"/>
                  </a:lnTo>
                  <a:lnTo>
                    <a:pt x="50" y="522"/>
                  </a:lnTo>
                  <a:lnTo>
                    <a:pt x="0" y="560"/>
                  </a:lnTo>
                  <a:lnTo>
                    <a:pt x="15" y="575"/>
                  </a:lnTo>
                  <a:lnTo>
                    <a:pt x="35" y="595"/>
                  </a:lnTo>
                  <a:lnTo>
                    <a:pt x="83" y="595"/>
                  </a:lnTo>
                  <a:lnTo>
                    <a:pt x="118" y="600"/>
                  </a:lnTo>
                  <a:lnTo>
                    <a:pt x="103" y="635"/>
                  </a:lnTo>
                  <a:lnTo>
                    <a:pt x="63" y="653"/>
                  </a:lnTo>
                  <a:lnTo>
                    <a:pt x="30" y="673"/>
                  </a:lnTo>
                  <a:lnTo>
                    <a:pt x="25" y="698"/>
                  </a:lnTo>
                  <a:lnTo>
                    <a:pt x="63" y="724"/>
                  </a:lnTo>
                  <a:lnTo>
                    <a:pt x="68" y="751"/>
                  </a:lnTo>
                  <a:lnTo>
                    <a:pt x="93" y="761"/>
                  </a:lnTo>
                  <a:lnTo>
                    <a:pt x="98" y="797"/>
                  </a:lnTo>
                  <a:lnTo>
                    <a:pt x="136" y="792"/>
                  </a:lnTo>
                  <a:lnTo>
                    <a:pt x="182" y="792"/>
                  </a:lnTo>
                  <a:lnTo>
                    <a:pt x="156" y="840"/>
                  </a:lnTo>
                  <a:lnTo>
                    <a:pt x="78" y="905"/>
                  </a:lnTo>
                  <a:lnTo>
                    <a:pt x="166" y="860"/>
                  </a:lnTo>
                  <a:lnTo>
                    <a:pt x="234" y="787"/>
                  </a:lnTo>
                  <a:lnTo>
                    <a:pt x="229" y="772"/>
                  </a:lnTo>
                  <a:lnTo>
                    <a:pt x="272" y="719"/>
                  </a:lnTo>
                  <a:lnTo>
                    <a:pt x="282" y="741"/>
                  </a:lnTo>
                  <a:lnTo>
                    <a:pt x="287" y="766"/>
                  </a:lnTo>
                  <a:lnTo>
                    <a:pt x="320" y="741"/>
                  </a:lnTo>
                  <a:lnTo>
                    <a:pt x="355" y="719"/>
                  </a:lnTo>
                  <a:lnTo>
                    <a:pt x="371" y="731"/>
                  </a:lnTo>
                  <a:lnTo>
                    <a:pt x="451" y="746"/>
                  </a:lnTo>
                  <a:lnTo>
                    <a:pt x="504" y="772"/>
                  </a:lnTo>
                  <a:lnTo>
                    <a:pt x="545" y="751"/>
                  </a:lnTo>
                  <a:lnTo>
                    <a:pt x="603" y="855"/>
                  </a:lnTo>
                  <a:lnTo>
                    <a:pt x="640" y="880"/>
                  </a:lnTo>
                  <a:lnTo>
                    <a:pt x="635" y="920"/>
                  </a:lnTo>
                  <a:lnTo>
                    <a:pt x="650" y="953"/>
                  </a:lnTo>
                  <a:lnTo>
                    <a:pt x="691" y="1009"/>
                  </a:lnTo>
                  <a:lnTo>
                    <a:pt x="749" y="1046"/>
                  </a:lnTo>
                  <a:lnTo>
                    <a:pt x="754" y="1072"/>
                  </a:lnTo>
                  <a:lnTo>
                    <a:pt x="759" y="1102"/>
                  </a:lnTo>
                  <a:lnTo>
                    <a:pt x="744" y="1112"/>
                  </a:lnTo>
                  <a:lnTo>
                    <a:pt x="749" y="1092"/>
                  </a:lnTo>
                  <a:lnTo>
                    <a:pt x="719" y="1082"/>
                  </a:lnTo>
                  <a:lnTo>
                    <a:pt x="734" y="1137"/>
                  </a:lnTo>
                  <a:lnTo>
                    <a:pt x="729" y="1180"/>
                  </a:lnTo>
                  <a:lnTo>
                    <a:pt x="719" y="1220"/>
                  </a:lnTo>
                  <a:lnTo>
                    <a:pt x="729" y="1253"/>
                  </a:lnTo>
                  <a:lnTo>
                    <a:pt x="729" y="1273"/>
                  </a:lnTo>
                  <a:lnTo>
                    <a:pt x="754" y="1324"/>
                  </a:lnTo>
                  <a:lnTo>
                    <a:pt x="774" y="1359"/>
                  </a:lnTo>
                  <a:lnTo>
                    <a:pt x="792" y="1387"/>
                  </a:lnTo>
                  <a:lnTo>
                    <a:pt x="837" y="1417"/>
                  </a:lnTo>
                  <a:lnTo>
                    <a:pt x="842" y="1427"/>
                  </a:lnTo>
                  <a:lnTo>
                    <a:pt x="845" y="1427"/>
                  </a:lnTo>
                  <a:lnTo>
                    <a:pt x="875" y="1483"/>
                  </a:lnTo>
                  <a:lnTo>
                    <a:pt x="895" y="1515"/>
                  </a:lnTo>
                  <a:lnTo>
                    <a:pt x="890" y="1525"/>
                  </a:lnTo>
                  <a:lnTo>
                    <a:pt x="928" y="1551"/>
                  </a:lnTo>
                  <a:lnTo>
                    <a:pt x="933" y="1576"/>
                  </a:lnTo>
                  <a:lnTo>
                    <a:pt x="948" y="1586"/>
                  </a:lnTo>
                  <a:lnTo>
                    <a:pt x="968" y="1606"/>
                  </a:lnTo>
                  <a:lnTo>
                    <a:pt x="976" y="1591"/>
                  </a:lnTo>
                  <a:lnTo>
                    <a:pt x="953" y="1576"/>
                  </a:lnTo>
                  <a:lnTo>
                    <a:pt x="933" y="1530"/>
                  </a:lnTo>
                  <a:lnTo>
                    <a:pt x="895" y="1477"/>
                  </a:lnTo>
                  <a:lnTo>
                    <a:pt x="885" y="1447"/>
                  </a:lnTo>
                  <a:lnTo>
                    <a:pt x="913" y="1457"/>
                  </a:lnTo>
                  <a:lnTo>
                    <a:pt x="938" y="1510"/>
                  </a:lnTo>
                  <a:lnTo>
                    <a:pt x="948" y="1525"/>
                  </a:lnTo>
                  <a:lnTo>
                    <a:pt x="976" y="1541"/>
                  </a:lnTo>
                  <a:lnTo>
                    <a:pt x="976" y="1556"/>
                  </a:lnTo>
                  <a:lnTo>
                    <a:pt x="996" y="1566"/>
                  </a:lnTo>
                  <a:lnTo>
                    <a:pt x="1006" y="1581"/>
                  </a:lnTo>
                  <a:lnTo>
                    <a:pt x="1031" y="1606"/>
                  </a:lnTo>
                  <a:lnTo>
                    <a:pt x="1036" y="1644"/>
                  </a:lnTo>
                  <a:lnTo>
                    <a:pt x="1036" y="1659"/>
                  </a:lnTo>
                  <a:lnTo>
                    <a:pt x="1104" y="1699"/>
                  </a:lnTo>
                  <a:lnTo>
                    <a:pt x="1137" y="1717"/>
                  </a:lnTo>
                  <a:lnTo>
                    <a:pt x="1195" y="1732"/>
                  </a:lnTo>
                  <a:lnTo>
                    <a:pt x="1210" y="1727"/>
                  </a:lnTo>
                  <a:lnTo>
                    <a:pt x="1225" y="1727"/>
                  </a:lnTo>
                  <a:lnTo>
                    <a:pt x="1250" y="1747"/>
                  </a:lnTo>
                  <a:lnTo>
                    <a:pt x="1256" y="1755"/>
                  </a:lnTo>
                  <a:lnTo>
                    <a:pt x="1288" y="1760"/>
                  </a:lnTo>
                  <a:lnTo>
                    <a:pt x="1303" y="1755"/>
                  </a:lnTo>
                  <a:lnTo>
                    <a:pt x="1303" y="1752"/>
                  </a:lnTo>
                  <a:lnTo>
                    <a:pt x="1331" y="1767"/>
                  </a:lnTo>
                  <a:lnTo>
                    <a:pt x="1361" y="1755"/>
                  </a:lnTo>
                  <a:lnTo>
                    <a:pt x="1329" y="1767"/>
                  </a:lnTo>
                  <a:lnTo>
                    <a:pt x="1356" y="1810"/>
                  </a:lnTo>
                  <a:lnTo>
                    <a:pt x="1366" y="1820"/>
                  </a:lnTo>
                  <a:lnTo>
                    <a:pt x="1414" y="1851"/>
                  </a:lnTo>
                  <a:lnTo>
                    <a:pt x="1419" y="1830"/>
                  </a:lnTo>
                  <a:lnTo>
                    <a:pt x="1404" y="1810"/>
                  </a:lnTo>
                  <a:close/>
                  <a:moveTo>
                    <a:pt x="1268" y="1722"/>
                  </a:moveTo>
                  <a:lnTo>
                    <a:pt x="1268" y="1722"/>
                  </a:lnTo>
                  <a:lnTo>
                    <a:pt x="1281" y="1722"/>
                  </a:lnTo>
                  <a:lnTo>
                    <a:pt x="1283" y="1722"/>
                  </a:lnTo>
                  <a:lnTo>
                    <a:pt x="1268" y="1722"/>
                  </a:lnTo>
                  <a:close/>
                  <a:moveTo>
                    <a:pt x="1593" y="1692"/>
                  </a:moveTo>
                  <a:lnTo>
                    <a:pt x="1614" y="1692"/>
                  </a:lnTo>
                  <a:lnTo>
                    <a:pt x="1629" y="1679"/>
                  </a:lnTo>
                  <a:lnTo>
                    <a:pt x="1671" y="1687"/>
                  </a:lnTo>
                  <a:lnTo>
                    <a:pt x="1651" y="1674"/>
                  </a:lnTo>
                  <a:lnTo>
                    <a:pt x="1619" y="1659"/>
                  </a:lnTo>
                  <a:lnTo>
                    <a:pt x="1578" y="1659"/>
                  </a:lnTo>
                  <a:lnTo>
                    <a:pt x="1578" y="1669"/>
                  </a:lnTo>
                  <a:lnTo>
                    <a:pt x="1556" y="1674"/>
                  </a:lnTo>
                  <a:lnTo>
                    <a:pt x="1583" y="1687"/>
                  </a:lnTo>
                  <a:lnTo>
                    <a:pt x="1593" y="1692"/>
                  </a:lnTo>
                  <a:close/>
                  <a:moveTo>
                    <a:pt x="1520" y="1634"/>
                  </a:moveTo>
                  <a:lnTo>
                    <a:pt x="1520" y="1634"/>
                  </a:lnTo>
                  <a:lnTo>
                    <a:pt x="1513" y="1624"/>
                  </a:lnTo>
                  <a:lnTo>
                    <a:pt x="1510" y="1619"/>
                  </a:lnTo>
                  <a:lnTo>
                    <a:pt x="1472" y="1604"/>
                  </a:lnTo>
                  <a:lnTo>
                    <a:pt x="1414" y="1604"/>
                  </a:lnTo>
                  <a:lnTo>
                    <a:pt x="1382" y="1609"/>
                  </a:lnTo>
                  <a:lnTo>
                    <a:pt x="1371" y="1619"/>
                  </a:lnTo>
                  <a:lnTo>
                    <a:pt x="1397" y="1624"/>
                  </a:lnTo>
                  <a:lnTo>
                    <a:pt x="1419" y="1624"/>
                  </a:lnTo>
                  <a:lnTo>
                    <a:pt x="1450" y="1624"/>
                  </a:lnTo>
                  <a:lnTo>
                    <a:pt x="1482" y="1629"/>
                  </a:lnTo>
                  <a:lnTo>
                    <a:pt x="1492" y="1644"/>
                  </a:lnTo>
                  <a:lnTo>
                    <a:pt x="1503" y="1654"/>
                  </a:lnTo>
                  <a:lnTo>
                    <a:pt x="1545" y="1654"/>
                  </a:lnTo>
                  <a:lnTo>
                    <a:pt x="1553" y="1654"/>
                  </a:lnTo>
                  <a:lnTo>
                    <a:pt x="1556" y="1651"/>
                  </a:lnTo>
                  <a:lnTo>
                    <a:pt x="1556" y="1649"/>
                  </a:lnTo>
                  <a:lnTo>
                    <a:pt x="1545" y="1639"/>
                  </a:lnTo>
                  <a:lnTo>
                    <a:pt x="1538" y="1639"/>
                  </a:lnTo>
                  <a:lnTo>
                    <a:pt x="1528" y="1636"/>
                  </a:lnTo>
                  <a:lnTo>
                    <a:pt x="1520" y="1634"/>
                  </a:lnTo>
                  <a:close/>
                  <a:moveTo>
                    <a:pt x="1704" y="1717"/>
                  </a:moveTo>
                  <a:lnTo>
                    <a:pt x="1729" y="1722"/>
                  </a:lnTo>
                  <a:lnTo>
                    <a:pt x="1729" y="1709"/>
                  </a:lnTo>
                  <a:lnTo>
                    <a:pt x="1707" y="1709"/>
                  </a:lnTo>
                  <a:lnTo>
                    <a:pt x="1704" y="1717"/>
                  </a:lnTo>
                  <a:close/>
                  <a:moveTo>
                    <a:pt x="1452" y="1861"/>
                  </a:moveTo>
                  <a:lnTo>
                    <a:pt x="1452" y="1861"/>
                  </a:lnTo>
                  <a:lnTo>
                    <a:pt x="1467" y="1846"/>
                  </a:lnTo>
                  <a:lnTo>
                    <a:pt x="1487" y="1851"/>
                  </a:lnTo>
                  <a:lnTo>
                    <a:pt x="1492" y="1866"/>
                  </a:lnTo>
                  <a:lnTo>
                    <a:pt x="1508" y="1851"/>
                  </a:lnTo>
                  <a:lnTo>
                    <a:pt x="1487" y="1836"/>
                  </a:lnTo>
                  <a:lnTo>
                    <a:pt x="1462" y="1836"/>
                  </a:lnTo>
                  <a:lnTo>
                    <a:pt x="1445" y="1838"/>
                  </a:lnTo>
                  <a:lnTo>
                    <a:pt x="1432" y="1838"/>
                  </a:lnTo>
                  <a:lnTo>
                    <a:pt x="1424" y="1836"/>
                  </a:lnTo>
                  <a:lnTo>
                    <a:pt x="1419" y="1836"/>
                  </a:lnTo>
                  <a:lnTo>
                    <a:pt x="1419" y="1830"/>
                  </a:lnTo>
                  <a:lnTo>
                    <a:pt x="1414" y="1851"/>
                  </a:lnTo>
                  <a:lnTo>
                    <a:pt x="1435" y="1871"/>
                  </a:lnTo>
                  <a:lnTo>
                    <a:pt x="1445" y="1871"/>
                  </a:lnTo>
                  <a:lnTo>
                    <a:pt x="1452" y="1861"/>
                  </a:lnTo>
                  <a:close/>
                  <a:moveTo>
                    <a:pt x="2201" y="2073"/>
                  </a:moveTo>
                  <a:lnTo>
                    <a:pt x="2201" y="2073"/>
                  </a:lnTo>
                  <a:lnTo>
                    <a:pt x="2168" y="2062"/>
                  </a:lnTo>
                  <a:lnTo>
                    <a:pt x="2123" y="2037"/>
                  </a:lnTo>
                  <a:lnTo>
                    <a:pt x="2070" y="2032"/>
                  </a:lnTo>
                  <a:lnTo>
                    <a:pt x="2055" y="2027"/>
                  </a:lnTo>
                  <a:lnTo>
                    <a:pt x="2042" y="2012"/>
                  </a:lnTo>
                  <a:lnTo>
                    <a:pt x="2002" y="1997"/>
                  </a:lnTo>
                  <a:lnTo>
                    <a:pt x="1964" y="1974"/>
                  </a:lnTo>
                  <a:lnTo>
                    <a:pt x="1959" y="1954"/>
                  </a:lnTo>
                  <a:lnTo>
                    <a:pt x="1944" y="1914"/>
                  </a:lnTo>
                  <a:lnTo>
                    <a:pt x="1939" y="1914"/>
                  </a:lnTo>
                  <a:lnTo>
                    <a:pt x="1903" y="1893"/>
                  </a:lnTo>
                  <a:lnTo>
                    <a:pt x="1891" y="1893"/>
                  </a:lnTo>
                  <a:lnTo>
                    <a:pt x="1891" y="1896"/>
                  </a:lnTo>
                  <a:lnTo>
                    <a:pt x="1891" y="1893"/>
                  </a:lnTo>
                  <a:lnTo>
                    <a:pt x="1848" y="1888"/>
                  </a:lnTo>
                  <a:lnTo>
                    <a:pt x="1848" y="1883"/>
                  </a:lnTo>
                  <a:lnTo>
                    <a:pt x="1848" y="1888"/>
                  </a:lnTo>
                  <a:lnTo>
                    <a:pt x="1848" y="1881"/>
                  </a:lnTo>
                  <a:lnTo>
                    <a:pt x="1828" y="1876"/>
                  </a:lnTo>
                  <a:lnTo>
                    <a:pt x="1823" y="1861"/>
                  </a:lnTo>
                  <a:lnTo>
                    <a:pt x="1803" y="1846"/>
                  </a:lnTo>
                  <a:lnTo>
                    <a:pt x="1798" y="1846"/>
                  </a:lnTo>
                  <a:lnTo>
                    <a:pt x="1782" y="1841"/>
                  </a:lnTo>
                  <a:lnTo>
                    <a:pt x="1777" y="1830"/>
                  </a:lnTo>
                  <a:lnTo>
                    <a:pt x="1745" y="1815"/>
                  </a:lnTo>
                  <a:lnTo>
                    <a:pt x="1694" y="1820"/>
                  </a:lnTo>
                  <a:lnTo>
                    <a:pt x="1666" y="1815"/>
                  </a:lnTo>
                  <a:lnTo>
                    <a:pt x="1661" y="1805"/>
                  </a:lnTo>
                  <a:lnTo>
                    <a:pt x="1636" y="1800"/>
                  </a:lnTo>
                  <a:lnTo>
                    <a:pt x="1608" y="1805"/>
                  </a:lnTo>
                  <a:lnTo>
                    <a:pt x="1606" y="1803"/>
                  </a:lnTo>
                  <a:lnTo>
                    <a:pt x="1606" y="1798"/>
                  </a:lnTo>
                  <a:lnTo>
                    <a:pt x="1603" y="1790"/>
                  </a:lnTo>
                  <a:lnTo>
                    <a:pt x="1591" y="1795"/>
                  </a:lnTo>
                  <a:lnTo>
                    <a:pt x="1603" y="1790"/>
                  </a:lnTo>
                  <a:lnTo>
                    <a:pt x="1603" y="1785"/>
                  </a:lnTo>
                  <a:lnTo>
                    <a:pt x="1566" y="1795"/>
                  </a:lnTo>
                  <a:lnTo>
                    <a:pt x="1545" y="1805"/>
                  </a:lnTo>
                  <a:lnTo>
                    <a:pt x="1535" y="1830"/>
                  </a:lnTo>
                  <a:lnTo>
                    <a:pt x="1525" y="1836"/>
                  </a:lnTo>
                  <a:lnTo>
                    <a:pt x="1508" y="1851"/>
                  </a:lnTo>
                  <a:lnTo>
                    <a:pt x="1492" y="1866"/>
                  </a:lnTo>
                  <a:lnTo>
                    <a:pt x="1498" y="1878"/>
                  </a:lnTo>
                  <a:lnTo>
                    <a:pt x="1503" y="1904"/>
                  </a:lnTo>
                  <a:lnTo>
                    <a:pt x="1503" y="1919"/>
                  </a:lnTo>
                  <a:lnTo>
                    <a:pt x="1508" y="1939"/>
                  </a:lnTo>
                  <a:lnTo>
                    <a:pt x="1487" y="1954"/>
                  </a:lnTo>
                  <a:lnTo>
                    <a:pt x="1477" y="1964"/>
                  </a:lnTo>
                  <a:lnTo>
                    <a:pt x="1472" y="1974"/>
                  </a:lnTo>
                  <a:lnTo>
                    <a:pt x="1450" y="2022"/>
                  </a:lnTo>
                  <a:lnTo>
                    <a:pt x="1462" y="2042"/>
                  </a:lnTo>
                  <a:lnTo>
                    <a:pt x="1450" y="2047"/>
                  </a:lnTo>
                  <a:lnTo>
                    <a:pt x="1452" y="2047"/>
                  </a:lnTo>
                  <a:lnTo>
                    <a:pt x="1435" y="2057"/>
                  </a:lnTo>
                  <a:lnTo>
                    <a:pt x="1452" y="2093"/>
                  </a:lnTo>
                  <a:lnTo>
                    <a:pt x="1482" y="2146"/>
                  </a:lnTo>
                  <a:lnTo>
                    <a:pt x="1515" y="2211"/>
                  </a:lnTo>
                  <a:lnTo>
                    <a:pt x="1515" y="2221"/>
                  </a:lnTo>
                  <a:lnTo>
                    <a:pt x="1626" y="2284"/>
                  </a:lnTo>
                  <a:lnTo>
                    <a:pt x="1631" y="2284"/>
                  </a:lnTo>
                  <a:lnTo>
                    <a:pt x="1631" y="2282"/>
                  </a:lnTo>
                  <a:lnTo>
                    <a:pt x="1634" y="2279"/>
                  </a:lnTo>
                  <a:lnTo>
                    <a:pt x="1649" y="2294"/>
                  </a:lnTo>
                  <a:lnTo>
                    <a:pt x="1649" y="2297"/>
                  </a:lnTo>
                  <a:lnTo>
                    <a:pt x="1644" y="2315"/>
                  </a:lnTo>
                  <a:lnTo>
                    <a:pt x="1666" y="2352"/>
                  </a:lnTo>
                  <a:lnTo>
                    <a:pt x="1671" y="2362"/>
                  </a:lnTo>
                  <a:lnTo>
                    <a:pt x="1677" y="2357"/>
                  </a:lnTo>
                  <a:lnTo>
                    <a:pt x="1677" y="2360"/>
                  </a:lnTo>
                  <a:lnTo>
                    <a:pt x="1671" y="2362"/>
                  </a:lnTo>
                  <a:lnTo>
                    <a:pt x="1677" y="2368"/>
                  </a:lnTo>
                  <a:lnTo>
                    <a:pt x="1671" y="2388"/>
                  </a:lnTo>
                  <a:lnTo>
                    <a:pt x="1656" y="2405"/>
                  </a:lnTo>
                  <a:lnTo>
                    <a:pt x="1656" y="2436"/>
                  </a:lnTo>
                  <a:lnTo>
                    <a:pt x="1646" y="2456"/>
                  </a:lnTo>
                  <a:lnTo>
                    <a:pt x="1629" y="2524"/>
                  </a:lnTo>
                  <a:lnTo>
                    <a:pt x="1634" y="2574"/>
                  </a:lnTo>
                  <a:lnTo>
                    <a:pt x="1603" y="2642"/>
                  </a:lnTo>
                  <a:lnTo>
                    <a:pt x="1598" y="2713"/>
                  </a:lnTo>
                  <a:lnTo>
                    <a:pt x="1598" y="2751"/>
                  </a:lnTo>
                  <a:lnTo>
                    <a:pt x="1593" y="2786"/>
                  </a:lnTo>
                  <a:lnTo>
                    <a:pt x="1603" y="2806"/>
                  </a:lnTo>
                  <a:lnTo>
                    <a:pt x="1588" y="2889"/>
                  </a:lnTo>
                  <a:lnTo>
                    <a:pt x="1571" y="2925"/>
                  </a:lnTo>
                  <a:lnTo>
                    <a:pt x="1578" y="2950"/>
                  </a:lnTo>
                  <a:lnTo>
                    <a:pt x="1593" y="2983"/>
                  </a:lnTo>
                  <a:lnTo>
                    <a:pt x="1677" y="3018"/>
                  </a:lnTo>
                  <a:lnTo>
                    <a:pt x="1656" y="2998"/>
                  </a:lnTo>
                  <a:lnTo>
                    <a:pt x="1654" y="2993"/>
                  </a:lnTo>
                  <a:lnTo>
                    <a:pt x="1679" y="3018"/>
                  </a:lnTo>
                  <a:lnTo>
                    <a:pt x="1651" y="2960"/>
                  </a:lnTo>
                  <a:lnTo>
                    <a:pt x="1671" y="2927"/>
                  </a:lnTo>
                  <a:lnTo>
                    <a:pt x="1694" y="2894"/>
                  </a:lnTo>
                  <a:lnTo>
                    <a:pt x="1702" y="2862"/>
                  </a:lnTo>
                  <a:lnTo>
                    <a:pt x="1689" y="2847"/>
                  </a:lnTo>
                  <a:lnTo>
                    <a:pt x="1687" y="2824"/>
                  </a:lnTo>
                  <a:lnTo>
                    <a:pt x="1722" y="2781"/>
                  </a:lnTo>
                  <a:lnTo>
                    <a:pt x="1740" y="2741"/>
                  </a:lnTo>
                  <a:lnTo>
                    <a:pt x="1727" y="2726"/>
                  </a:lnTo>
                  <a:lnTo>
                    <a:pt x="1752" y="2715"/>
                  </a:lnTo>
                  <a:lnTo>
                    <a:pt x="1780" y="2673"/>
                  </a:lnTo>
                  <a:lnTo>
                    <a:pt x="1828" y="2655"/>
                  </a:lnTo>
                  <a:lnTo>
                    <a:pt x="1848" y="2642"/>
                  </a:lnTo>
                  <a:lnTo>
                    <a:pt x="1856" y="2605"/>
                  </a:lnTo>
                  <a:lnTo>
                    <a:pt x="1840" y="2594"/>
                  </a:lnTo>
                  <a:lnTo>
                    <a:pt x="1840" y="2584"/>
                  </a:lnTo>
                  <a:lnTo>
                    <a:pt x="1850" y="2594"/>
                  </a:lnTo>
                  <a:lnTo>
                    <a:pt x="1876" y="2599"/>
                  </a:lnTo>
                  <a:lnTo>
                    <a:pt x="1901" y="2579"/>
                  </a:lnTo>
                  <a:lnTo>
                    <a:pt x="1906" y="2569"/>
                  </a:lnTo>
                  <a:lnTo>
                    <a:pt x="1903" y="2559"/>
                  </a:lnTo>
                  <a:lnTo>
                    <a:pt x="1906" y="2569"/>
                  </a:lnTo>
                  <a:lnTo>
                    <a:pt x="1914" y="2552"/>
                  </a:lnTo>
                  <a:lnTo>
                    <a:pt x="1934" y="2531"/>
                  </a:lnTo>
                  <a:lnTo>
                    <a:pt x="1959" y="2506"/>
                  </a:lnTo>
                  <a:lnTo>
                    <a:pt x="1982" y="2438"/>
                  </a:lnTo>
                  <a:lnTo>
                    <a:pt x="1997" y="2408"/>
                  </a:lnTo>
                  <a:lnTo>
                    <a:pt x="2055" y="2373"/>
                  </a:lnTo>
                  <a:lnTo>
                    <a:pt x="2090" y="2368"/>
                  </a:lnTo>
                  <a:lnTo>
                    <a:pt x="2100" y="2362"/>
                  </a:lnTo>
                  <a:lnTo>
                    <a:pt x="2110" y="2342"/>
                  </a:lnTo>
                  <a:lnTo>
                    <a:pt x="2118" y="2320"/>
                  </a:lnTo>
                  <a:lnTo>
                    <a:pt x="2133" y="2294"/>
                  </a:lnTo>
                  <a:lnTo>
                    <a:pt x="2138" y="2284"/>
                  </a:lnTo>
                  <a:lnTo>
                    <a:pt x="2143" y="2196"/>
                  </a:lnTo>
                  <a:lnTo>
                    <a:pt x="2158" y="2191"/>
                  </a:lnTo>
                  <a:lnTo>
                    <a:pt x="2211" y="2125"/>
                  </a:lnTo>
                  <a:lnTo>
                    <a:pt x="2211" y="2110"/>
                  </a:lnTo>
                  <a:lnTo>
                    <a:pt x="2201" y="2073"/>
                  </a:lnTo>
                  <a:close/>
                  <a:moveTo>
                    <a:pt x="1440" y="567"/>
                  </a:moveTo>
                  <a:lnTo>
                    <a:pt x="1445" y="570"/>
                  </a:lnTo>
                  <a:lnTo>
                    <a:pt x="1447" y="570"/>
                  </a:lnTo>
                  <a:lnTo>
                    <a:pt x="1450" y="572"/>
                  </a:lnTo>
                  <a:lnTo>
                    <a:pt x="1455" y="575"/>
                  </a:lnTo>
                  <a:lnTo>
                    <a:pt x="1457" y="575"/>
                  </a:lnTo>
                  <a:lnTo>
                    <a:pt x="1462" y="577"/>
                  </a:lnTo>
                  <a:lnTo>
                    <a:pt x="1467" y="577"/>
                  </a:lnTo>
                  <a:lnTo>
                    <a:pt x="1470" y="580"/>
                  </a:lnTo>
                  <a:lnTo>
                    <a:pt x="1472" y="580"/>
                  </a:lnTo>
                  <a:lnTo>
                    <a:pt x="1475" y="577"/>
                  </a:lnTo>
                  <a:lnTo>
                    <a:pt x="1475" y="575"/>
                  </a:lnTo>
                  <a:lnTo>
                    <a:pt x="1477" y="575"/>
                  </a:lnTo>
                  <a:lnTo>
                    <a:pt x="1480" y="570"/>
                  </a:lnTo>
                  <a:lnTo>
                    <a:pt x="1482" y="567"/>
                  </a:lnTo>
                  <a:lnTo>
                    <a:pt x="1480" y="565"/>
                  </a:lnTo>
                  <a:lnTo>
                    <a:pt x="1475" y="565"/>
                  </a:lnTo>
                  <a:lnTo>
                    <a:pt x="1472" y="562"/>
                  </a:lnTo>
                  <a:lnTo>
                    <a:pt x="1457" y="562"/>
                  </a:lnTo>
                  <a:lnTo>
                    <a:pt x="1455" y="560"/>
                  </a:lnTo>
                  <a:lnTo>
                    <a:pt x="1452" y="555"/>
                  </a:lnTo>
                  <a:lnTo>
                    <a:pt x="1450" y="550"/>
                  </a:lnTo>
                  <a:lnTo>
                    <a:pt x="1447" y="545"/>
                  </a:lnTo>
                  <a:lnTo>
                    <a:pt x="1442" y="545"/>
                  </a:lnTo>
                  <a:lnTo>
                    <a:pt x="1435" y="542"/>
                  </a:lnTo>
                  <a:lnTo>
                    <a:pt x="1429" y="540"/>
                  </a:lnTo>
                  <a:lnTo>
                    <a:pt x="1424" y="540"/>
                  </a:lnTo>
                  <a:lnTo>
                    <a:pt x="1419" y="540"/>
                  </a:lnTo>
                  <a:lnTo>
                    <a:pt x="1417" y="540"/>
                  </a:lnTo>
                  <a:lnTo>
                    <a:pt x="1414" y="542"/>
                  </a:lnTo>
                  <a:lnTo>
                    <a:pt x="1412" y="545"/>
                  </a:lnTo>
                  <a:lnTo>
                    <a:pt x="1409" y="545"/>
                  </a:lnTo>
                  <a:lnTo>
                    <a:pt x="1409" y="542"/>
                  </a:lnTo>
                  <a:lnTo>
                    <a:pt x="1407" y="535"/>
                  </a:lnTo>
                  <a:lnTo>
                    <a:pt x="1404" y="529"/>
                  </a:lnTo>
                  <a:lnTo>
                    <a:pt x="1402" y="527"/>
                  </a:lnTo>
                  <a:lnTo>
                    <a:pt x="1399" y="524"/>
                  </a:lnTo>
                  <a:lnTo>
                    <a:pt x="1394" y="524"/>
                  </a:lnTo>
                  <a:lnTo>
                    <a:pt x="1392" y="524"/>
                  </a:lnTo>
                  <a:lnTo>
                    <a:pt x="1392" y="529"/>
                  </a:lnTo>
                  <a:lnTo>
                    <a:pt x="1392" y="535"/>
                  </a:lnTo>
                  <a:lnTo>
                    <a:pt x="1392" y="542"/>
                  </a:lnTo>
                  <a:lnTo>
                    <a:pt x="1392" y="547"/>
                  </a:lnTo>
                  <a:lnTo>
                    <a:pt x="1392" y="550"/>
                  </a:lnTo>
                  <a:lnTo>
                    <a:pt x="1394" y="552"/>
                  </a:lnTo>
                  <a:lnTo>
                    <a:pt x="1394" y="555"/>
                  </a:lnTo>
                  <a:lnTo>
                    <a:pt x="1394" y="560"/>
                  </a:lnTo>
                  <a:lnTo>
                    <a:pt x="1394" y="565"/>
                  </a:lnTo>
                  <a:lnTo>
                    <a:pt x="1394" y="570"/>
                  </a:lnTo>
                  <a:lnTo>
                    <a:pt x="1397" y="575"/>
                  </a:lnTo>
                  <a:lnTo>
                    <a:pt x="1397" y="577"/>
                  </a:lnTo>
                  <a:lnTo>
                    <a:pt x="1394" y="577"/>
                  </a:lnTo>
                  <a:lnTo>
                    <a:pt x="1392" y="580"/>
                  </a:lnTo>
                  <a:lnTo>
                    <a:pt x="1389" y="585"/>
                  </a:lnTo>
                  <a:lnTo>
                    <a:pt x="1387" y="587"/>
                  </a:lnTo>
                  <a:lnTo>
                    <a:pt x="1384" y="590"/>
                  </a:lnTo>
                  <a:lnTo>
                    <a:pt x="1387" y="593"/>
                  </a:lnTo>
                  <a:lnTo>
                    <a:pt x="1392" y="593"/>
                  </a:lnTo>
                  <a:lnTo>
                    <a:pt x="1397" y="590"/>
                  </a:lnTo>
                  <a:lnTo>
                    <a:pt x="1399" y="590"/>
                  </a:lnTo>
                  <a:lnTo>
                    <a:pt x="1402" y="590"/>
                  </a:lnTo>
                  <a:lnTo>
                    <a:pt x="1407" y="590"/>
                  </a:lnTo>
                  <a:lnTo>
                    <a:pt x="1409" y="590"/>
                  </a:lnTo>
                  <a:lnTo>
                    <a:pt x="1412" y="593"/>
                  </a:lnTo>
                  <a:lnTo>
                    <a:pt x="1414" y="598"/>
                  </a:lnTo>
                  <a:lnTo>
                    <a:pt x="1414" y="600"/>
                  </a:lnTo>
                  <a:lnTo>
                    <a:pt x="1417" y="603"/>
                  </a:lnTo>
                  <a:lnTo>
                    <a:pt x="1419" y="603"/>
                  </a:lnTo>
                  <a:lnTo>
                    <a:pt x="1424" y="600"/>
                  </a:lnTo>
                  <a:lnTo>
                    <a:pt x="1424" y="598"/>
                  </a:lnTo>
                  <a:lnTo>
                    <a:pt x="1427" y="595"/>
                  </a:lnTo>
                  <a:lnTo>
                    <a:pt x="1427" y="593"/>
                  </a:lnTo>
                  <a:lnTo>
                    <a:pt x="1429" y="590"/>
                  </a:lnTo>
                  <a:lnTo>
                    <a:pt x="1435" y="587"/>
                  </a:lnTo>
                  <a:lnTo>
                    <a:pt x="1437" y="585"/>
                  </a:lnTo>
                  <a:lnTo>
                    <a:pt x="1437" y="580"/>
                  </a:lnTo>
                  <a:lnTo>
                    <a:pt x="1437" y="575"/>
                  </a:lnTo>
                  <a:lnTo>
                    <a:pt x="1435" y="570"/>
                  </a:lnTo>
                  <a:lnTo>
                    <a:pt x="1437" y="567"/>
                  </a:lnTo>
                  <a:lnTo>
                    <a:pt x="1440" y="567"/>
                  </a:lnTo>
                  <a:close/>
                  <a:moveTo>
                    <a:pt x="966" y="300"/>
                  </a:moveTo>
                  <a:lnTo>
                    <a:pt x="968" y="303"/>
                  </a:lnTo>
                  <a:lnTo>
                    <a:pt x="971" y="310"/>
                  </a:lnTo>
                  <a:lnTo>
                    <a:pt x="973" y="323"/>
                  </a:lnTo>
                  <a:lnTo>
                    <a:pt x="973" y="330"/>
                  </a:lnTo>
                  <a:lnTo>
                    <a:pt x="973" y="335"/>
                  </a:lnTo>
                  <a:lnTo>
                    <a:pt x="978" y="338"/>
                  </a:lnTo>
                  <a:lnTo>
                    <a:pt x="983" y="335"/>
                  </a:lnTo>
                  <a:lnTo>
                    <a:pt x="986" y="333"/>
                  </a:lnTo>
                  <a:lnTo>
                    <a:pt x="988" y="330"/>
                  </a:lnTo>
                  <a:lnTo>
                    <a:pt x="991" y="333"/>
                  </a:lnTo>
                  <a:lnTo>
                    <a:pt x="996" y="335"/>
                  </a:lnTo>
                  <a:lnTo>
                    <a:pt x="998" y="338"/>
                  </a:lnTo>
                  <a:lnTo>
                    <a:pt x="1003" y="335"/>
                  </a:lnTo>
                  <a:lnTo>
                    <a:pt x="1006" y="330"/>
                  </a:lnTo>
                  <a:lnTo>
                    <a:pt x="1011" y="323"/>
                  </a:lnTo>
                  <a:lnTo>
                    <a:pt x="1016" y="320"/>
                  </a:lnTo>
                  <a:lnTo>
                    <a:pt x="1024" y="318"/>
                  </a:lnTo>
                  <a:lnTo>
                    <a:pt x="1026" y="315"/>
                  </a:lnTo>
                  <a:lnTo>
                    <a:pt x="1026" y="310"/>
                  </a:lnTo>
                  <a:lnTo>
                    <a:pt x="1026" y="305"/>
                  </a:lnTo>
                  <a:lnTo>
                    <a:pt x="1029" y="305"/>
                  </a:lnTo>
                  <a:lnTo>
                    <a:pt x="1039" y="303"/>
                  </a:lnTo>
                  <a:lnTo>
                    <a:pt x="1044" y="300"/>
                  </a:lnTo>
                  <a:lnTo>
                    <a:pt x="1049" y="300"/>
                  </a:lnTo>
                  <a:lnTo>
                    <a:pt x="1054" y="298"/>
                  </a:lnTo>
                  <a:lnTo>
                    <a:pt x="1059" y="295"/>
                  </a:lnTo>
                  <a:lnTo>
                    <a:pt x="1064" y="295"/>
                  </a:lnTo>
                  <a:lnTo>
                    <a:pt x="1066" y="292"/>
                  </a:lnTo>
                  <a:lnTo>
                    <a:pt x="1066" y="290"/>
                  </a:lnTo>
                  <a:lnTo>
                    <a:pt x="1069" y="287"/>
                  </a:lnTo>
                  <a:lnTo>
                    <a:pt x="1066" y="285"/>
                  </a:lnTo>
                  <a:lnTo>
                    <a:pt x="1066" y="277"/>
                  </a:lnTo>
                  <a:lnTo>
                    <a:pt x="1064" y="270"/>
                  </a:lnTo>
                  <a:lnTo>
                    <a:pt x="1059" y="265"/>
                  </a:lnTo>
                  <a:lnTo>
                    <a:pt x="1056" y="262"/>
                  </a:lnTo>
                  <a:lnTo>
                    <a:pt x="1054" y="262"/>
                  </a:lnTo>
                  <a:lnTo>
                    <a:pt x="1049" y="262"/>
                  </a:lnTo>
                  <a:lnTo>
                    <a:pt x="1046" y="262"/>
                  </a:lnTo>
                  <a:lnTo>
                    <a:pt x="1044" y="257"/>
                  </a:lnTo>
                  <a:lnTo>
                    <a:pt x="1041" y="255"/>
                  </a:lnTo>
                  <a:lnTo>
                    <a:pt x="1039" y="250"/>
                  </a:lnTo>
                  <a:lnTo>
                    <a:pt x="1031" y="247"/>
                  </a:lnTo>
                  <a:lnTo>
                    <a:pt x="1026" y="247"/>
                  </a:lnTo>
                  <a:lnTo>
                    <a:pt x="1021" y="247"/>
                  </a:lnTo>
                  <a:lnTo>
                    <a:pt x="1019" y="245"/>
                  </a:lnTo>
                  <a:lnTo>
                    <a:pt x="1016" y="242"/>
                  </a:lnTo>
                  <a:lnTo>
                    <a:pt x="1011" y="242"/>
                  </a:lnTo>
                  <a:lnTo>
                    <a:pt x="1008" y="240"/>
                  </a:lnTo>
                  <a:lnTo>
                    <a:pt x="1006" y="242"/>
                  </a:lnTo>
                  <a:lnTo>
                    <a:pt x="1006" y="245"/>
                  </a:lnTo>
                  <a:lnTo>
                    <a:pt x="1006" y="250"/>
                  </a:lnTo>
                  <a:lnTo>
                    <a:pt x="1003" y="255"/>
                  </a:lnTo>
                  <a:lnTo>
                    <a:pt x="1003" y="257"/>
                  </a:lnTo>
                  <a:lnTo>
                    <a:pt x="998" y="260"/>
                  </a:lnTo>
                  <a:lnTo>
                    <a:pt x="993" y="267"/>
                  </a:lnTo>
                  <a:lnTo>
                    <a:pt x="986" y="272"/>
                  </a:lnTo>
                  <a:lnTo>
                    <a:pt x="983" y="277"/>
                  </a:lnTo>
                  <a:lnTo>
                    <a:pt x="978" y="282"/>
                  </a:lnTo>
                  <a:lnTo>
                    <a:pt x="971" y="287"/>
                  </a:lnTo>
                  <a:lnTo>
                    <a:pt x="966" y="295"/>
                  </a:lnTo>
                  <a:lnTo>
                    <a:pt x="963" y="300"/>
                  </a:lnTo>
                  <a:lnTo>
                    <a:pt x="966" y="300"/>
                  </a:lnTo>
                  <a:close/>
                  <a:moveTo>
                    <a:pt x="1498" y="494"/>
                  </a:moveTo>
                  <a:lnTo>
                    <a:pt x="1498" y="494"/>
                  </a:lnTo>
                  <a:lnTo>
                    <a:pt x="1498" y="492"/>
                  </a:lnTo>
                  <a:lnTo>
                    <a:pt x="1498" y="489"/>
                  </a:lnTo>
                  <a:lnTo>
                    <a:pt x="1495" y="489"/>
                  </a:lnTo>
                  <a:lnTo>
                    <a:pt x="1495" y="492"/>
                  </a:lnTo>
                  <a:lnTo>
                    <a:pt x="1498" y="494"/>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500" b="1" kern="0">
                <a:solidFill>
                  <a:srgbClr val="FFFFFF"/>
                </a:solidFill>
                <a:latin typeface="Arial" panose="020B0604020202020204" pitchFamily="34" charset="0"/>
                <a:ea typeface="MS PGothic" panose="020B0600070205080204" pitchFamily="34" charset="-128"/>
              </a:endParaRPr>
            </a:p>
          </p:txBody>
        </p:sp>
        <p:sp>
          <p:nvSpPr>
            <p:cNvPr id="5" name="Freeform 43"/>
            <p:cNvSpPr>
              <a:spLocks/>
            </p:cNvSpPr>
            <p:nvPr/>
          </p:nvSpPr>
          <p:spPr bwMode="auto">
            <a:xfrm>
              <a:off x="3277" y="2412"/>
              <a:ext cx="46" cy="28"/>
            </a:xfrm>
            <a:custGeom>
              <a:avLst/>
              <a:gdLst>
                <a:gd name="T0" fmla="*/ 0 w 46"/>
                <a:gd name="T1" fmla="*/ 15 h 28"/>
                <a:gd name="T2" fmla="*/ 3 w 46"/>
                <a:gd name="T3" fmla="*/ 17 h 28"/>
                <a:gd name="T4" fmla="*/ 12 w 46"/>
                <a:gd name="T5" fmla="*/ 14 h 28"/>
                <a:gd name="T6" fmla="*/ 13 w 46"/>
                <a:gd name="T7" fmla="*/ 8 h 28"/>
                <a:gd name="T8" fmla="*/ 27 w 46"/>
                <a:gd name="T9" fmla="*/ 9 h 28"/>
                <a:gd name="T10" fmla="*/ 46 w 46"/>
                <a:gd name="T11" fmla="*/ 0 h 28"/>
                <a:gd name="T12" fmla="*/ 46 w 46"/>
                <a:gd name="T13" fmla="*/ 1 h 28"/>
                <a:gd name="T14" fmla="*/ 33 w 46"/>
                <a:gd name="T15" fmla="*/ 11 h 28"/>
                <a:gd name="T16" fmla="*/ 36 w 46"/>
                <a:gd name="T17" fmla="*/ 18 h 28"/>
                <a:gd name="T18" fmla="*/ 27 w 46"/>
                <a:gd name="T19" fmla="*/ 21 h 28"/>
                <a:gd name="T20" fmla="*/ 15 w 46"/>
                <a:gd name="T21" fmla="*/ 28 h 28"/>
                <a:gd name="T22" fmla="*/ 13 w 46"/>
                <a:gd name="T23" fmla="*/ 28 h 28"/>
                <a:gd name="T24" fmla="*/ 8 w 46"/>
                <a:gd name="T25" fmla="*/ 26 h 28"/>
                <a:gd name="T26" fmla="*/ 2 w 46"/>
                <a:gd name="T27" fmla="*/ 23 h 28"/>
                <a:gd name="T28" fmla="*/ 0 w 46"/>
                <a:gd name="T29" fmla="*/ 15 h 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28">
                  <a:moveTo>
                    <a:pt x="0" y="15"/>
                  </a:moveTo>
                  <a:lnTo>
                    <a:pt x="3" y="17"/>
                  </a:lnTo>
                  <a:lnTo>
                    <a:pt x="12" y="14"/>
                  </a:lnTo>
                  <a:lnTo>
                    <a:pt x="13" y="8"/>
                  </a:lnTo>
                  <a:lnTo>
                    <a:pt x="27" y="9"/>
                  </a:lnTo>
                  <a:lnTo>
                    <a:pt x="46" y="0"/>
                  </a:lnTo>
                  <a:lnTo>
                    <a:pt x="46" y="1"/>
                  </a:lnTo>
                  <a:lnTo>
                    <a:pt x="33" y="11"/>
                  </a:lnTo>
                  <a:lnTo>
                    <a:pt x="36" y="18"/>
                  </a:lnTo>
                  <a:lnTo>
                    <a:pt x="27" y="21"/>
                  </a:lnTo>
                  <a:lnTo>
                    <a:pt x="15" y="28"/>
                  </a:lnTo>
                  <a:lnTo>
                    <a:pt x="13" y="28"/>
                  </a:lnTo>
                  <a:lnTo>
                    <a:pt x="8" y="26"/>
                  </a:lnTo>
                  <a:lnTo>
                    <a:pt x="2" y="23"/>
                  </a:lnTo>
                  <a:lnTo>
                    <a:pt x="0" y="15"/>
                  </a:lnTo>
                  <a:close/>
                </a:path>
              </a:pathLst>
            </a:custGeom>
            <a:grp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auto" hangingPunct="0">
                <a:spcBef>
                  <a:spcPts val="600"/>
                </a:spcBef>
                <a:spcAft>
                  <a:spcPts val="600"/>
                </a:spcAft>
                <a:defRPr/>
              </a:pPr>
              <a:endParaRPr lang="en-GB" sz="1500" b="1" kern="0">
                <a:solidFill>
                  <a:srgbClr val="FFFFFF"/>
                </a:solidFill>
                <a:latin typeface="Arial" panose="020B0604020202020204" pitchFamily="34" charset="0"/>
                <a:ea typeface="MS PGothic" panose="020B0600070205080204" pitchFamily="34" charset="-128"/>
              </a:endParaRPr>
            </a:p>
          </p:txBody>
        </p:sp>
      </p:grpSp>
      <p:sp>
        <p:nvSpPr>
          <p:cNvPr id="7" name="Rectangle 2"/>
          <p:cNvSpPr txBox="1">
            <a:spLocks noChangeArrowheads="1"/>
          </p:cNvSpPr>
          <p:nvPr/>
        </p:nvSpPr>
        <p:spPr bwMode="auto">
          <a:xfrm>
            <a:off x="539553" y="332656"/>
            <a:ext cx="8953500" cy="8636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en-GB" altLang="en-US" sz="5500" kern="0" dirty="0">
                <a:solidFill>
                  <a:prstClr val="white"/>
                </a:solidFill>
                <a:latin typeface="Calibri" panose="020F0502020204030204" pitchFamily="34" charset="0"/>
              </a:rPr>
              <a:t>ICM in brief</a:t>
            </a:r>
          </a:p>
        </p:txBody>
      </p:sp>
      <p:sp>
        <p:nvSpPr>
          <p:cNvPr id="8" name="Textfeld 7"/>
          <p:cNvSpPr txBox="1"/>
          <p:nvPr/>
        </p:nvSpPr>
        <p:spPr>
          <a:xfrm>
            <a:off x="539552" y="1752601"/>
            <a:ext cx="8280920" cy="4770537"/>
          </a:xfrm>
          <a:prstGeom prst="rect">
            <a:avLst/>
          </a:prstGeom>
          <a:noFill/>
        </p:spPr>
        <p:txBody>
          <a:bodyPr wrap="square" lIns="91438" tIns="45719" rIns="91438" bIns="45719" rtlCol="0">
            <a:spAutoFit/>
          </a:bodyPr>
          <a:lstStyle/>
          <a:p>
            <a:pPr defTabSz="457189" fontAlgn="auto">
              <a:spcBef>
                <a:spcPts val="1200"/>
              </a:spcBef>
              <a:spcAft>
                <a:spcPts val="1200"/>
              </a:spcAft>
              <a:buClr>
                <a:srgbClr val="F8C897">
                  <a:lumMod val="75000"/>
                </a:srgbClr>
              </a:buClr>
              <a:defRPr/>
            </a:pPr>
            <a:r>
              <a:rPr lang="en-GB" sz="3200" b="1" dirty="0">
                <a:solidFill>
                  <a:prstClr val="white"/>
                </a:solidFill>
                <a:latin typeface="Calibri" panose="020F0502020204030204" pitchFamily="34" charset="0"/>
              </a:rPr>
              <a:t>Short-term higher education mobility</a:t>
            </a:r>
          </a:p>
          <a:p>
            <a:pPr defTabSz="457189" fontAlgn="auto">
              <a:spcBef>
                <a:spcPts val="1200"/>
              </a:spcBef>
              <a:spcAft>
                <a:spcPts val="1200"/>
              </a:spcAft>
              <a:buClr>
                <a:srgbClr val="F8C897">
                  <a:lumMod val="75000"/>
                </a:srgbClr>
              </a:buClr>
              <a:defRPr/>
            </a:pPr>
            <a:r>
              <a:rPr lang="en-GB" sz="3200" b="1" dirty="0">
                <a:solidFill>
                  <a:prstClr val="white"/>
                </a:solidFill>
                <a:latin typeface="Calibri" panose="020F0502020204030204" pitchFamily="34" charset="0"/>
              </a:rPr>
              <a:t>For students and PhD candidates (3-12 months) &amp; staff (5-60 days)</a:t>
            </a:r>
          </a:p>
          <a:p>
            <a:pPr defTabSz="457189" fontAlgn="auto">
              <a:spcBef>
                <a:spcPts val="1200"/>
              </a:spcBef>
              <a:spcAft>
                <a:spcPts val="1200"/>
              </a:spcAft>
              <a:buClr>
                <a:srgbClr val="F8C897">
                  <a:lumMod val="75000"/>
                </a:srgbClr>
              </a:buClr>
              <a:defRPr/>
            </a:pPr>
            <a:r>
              <a:rPr lang="en-GB" sz="3200" b="1" dirty="0">
                <a:solidFill>
                  <a:prstClr val="white"/>
                </a:solidFill>
                <a:latin typeface="Calibri" panose="020F0502020204030204" pitchFamily="34" charset="0"/>
              </a:rPr>
              <a:t>All levels: BA, MA, PhD, academic &amp; administrative staff</a:t>
            </a:r>
          </a:p>
          <a:p>
            <a:pPr defTabSz="457189" fontAlgn="auto">
              <a:spcBef>
                <a:spcPts val="1200"/>
              </a:spcBef>
              <a:spcAft>
                <a:spcPts val="1200"/>
              </a:spcAft>
              <a:buClr>
                <a:srgbClr val="F8C897">
                  <a:lumMod val="75000"/>
                </a:srgbClr>
              </a:buClr>
              <a:defRPr/>
            </a:pPr>
            <a:r>
              <a:rPr lang="en-GB" sz="3200" b="1" dirty="0">
                <a:solidFill>
                  <a:prstClr val="white"/>
                </a:solidFill>
                <a:latin typeface="Calibri" panose="020F0502020204030204" pitchFamily="34" charset="0"/>
              </a:rPr>
              <a:t>Can also supports traineeships</a:t>
            </a:r>
          </a:p>
          <a:p>
            <a:pPr defTabSz="457189" fontAlgn="auto">
              <a:spcBef>
                <a:spcPts val="1200"/>
              </a:spcBef>
              <a:spcAft>
                <a:spcPts val="1200"/>
              </a:spcAft>
              <a:buClr>
                <a:srgbClr val="F8C897">
                  <a:lumMod val="75000"/>
                </a:srgbClr>
              </a:buClr>
              <a:defRPr/>
            </a:pPr>
            <a:r>
              <a:rPr lang="fr-BE" sz="3200" b="1" dirty="0" err="1">
                <a:solidFill>
                  <a:prstClr val="white"/>
                </a:solidFill>
                <a:latin typeface="Calibri" panose="020F0502020204030204" pitchFamily="34" charset="0"/>
              </a:rPr>
              <a:t>Generous</a:t>
            </a:r>
            <a:r>
              <a:rPr lang="fr-BE" sz="3200" b="1" dirty="0">
                <a:solidFill>
                  <a:prstClr val="white"/>
                </a:solidFill>
                <a:latin typeface="Calibri" panose="020F0502020204030204" pitchFamily="34" charset="0"/>
              </a:rPr>
              <a:t> </a:t>
            </a:r>
            <a:r>
              <a:rPr lang="fr-BE" sz="3200" b="1" dirty="0" err="1">
                <a:solidFill>
                  <a:prstClr val="white"/>
                </a:solidFill>
                <a:latin typeface="Calibri" panose="020F0502020204030204" pitchFamily="34" charset="0"/>
              </a:rPr>
              <a:t>grant</a:t>
            </a:r>
            <a:r>
              <a:rPr lang="fr-BE" sz="3200" b="1" dirty="0">
                <a:solidFill>
                  <a:prstClr val="white"/>
                </a:solidFill>
                <a:latin typeface="Calibri" panose="020F0502020204030204" pitchFamily="34" charset="0"/>
              </a:rPr>
              <a:t>… and no </a:t>
            </a:r>
            <a:r>
              <a:rPr lang="fr-BE" sz="3200" b="1" dirty="0" err="1">
                <a:solidFill>
                  <a:prstClr val="white"/>
                </a:solidFill>
                <a:latin typeface="Calibri" panose="020F0502020204030204" pitchFamily="34" charset="0"/>
              </a:rPr>
              <a:t>tuition</a:t>
            </a:r>
            <a:r>
              <a:rPr lang="fr-BE" sz="3200" b="1" dirty="0">
                <a:solidFill>
                  <a:prstClr val="white"/>
                </a:solidFill>
                <a:latin typeface="Calibri" panose="020F0502020204030204" pitchFamily="34" charset="0"/>
              </a:rPr>
              <a:t> </a:t>
            </a:r>
            <a:r>
              <a:rPr lang="fr-BE" sz="3200" b="1" dirty="0" err="1">
                <a:solidFill>
                  <a:prstClr val="white"/>
                </a:solidFill>
                <a:latin typeface="Calibri" panose="020F0502020204030204" pitchFamily="34" charset="0"/>
              </a:rPr>
              <a:t>fees</a:t>
            </a:r>
            <a:r>
              <a:rPr lang="fr-BE" sz="3200" b="1" dirty="0">
                <a:solidFill>
                  <a:prstClr val="white"/>
                </a:solidFill>
                <a:latin typeface="Calibri" panose="020F0502020204030204" pitchFamily="34" charset="0"/>
              </a:rPr>
              <a:t>!</a:t>
            </a:r>
            <a:endParaRPr lang="en-GB" sz="3200" b="1" dirty="0">
              <a:solidFill>
                <a:prstClr val="white"/>
              </a:solidFill>
              <a:latin typeface="Calibri" panose="020F0502020204030204" pitchFamily="34" charset="0"/>
            </a:endParaRPr>
          </a:p>
        </p:txBody>
      </p:sp>
    </p:spTree>
    <p:extLst>
      <p:ext uri="{BB962C8B-B14F-4D97-AF65-F5344CB8AC3E}">
        <p14:creationId xmlns:p14="http://schemas.microsoft.com/office/powerpoint/2010/main" val="1824596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 name="Picture 2" descr="though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260648"/>
            <a:ext cx="7423472" cy="7423472"/>
          </a:xfrm>
          <a:prstGeom prst="rect">
            <a:avLst/>
          </a:prstGeom>
        </p:spPr>
      </p:pic>
      <p:sp>
        <p:nvSpPr>
          <p:cNvPr id="4" name="TextBox 3"/>
          <p:cNvSpPr txBox="1"/>
          <p:nvPr/>
        </p:nvSpPr>
        <p:spPr>
          <a:xfrm>
            <a:off x="1259632" y="2132856"/>
            <a:ext cx="6408712" cy="2011000"/>
          </a:xfrm>
          <a:prstGeom prst="rect">
            <a:avLst/>
          </a:prstGeom>
          <a:noFill/>
        </p:spPr>
        <p:txBody>
          <a:bodyPr wrap="square" lIns="91438" tIns="45719" rIns="91438" bIns="45719" rtlCol="0">
            <a:spAutoFit/>
          </a:bodyPr>
          <a:lstStyle/>
          <a:p>
            <a:pPr algn="ctr"/>
            <a:r>
              <a:rPr lang="fr-BE" sz="6000" b="1" dirty="0">
                <a:solidFill>
                  <a:prstClr val="black"/>
                </a:solidFill>
                <a:latin typeface="Calibri"/>
                <a:cs typeface="Calibri"/>
              </a:rPr>
              <a:t>How does ICM work?</a:t>
            </a:r>
            <a:endParaRPr lang="en-GB" sz="6000" b="1" dirty="0">
              <a:solidFill>
                <a:prstClr val="black"/>
              </a:solidFill>
              <a:latin typeface="Calibri"/>
              <a:cs typeface="Calibri"/>
            </a:endParaRPr>
          </a:p>
        </p:txBody>
      </p:sp>
    </p:spTree>
    <p:extLst>
      <p:ext uri="{BB962C8B-B14F-4D97-AF65-F5344CB8AC3E}">
        <p14:creationId xmlns:p14="http://schemas.microsoft.com/office/powerpoint/2010/main" val="217805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2" name="Group 132"/>
          <p:cNvGrpSpPr>
            <a:grpSpLocks/>
          </p:cNvGrpSpPr>
          <p:nvPr/>
        </p:nvGrpSpPr>
        <p:grpSpPr bwMode="auto">
          <a:xfrm>
            <a:off x="2746377" y="-12699"/>
            <a:ext cx="6473825" cy="6794500"/>
            <a:chOff x="1730" y="-8"/>
            <a:chExt cx="4078" cy="4280"/>
          </a:xfrm>
          <a:solidFill>
            <a:schemeClr val="accent3">
              <a:lumMod val="75000"/>
            </a:schemeClr>
          </a:solidFill>
        </p:grpSpPr>
        <p:sp>
          <p:nvSpPr>
            <p:cNvPr id="3"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9525">
              <a:solidFill>
                <a:schemeClr val="accent3">
                  <a:lumMod val="50000"/>
                </a:schemeClr>
              </a:solidFill>
              <a:round/>
              <a:headEnd/>
              <a:tailEnd/>
            </a:ln>
          </p:spPr>
          <p:txBody>
            <a:bodyPr/>
            <a:lstStyle/>
            <a:p>
              <a:endParaRPr lang="en-GB"/>
            </a:p>
          </p:txBody>
        </p:sp>
        <p:sp>
          <p:nvSpPr>
            <p:cNvPr id="4"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9525">
              <a:solidFill>
                <a:schemeClr val="accent3">
                  <a:lumMod val="50000"/>
                </a:schemeClr>
              </a:solidFill>
              <a:round/>
              <a:headEnd/>
              <a:tailEnd/>
            </a:ln>
          </p:spPr>
          <p:txBody>
            <a:bodyPr/>
            <a:lstStyle/>
            <a:p>
              <a:endParaRPr lang="en-GB"/>
            </a:p>
          </p:txBody>
        </p:sp>
        <p:sp>
          <p:nvSpPr>
            <p:cNvPr id="5"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12700" cmpd="sng">
              <a:solidFill>
                <a:schemeClr val="accent3">
                  <a:lumMod val="50000"/>
                </a:schemeClr>
              </a:solidFill>
              <a:prstDash val="solid"/>
              <a:round/>
              <a:headEnd/>
              <a:tailEnd/>
            </a:ln>
          </p:spPr>
          <p:txBody>
            <a:bodyPr/>
            <a:lstStyle/>
            <a:p>
              <a:endParaRPr lang="en-GB"/>
            </a:p>
          </p:txBody>
        </p:sp>
        <p:sp>
          <p:nvSpPr>
            <p:cNvPr id="6"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12700">
              <a:solidFill>
                <a:schemeClr val="accent3">
                  <a:lumMod val="50000"/>
                </a:schemeClr>
              </a:solidFill>
              <a:prstDash val="solid"/>
              <a:round/>
              <a:headEnd/>
              <a:tailEnd/>
            </a:ln>
          </p:spPr>
          <p:txBody>
            <a:bodyPr/>
            <a:lstStyle/>
            <a:p>
              <a:endParaRPr lang="en-GB"/>
            </a:p>
          </p:txBody>
        </p:sp>
        <p:sp>
          <p:nvSpPr>
            <p:cNvPr id="7"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grpFill/>
            <a:ln w="12700">
              <a:solidFill>
                <a:schemeClr val="accent3">
                  <a:lumMod val="50000"/>
                </a:schemeClr>
              </a:solidFill>
              <a:prstDash val="solid"/>
              <a:round/>
              <a:headEnd/>
              <a:tailEnd/>
            </a:ln>
          </p:spPr>
          <p:txBody>
            <a:bodyPr/>
            <a:lstStyle/>
            <a:p>
              <a:endParaRPr lang="en-GB"/>
            </a:p>
          </p:txBody>
        </p:sp>
        <p:sp>
          <p:nvSpPr>
            <p:cNvPr id="8"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9525">
              <a:solidFill>
                <a:schemeClr val="accent3">
                  <a:lumMod val="50000"/>
                </a:schemeClr>
              </a:solidFill>
              <a:round/>
              <a:headEnd/>
              <a:tailEnd/>
            </a:ln>
          </p:spPr>
          <p:txBody>
            <a:bodyPr/>
            <a:lstStyle/>
            <a:p>
              <a:endParaRPr lang="en-GB"/>
            </a:p>
          </p:txBody>
        </p:sp>
        <p:sp>
          <p:nvSpPr>
            <p:cNvPr id="9"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9525">
              <a:solidFill>
                <a:schemeClr val="accent3">
                  <a:lumMod val="50000"/>
                </a:schemeClr>
              </a:solidFill>
              <a:round/>
              <a:headEnd/>
              <a:tailEnd/>
            </a:ln>
          </p:spPr>
          <p:txBody>
            <a:bodyPr/>
            <a:lstStyle/>
            <a:p>
              <a:endParaRPr lang="en-GB"/>
            </a:p>
          </p:txBody>
        </p:sp>
        <p:sp>
          <p:nvSpPr>
            <p:cNvPr id="10"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12700">
              <a:solidFill>
                <a:schemeClr val="accent3">
                  <a:lumMod val="50000"/>
                </a:schemeClr>
              </a:solidFill>
              <a:prstDash val="solid"/>
              <a:round/>
              <a:headEnd/>
              <a:tailEnd/>
            </a:ln>
          </p:spPr>
          <p:txBody>
            <a:bodyPr/>
            <a:lstStyle/>
            <a:p>
              <a:endParaRPr lang="en-GB"/>
            </a:p>
          </p:txBody>
        </p:sp>
        <p:sp>
          <p:nvSpPr>
            <p:cNvPr id="11"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12700">
              <a:solidFill>
                <a:schemeClr val="accent3">
                  <a:lumMod val="50000"/>
                </a:schemeClr>
              </a:solidFill>
              <a:prstDash val="solid"/>
              <a:round/>
              <a:headEnd/>
              <a:tailEnd/>
            </a:ln>
          </p:spPr>
          <p:txBody>
            <a:bodyPr/>
            <a:lstStyle/>
            <a:p>
              <a:endParaRPr lang="en-GB"/>
            </a:p>
          </p:txBody>
        </p:sp>
        <p:sp>
          <p:nvSpPr>
            <p:cNvPr id="12" name="Freeform 14"/>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grpFill/>
            <a:ln w="9525">
              <a:solidFill>
                <a:schemeClr val="accent3">
                  <a:lumMod val="50000"/>
                </a:schemeClr>
              </a:solidFill>
              <a:round/>
              <a:headEnd/>
              <a:tailEnd/>
            </a:ln>
          </p:spPr>
          <p:txBody>
            <a:bodyPr/>
            <a:lstStyle/>
            <a:p>
              <a:endParaRPr lang="en-GB"/>
            </a:p>
          </p:txBody>
        </p:sp>
        <p:sp>
          <p:nvSpPr>
            <p:cNvPr id="13"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grpFill/>
            <a:ln w="9525">
              <a:solidFill>
                <a:schemeClr val="accent3">
                  <a:lumMod val="50000"/>
                </a:schemeClr>
              </a:solidFill>
              <a:round/>
              <a:headEnd/>
              <a:tailEnd/>
            </a:ln>
          </p:spPr>
          <p:txBody>
            <a:bodyPr/>
            <a:lstStyle/>
            <a:p>
              <a:endParaRPr lang="en-GB"/>
            </a:p>
          </p:txBody>
        </p:sp>
        <p:sp>
          <p:nvSpPr>
            <p:cNvPr id="14"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grpFill/>
            <a:ln w="12700">
              <a:solidFill>
                <a:schemeClr val="accent3">
                  <a:lumMod val="50000"/>
                </a:schemeClr>
              </a:solidFill>
              <a:prstDash val="solid"/>
              <a:round/>
              <a:headEnd/>
              <a:tailEnd/>
            </a:ln>
          </p:spPr>
          <p:txBody>
            <a:bodyPr/>
            <a:lstStyle/>
            <a:p>
              <a:endParaRPr lang="en-GB"/>
            </a:p>
          </p:txBody>
        </p:sp>
        <p:sp>
          <p:nvSpPr>
            <p:cNvPr id="15"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12700">
              <a:solidFill>
                <a:schemeClr val="accent3">
                  <a:lumMod val="50000"/>
                </a:schemeClr>
              </a:solidFill>
              <a:prstDash val="solid"/>
              <a:round/>
              <a:headEnd/>
              <a:tailEnd/>
            </a:ln>
          </p:spPr>
          <p:txBody>
            <a:bodyPr/>
            <a:lstStyle/>
            <a:p>
              <a:endParaRPr lang="en-GB"/>
            </a:p>
          </p:txBody>
        </p:sp>
        <p:sp>
          <p:nvSpPr>
            <p:cNvPr id="16"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12700">
              <a:solidFill>
                <a:schemeClr val="accent3">
                  <a:lumMod val="50000"/>
                </a:schemeClr>
              </a:solidFill>
              <a:prstDash val="solid"/>
              <a:round/>
              <a:headEnd/>
              <a:tailEnd/>
            </a:ln>
          </p:spPr>
          <p:txBody>
            <a:bodyPr/>
            <a:lstStyle/>
            <a:p>
              <a:endParaRPr lang="en-GB"/>
            </a:p>
          </p:txBody>
        </p:sp>
        <p:sp>
          <p:nvSpPr>
            <p:cNvPr id="17"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9525">
              <a:solidFill>
                <a:schemeClr val="accent3">
                  <a:lumMod val="50000"/>
                </a:schemeClr>
              </a:solidFill>
              <a:round/>
              <a:headEnd/>
              <a:tailEnd/>
            </a:ln>
          </p:spPr>
          <p:txBody>
            <a:bodyPr/>
            <a:lstStyle/>
            <a:p>
              <a:endParaRPr lang="en-GB"/>
            </a:p>
          </p:txBody>
        </p:sp>
        <p:sp>
          <p:nvSpPr>
            <p:cNvPr id="18"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9525">
              <a:solidFill>
                <a:schemeClr val="accent3">
                  <a:lumMod val="50000"/>
                </a:schemeClr>
              </a:solidFill>
              <a:round/>
              <a:headEnd/>
              <a:tailEnd/>
            </a:ln>
          </p:spPr>
          <p:txBody>
            <a:bodyPr/>
            <a:lstStyle/>
            <a:p>
              <a:endParaRPr lang="en-GB"/>
            </a:p>
          </p:txBody>
        </p:sp>
        <p:sp>
          <p:nvSpPr>
            <p:cNvPr id="19"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12700">
              <a:solidFill>
                <a:schemeClr val="accent3">
                  <a:lumMod val="50000"/>
                </a:schemeClr>
              </a:solidFill>
              <a:prstDash val="solid"/>
              <a:round/>
              <a:headEnd/>
              <a:tailEnd/>
            </a:ln>
          </p:spPr>
          <p:txBody>
            <a:bodyPr/>
            <a:lstStyle/>
            <a:p>
              <a:endParaRPr lang="en-GB"/>
            </a:p>
          </p:txBody>
        </p:sp>
        <p:sp>
          <p:nvSpPr>
            <p:cNvPr id="20"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12700">
              <a:solidFill>
                <a:schemeClr val="accent3">
                  <a:lumMod val="50000"/>
                </a:schemeClr>
              </a:solidFill>
              <a:prstDash val="solid"/>
              <a:round/>
              <a:headEnd/>
              <a:tailEnd/>
            </a:ln>
          </p:spPr>
          <p:txBody>
            <a:bodyPr/>
            <a:lstStyle/>
            <a:p>
              <a:endParaRPr lang="en-GB"/>
            </a:p>
          </p:txBody>
        </p:sp>
        <p:sp>
          <p:nvSpPr>
            <p:cNvPr id="21"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9525">
              <a:solidFill>
                <a:schemeClr val="accent3">
                  <a:lumMod val="50000"/>
                </a:schemeClr>
              </a:solidFill>
              <a:round/>
              <a:headEnd/>
              <a:tailEnd/>
            </a:ln>
          </p:spPr>
          <p:txBody>
            <a:bodyPr/>
            <a:lstStyle/>
            <a:p>
              <a:endParaRPr lang="en-GB"/>
            </a:p>
          </p:txBody>
        </p:sp>
        <p:sp>
          <p:nvSpPr>
            <p:cNvPr id="22"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9525">
              <a:solidFill>
                <a:schemeClr val="accent3">
                  <a:lumMod val="50000"/>
                </a:schemeClr>
              </a:solidFill>
              <a:round/>
              <a:headEnd/>
              <a:tailEnd/>
            </a:ln>
          </p:spPr>
          <p:txBody>
            <a:bodyPr/>
            <a:lstStyle/>
            <a:p>
              <a:endParaRPr lang="en-GB"/>
            </a:p>
          </p:txBody>
        </p:sp>
        <p:sp>
          <p:nvSpPr>
            <p:cNvPr id="23"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12700">
              <a:solidFill>
                <a:schemeClr val="accent3">
                  <a:lumMod val="50000"/>
                </a:schemeClr>
              </a:solidFill>
              <a:prstDash val="solid"/>
              <a:round/>
              <a:headEnd/>
              <a:tailEnd/>
            </a:ln>
          </p:spPr>
          <p:txBody>
            <a:bodyPr/>
            <a:lstStyle/>
            <a:p>
              <a:endParaRPr lang="en-GB"/>
            </a:p>
          </p:txBody>
        </p:sp>
        <p:sp>
          <p:nvSpPr>
            <p:cNvPr id="24"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12700">
              <a:solidFill>
                <a:schemeClr val="accent3">
                  <a:lumMod val="50000"/>
                </a:schemeClr>
              </a:solidFill>
              <a:prstDash val="solid"/>
              <a:round/>
              <a:headEnd/>
              <a:tailEnd/>
            </a:ln>
          </p:spPr>
          <p:txBody>
            <a:bodyPr/>
            <a:lstStyle/>
            <a:p>
              <a:endParaRPr lang="en-GB"/>
            </a:p>
          </p:txBody>
        </p:sp>
        <p:sp>
          <p:nvSpPr>
            <p:cNvPr id="25"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9525">
              <a:solidFill>
                <a:schemeClr val="accent3">
                  <a:lumMod val="50000"/>
                </a:schemeClr>
              </a:solidFill>
              <a:round/>
              <a:headEnd/>
              <a:tailEnd/>
            </a:ln>
          </p:spPr>
          <p:txBody>
            <a:bodyPr/>
            <a:lstStyle/>
            <a:p>
              <a:endParaRPr lang="en-GB"/>
            </a:p>
          </p:txBody>
        </p:sp>
        <p:sp>
          <p:nvSpPr>
            <p:cNvPr id="26"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12700">
              <a:solidFill>
                <a:schemeClr val="accent3">
                  <a:lumMod val="50000"/>
                </a:schemeClr>
              </a:solidFill>
              <a:prstDash val="solid"/>
              <a:round/>
              <a:headEnd/>
              <a:tailEnd/>
            </a:ln>
          </p:spPr>
          <p:txBody>
            <a:bodyPr/>
            <a:lstStyle/>
            <a:p>
              <a:endParaRPr lang="en-GB"/>
            </a:p>
          </p:txBody>
        </p:sp>
        <p:sp>
          <p:nvSpPr>
            <p:cNvPr id="27"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9525">
              <a:solidFill>
                <a:schemeClr val="accent3">
                  <a:lumMod val="50000"/>
                </a:schemeClr>
              </a:solidFill>
              <a:round/>
              <a:headEnd/>
              <a:tailEnd/>
            </a:ln>
          </p:spPr>
          <p:txBody>
            <a:bodyPr/>
            <a:lstStyle/>
            <a:p>
              <a:endParaRPr lang="en-GB"/>
            </a:p>
          </p:txBody>
        </p:sp>
        <p:sp>
          <p:nvSpPr>
            <p:cNvPr id="28"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9525">
              <a:solidFill>
                <a:schemeClr val="accent3">
                  <a:lumMod val="50000"/>
                </a:schemeClr>
              </a:solidFill>
              <a:round/>
              <a:headEnd/>
              <a:tailEnd/>
            </a:ln>
          </p:spPr>
          <p:txBody>
            <a:bodyPr/>
            <a:lstStyle/>
            <a:p>
              <a:endParaRPr lang="en-GB"/>
            </a:p>
          </p:txBody>
        </p:sp>
        <p:sp>
          <p:nvSpPr>
            <p:cNvPr id="29"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12700">
              <a:solidFill>
                <a:schemeClr val="accent3">
                  <a:lumMod val="50000"/>
                </a:schemeClr>
              </a:solidFill>
              <a:prstDash val="solid"/>
              <a:round/>
              <a:headEnd/>
              <a:tailEnd/>
            </a:ln>
          </p:spPr>
          <p:txBody>
            <a:bodyPr/>
            <a:lstStyle/>
            <a:p>
              <a:endParaRPr lang="en-GB"/>
            </a:p>
          </p:txBody>
        </p:sp>
        <p:sp>
          <p:nvSpPr>
            <p:cNvPr id="30"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12700">
              <a:solidFill>
                <a:schemeClr val="accent3">
                  <a:lumMod val="50000"/>
                </a:schemeClr>
              </a:solidFill>
              <a:prstDash val="solid"/>
              <a:round/>
              <a:headEnd/>
              <a:tailEnd/>
            </a:ln>
          </p:spPr>
          <p:txBody>
            <a:bodyPr/>
            <a:lstStyle/>
            <a:p>
              <a:endParaRPr lang="en-GB"/>
            </a:p>
          </p:txBody>
        </p:sp>
        <p:sp>
          <p:nvSpPr>
            <p:cNvPr id="31"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grpFill/>
            <a:ln w="12700">
              <a:solidFill>
                <a:schemeClr val="accent3">
                  <a:lumMod val="50000"/>
                </a:schemeClr>
              </a:solidFill>
              <a:prstDash val="solid"/>
              <a:round/>
              <a:headEnd/>
              <a:tailEnd/>
            </a:ln>
          </p:spPr>
          <p:txBody>
            <a:bodyPr/>
            <a:lstStyle/>
            <a:p>
              <a:endParaRPr lang="en-GB"/>
            </a:p>
          </p:txBody>
        </p:sp>
        <p:sp>
          <p:nvSpPr>
            <p:cNvPr id="32"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9525">
              <a:solidFill>
                <a:schemeClr val="accent3">
                  <a:lumMod val="50000"/>
                </a:schemeClr>
              </a:solidFill>
              <a:round/>
              <a:headEnd/>
              <a:tailEnd/>
            </a:ln>
          </p:spPr>
          <p:txBody>
            <a:bodyPr/>
            <a:lstStyle/>
            <a:p>
              <a:endParaRPr lang="en-GB"/>
            </a:p>
          </p:txBody>
        </p:sp>
        <p:sp>
          <p:nvSpPr>
            <p:cNvPr id="33"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9525">
              <a:solidFill>
                <a:schemeClr val="accent3">
                  <a:lumMod val="50000"/>
                </a:schemeClr>
              </a:solidFill>
              <a:round/>
              <a:headEnd/>
              <a:tailEnd/>
            </a:ln>
          </p:spPr>
          <p:txBody>
            <a:bodyPr/>
            <a:lstStyle/>
            <a:p>
              <a:endParaRPr lang="en-GB"/>
            </a:p>
          </p:txBody>
        </p:sp>
        <p:sp>
          <p:nvSpPr>
            <p:cNvPr id="34"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12700">
              <a:solidFill>
                <a:schemeClr val="accent3">
                  <a:lumMod val="50000"/>
                </a:schemeClr>
              </a:solidFill>
              <a:prstDash val="solid"/>
              <a:round/>
              <a:headEnd/>
              <a:tailEnd/>
            </a:ln>
          </p:spPr>
          <p:txBody>
            <a:bodyPr/>
            <a:lstStyle/>
            <a:p>
              <a:endParaRPr lang="en-GB"/>
            </a:p>
          </p:txBody>
        </p:sp>
        <p:sp>
          <p:nvSpPr>
            <p:cNvPr id="35"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12700">
              <a:solidFill>
                <a:schemeClr val="accent3">
                  <a:lumMod val="50000"/>
                </a:schemeClr>
              </a:solidFill>
              <a:prstDash val="solid"/>
              <a:round/>
              <a:headEnd/>
              <a:tailEnd/>
            </a:ln>
          </p:spPr>
          <p:txBody>
            <a:bodyPr/>
            <a:lstStyle/>
            <a:p>
              <a:endParaRPr lang="en-GB"/>
            </a:p>
          </p:txBody>
        </p:sp>
        <p:sp>
          <p:nvSpPr>
            <p:cNvPr id="36"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9525">
              <a:solidFill>
                <a:schemeClr val="accent3">
                  <a:lumMod val="50000"/>
                </a:schemeClr>
              </a:solidFill>
              <a:round/>
              <a:headEnd/>
              <a:tailEnd/>
            </a:ln>
          </p:spPr>
          <p:txBody>
            <a:bodyPr/>
            <a:lstStyle/>
            <a:p>
              <a:endParaRPr lang="en-GB"/>
            </a:p>
          </p:txBody>
        </p:sp>
        <p:sp>
          <p:nvSpPr>
            <p:cNvPr id="37"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9525">
              <a:solidFill>
                <a:schemeClr val="accent3">
                  <a:lumMod val="50000"/>
                </a:schemeClr>
              </a:solidFill>
              <a:round/>
              <a:headEnd/>
              <a:tailEnd/>
            </a:ln>
          </p:spPr>
          <p:txBody>
            <a:bodyPr/>
            <a:lstStyle/>
            <a:p>
              <a:endParaRPr lang="en-GB"/>
            </a:p>
          </p:txBody>
        </p:sp>
        <p:sp>
          <p:nvSpPr>
            <p:cNvPr id="38"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12700">
              <a:solidFill>
                <a:schemeClr val="accent3">
                  <a:lumMod val="50000"/>
                </a:schemeClr>
              </a:solidFill>
              <a:prstDash val="solid"/>
              <a:round/>
              <a:headEnd/>
              <a:tailEnd/>
            </a:ln>
          </p:spPr>
          <p:txBody>
            <a:bodyPr/>
            <a:lstStyle/>
            <a:p>
              <a:endParaRPr lang="en-GB"/>
            </a:p>
          </p:txBody>
        </p:sp>
        <p:sp>
          <p:nvSpPr>
            <p:cNvPr id="39"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12700">
              <a:solidFill>
                <a:schemeClr val="accent3">
                  <a:lumMod val="50000"/>
                </a:schemeClr>
              </a:solidFill>
              <a:prstDash val="solid"/>
              <a:round/>
              <a:headEnd/>
              <a:tailEnd/>
            </a:ln>
          </p:spPr>
          <p:txBody>
            <a:bodyPr/>
            <a:lstStyle/>
            <a:p>
              <a:endParaRPr lang="en-GB"/>
            </a:p>
          </p:txBody>
        </p:sp>
        <p:sp>
          <p:nvSpPr>
            <p:cNvPr id="40"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9525">
              <a:solidFill>
                <a:schemeClr val="accent3">
                  <a:lumMod val="50000"/>
                </a:schemeClr>
              </a:solidFill>
              <a:round/>
              <a:headEnd/>
              <a:tailEnd/>
            </a:ln>
          </p:spPr>
          <p:txBody>
            <a:bodyPr/>
            <a:lstStyle/>
            <a:p>
              <a:endParaRPr lang="en-GB"/>
            </a:p>
          </p:txBody>
        </p:sp>
        <p:sp>
          <p:nvSpPr>
            <p:cNvPr id="41"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9525">
              <a:solidFill>
                <a:schemeClr val="accent3">
                  <a:lumMod val="50000"/>
                </a:schemeClr>
              </a:solidFill>
              <a:round/>
              <a:headEnd/>
              <a:tailEnd/>
            </a:ln>
          </p:spPr>
          <p:txBody>
            <a:bodyPr/>
            <a:lstStyle/>
            <a:p>
              <a:endParaRPr lang="en-GB"/>
            </a:p>
          </p:txBody>
        </p:sp>
        <p:sp>
          <p:nvSpPr>
            <p:cNvPr id="42"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12700">
              <a:solidFill>
                <a:schemeClr val="accent3">
                  <a:lumMod val="50000"/>
                </a:schemeClr>
              </a:solidFill>
              <a:prstDash val="solid"/>
              <a:round/>
              <a:headEnd/>
              <a:tailEnd/>
            </a:ln>
          </p:spPr>
          <p:txBody>
            <a:bodyPr/>
            <a:lstStyle/>
            <a:p>
              <a:endParaRPr lang="en-GB"/>
            </a:p>
          </p:txBody>
        </p:sp>
        <p:sp>
          <p:nvSpPr>
            <p:cNvPr id="43"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12700">
              <a:solidFill>
                <a:schemeClr val="accent3">
                  <a:lumMod val="50000"/>
                </a:schemeClr>
              </a:solidFill>
              <a:prstDash val="solid"/>
              <a:round/>
              <a:headEnd/>
              <a:tailEnd/>
            </a:ln>
          </p:spPr>
          <p:txBody>
            <a:bodyPr/>
            <a:lstStyle/>
            <a:p>
              <a:endParaRPr lang="en-GB"/>
            </a:p>
          </p:txBody>
        </p:sp>
        <p:sp>
          <p:nvSpPr>
            <p:cNvPr id="44"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grpFill/>
            <a:ln w="12700">
              <a:solidFill>
                <a:schemeClr val="accent3">
                  <a:lumMod val="50000"/>
                </a:schemeClr>
              </a:solidFill>
              <a:prstDash val="solid"/>
              <a:round/>
              <a:headEnd/>
              <a:tailEnd/>
            </a:ln>
          </p:spPr>
          <p:txBody>
            <a:bodyPr/>
            <a:lstStyle/>
            <a:p>
              <a:endParaRPr lang="en-GB"/>
            </a:p>
          </p:txBody>
        </p:sp>
        <p:sp>
          <p:nvSpPr>
            <p:cNvPr id="45"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9525">
              <a:solidFill>
                <a:schemeClr val="accent3">
                  <a:lumMod val="50000"/>
                </a:schemeClr>
              </a:solidFill>
              <a:round/>
              <a:headEnd/>
              <a:tailEnd/>
            </a:ln>
          </p:spPr>
          <p:txBody>
            <a:bodyPr/>
            <a:lstStyle/>
            <a:p>
              <a:endParaRPr lang="en-GB"/>
            </a:p>
          </p:txBody>
        </p:sp>
        <p:sp>
          <p:nvSpPr>
            <p:cNvPr id="46"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9525">
              <a:solidFill>
                <a:schemeClr val="accent3">
                  <a:lumMod val="50000"/>
                </a:schemeClr>
              </a:solidFill>
              <a:round/>
              <a:headEnd/>
              <a:tailEnd/>
            </a:ln>
          </p:spPr>
          <p:txBody>
            <a:bodyPr/>
            <a:lstStyle/>
            <a:p>
              <a:endParaRPr lang="en-GB"/>
            </a:p>
          </p:txBody>
        </p:sp>
        <p:sp>
          <p:nvSpPr>
            <p:cNvPr id="47"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12700">
              <a:solidFill>
                <a:schemeClr val="accent3">
                  <a:lumMod val="50000"/>
                </a:schemeClr>
              </a:solidFill>
              <a:prstDash val="solid"/>
              <a:round/>
              <a:headEnd/>
              <a:tailEnd/>
            </a:ln>
          </p:spPr>
          <p:txBody>
            <a:bodyPr/>
            <a:lstStyle/>
            <a:p>
              <a:endParaRPr lang="en-GB"/>
            </a:p>
          </p:txBody>
        </p:sp>
        <p:sp>
          <p:nvSpPr>
            <p:cNvPr id="48"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12700">
              <a:solidFill>
                <a:schemeClr val="accent3">
                  <a:lumMod val="50000"/>
                </a:schemeClr>
              </a:solidFill>
              <a:prstDash val="solid"/>
              <a:round/>
              <a:headEnd/>
              <a:tailEnd/>
            </a:ln>
          </p:spPr>
          <p:txBody>
            <a:bodyPr/>
            <a:lstStyle/>
            <a:p>
              <a:endParaRPr lang="en-GB"/>
            </a:p>
          </p:txBody>
        </p:sp>
        <p:sp>
          <p:nvSpPr>
            <p:cNvPr id="49"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9525">
              <a:solidFill>
                <a:schemeClr val="accent3">
                  <a:lumMod val="50000"/>
                </a:schemeClr>
              </a:solidFill>
              <a:round/>
              <a:headEnd/>
              <a:tailEnd/>
            </a:ln>
          </p:spPr>
          <p:txBody>
            <a:bodyPr/>
            <a:lstStyle/>
            <a:p>
              <a:endParaRPr lang="en-GB"/>
            </a:p>
          </p:txBody>
        </p:sp>
        <p:sp>
          <p:nvSpPr>
            <p:cNvPr id="50"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9525">
              <a:solidFill>
                <a:schemeClr val="accent3">
                  <a:lumMod val="50000"/>
                </a:schemeClr>
              </a:solidFill>
              <a:round/>
              <a:headEnd/>
              <a:tailEnd/>
            </a:ln>
          </p:spPr>
          <p:txBody>
            <a:bodyPr/>
            <a:lstStyle/>
            <a:p>
              <a:endParaRPr lang="en-GB"/>
            </a:p>
          </p:txBody>
        </p:sp>
        <p:sp>
          <p:nvSpPr>
            <p:cNvPr id="51"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12700">
              <a:solidFill>
                <a:schemeClr val="accent3">
                  <a:lumMod val="50000"/>
                </a:schemeClr>
              </a:solidFill>
              <a:prstDash val="solid"/>
              <a:round/>
              <a:headEnd/>
              <a:tailEnd/>
            </a:ln>
          </p:spPr>
          <p:txBody>
            <a:bodyPr/>
            <a:lstStyle/>
            <a:p>
              <a:endParaRPr lang="en-GB"/>
            </a:p>
          </p:txBody>
        </p:sp>
        <p:sp>
          <p:nvSpPr>
            <p:cNvPr id="52"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12700">
              <a:solidFill>
                <a:schemeClr val="accent3">
                  <a:lumMod val="50000"/>
                </a:schemeClr>
              </a:solidFill>
              <a:prstDash val="solid"/>
              <a:round/>
              <a:headEnd/>
              <a:tailEnd/>
            </a:ln>
          </p:spPr>
          <p:txBody>
            <a:bodyPr/>
            <a:lstStyle/>
            <a:p>
              <a:endParaRPr lang="en-GB"/>
            </a:p>
          </p:txBody>
        </p:sp>
        <p:sp>
          <p:nvSpPr>
            <p:cNvPr id="53"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grpFill/>
            <a:ln w="12700">
              <a:solidFill>
                <a:schemeClr val="accent3">
                  <a:lumMod val="50000"/>
                </a:schemeClr>
              </a:solidFill>
              <a:prstDash val="solid"/>
              <a:round/>
              <a:headEnd/>
              <a:tailEnd/>
            </a:ln>
          </p:spPr>
          <p:txBody>
            <a:bodyPr/>
            <a:lstStyle/>
            <a:p>
              <a:endParaRPr lang="en-GB"/>
            </a:p>
          </p:txBody>
        </p:sp>
        <p:sp>
          <p:nvSpPr>
            <p:cNvPr id="54"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grpFill/>
            <a:ln w="9525">
              <a:solidFill>
                <a:schemeClr val="accent3">
                  <a:lumMod val="50000"/>
                </a:schemeClr>
              </a:solidFill>
              <a:round/>
              <a:headEnd/>
              <a:tailEnd/>
            </a:ln>
          </p:spPr>
          <p:txBody>
            <a:bodyPr/>
            <a:lstStyle/>
            <a:p>
              <a:endParaRPr lang="en-GB"/>
            </a:p>
          </p:txBody>
        </p:sp>
        <p:sp>
          <p:nvSpPr>
            <p:cNvPr id="55" name="Line 59"/>
            <p:cNvSpPr>
              <a:spLocks noChangeShapeType="1"/>
            </p:cNvSpPr>
            <p:nvPr/>
          </p:nvSpPr>
          <p:spPr bwMode="auto">
            <a:xfrm flipV="1">
              <a:off x="4805" y="2760"/>
              <a:ext cx="26" cy="8"/>
            </a:xfrm>
            <a:prstGeom prst="line">
              <a:avLst/>
            </a:prstGeom>
            <a:grpFill/>
            <a:ln w="12700">
              <a:solidFill>
                <a:schemeClr val="accent3">
                  <a:lumMod val="50000"/>
                </a:schemeClr>
              </a:solidFill>
              <a:round/>
              <a:headEnd/>
              <a:tailEnd/>
            </a:ln>
          </p:spPr>
          <p:txBody>
            <a:bodyPr/>
            <a:lstStyle/>
            <a:p>
              <a:endParaRPr lang="en-GB"/>
            </a:p>
          </p:txBody>
        </p:sp>
        <p:sp>
          <p:nvSpPr>
            <p:cNvPr id="56" name="Line 60"/>
            <p:cNvSpPr>
              <a:spLocks noChangeShapeType="1"/>
            </p:cNvSpPr>
            <p:nvPr/>
          </p:nvSpPr>
          <p:spPr bwMode="auto">
            <a:xfrm flipV="1">
              <a:off x="4805" y="2760"/>
              <a:ext cx="26" cy="8"/>
            </a:xfrm>
            <a:prstGeom prst="line">
              <a:avLst/>
            </a:prstGeom>
            <a:grpFill/>
            <a:ln w="12700">
              <a:solidFill>
                <a:schemeClr val="accent3">
                  <a:lumMod val="50000"/>
                </a:schemeClr>
              </a:solidFill>
              <a:round/>
              <a:headEnd/>
              <a:tailEnd/>
            </a:ln>
          </p:spPr>
          <p:txBody>
            <a:bodyPr/>
            <a:lstStyle/>
            <a:p>
              <a:endParaRPr lang="en-GB"/>
            </a:p>
          </p:txBody>
        </p:sp>
        <p:sp>
          <p:nvSpPr>
            <p:cNvPr id="57"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grpFill/>
            <a:ln w="9525">
              <a:solidFill>
                <a:schemeClr val="accent3">
                  <a:lumMod val="50000"/>
                </a:schemeClr>
              </a:solidFill>
              <a:round/>
              <a:headEnd/>
              <a:tailEnd/>
            </a:ln>
          </p:spPr>
          <p:txBody>
            <a:bodyPr/>
            <a:lstStyle/>
            <a:p>
              <a:endParaRPr lang="en-GB"/>
            </a:p>
          </p:txBody>
        </p:sp>
        <p:sp>
          <p:nvSpPr>
            <p:cNvPr id="58"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9525">
              <a:solidFill>
                <a:schemeClr val="accent3">
                  <a:lumMod val="50000"/>
                </a:schemeClr>
              </a:solidFill>
              <a:round/>
              <a:headEnd/>
              <a:tailEnd/>
            </a:ln>
          </p:spPr>
          <p:txBody>
            <a:bodyPr/>
            <a:lstStyle/>
            <a:p>
              <a:endParaRPr lang="en-GB"/>
            </a:p>
          </p:txBody>
        </p:sp>
        <p:sp>
          <p:nvSpPr>
            <p:cNvPr id="59"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grpFill/>
            <a:ln w="12700">
              <a:solidFill>
                <a:schemeClr val="accent3">
                  <a:lumMod val="50000"/>
                </a:schemeClr>
              </a:solidFill>
              <a:prstDash val="solid"/>
              <a:round/>
              <a:headEnd/>
              <a:tailEnd/>
            </a:ln>
          </p:spPr>
          <p:txBody>
            <a:bodyPr/>
            <a:lstStyle/>
            <a:p>
              <a:endParaRPr lang="en-GB"/>
            </a:p>
          </p:txBody>
        </p:sp>
        <p:sp>
          <p:nvSpPr>
            <p:cNvPr id="60"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12700">
              <a:solidFill>
                <a:schemeClr val="accent3">
                  <a:lumMod val="50000"/>
                </a:schemeClr>
              </a:solidFill>
              <a:prstDash val="solid"/>
              <a:round/>
              <a:headEnd/>
              <a:tailEnd/>
            </a:ln>
          </p:spPr>
          <p:txBody>
            <a:bodyPr/>
            <a:lstStyle/>
            <a:p>
              <a:endParaRPr lang="en-GB"/>
            </a:p>
          </p:txBody>
        </p:sp>
        <p:sp>
          <p:nvSpPr>
            <p:cNvPr id="61"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9525">
              <a:solidFill>
                <a:schemeClr val="accent3">
                  <a:lumMod val="50000"/>
                </a:schemeClr>
              </a:solidFill>
              <a:round/>
              <a:headEnd/>
              <a:tailEnd/>
            </a:ln>
          </p:spPr>
          <p:txBody>
            <a:bodyPr/>
            <a:lstStyle/>
            <a:p>
              <a:endParaRPr lang="en-GB"/>
            </a:p>
          </p:txBody>
        </p:sp>
        <p:sp>
          <p:nvSpPr>
            <p:cNvPr id="62"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9525">
              <a:solidFill>
                <a:schemeClr val="accent3">
                  <a:lumMod val="50000"/>
                </a:schemeClr>
              </a:solidFill>
              <a:round/>
              <a:headEnd/>
              <a:tailEnd/>
            </a:ln>
          </p:spPr>
          <p:txBody>
            <a:bodyPr/>
            <a:lstStyle/>
            <a:p>
              <a:endParaRPr lang="en-GB"/>
            </a:p>
          </p:txBody>
        </p:sp>
        <p:sp>
          <p:nvSpPr>
            <p:cNvPr id="63"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12700">
              <a:solidFill>
                <a:schemeClr val="accent3">
                  <a:lumMod val="50000"/>
                </a:schemeClr>
              </a:solidFill>
              <a:prstDash val="solid"/>
              <a:round/>
              <a:headEnd/>
              <a:tailEnd/>
            </a:ln>
          </p:spPr>
          <p:txBody>
            <a:bodyPr/>
            <a:lstStyle/>
            <a:p>
              <a:endParaRPr lang="en-GB"/>
            </a:p>
          </p:txBody>
        </p:sp>
        <p:sp>
          <p:nvSpPr>
            <p:cNvPr id="64"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12700">
              <a:solidFill>
                <a:schemeClr val="accent3">
                  <a:lumMod val="50000"/>
                </a:schemeClr>
              </a:solidFill>
              <a:prstDash val="solid"/>
              <a:round/>
              <a:headEnd/>
              <a:tailEnd/>
            </a:ln>
          </p:spPr>
          <p:txBody>
            <a:bodyPr/>
            <a:lstStyle/>
            <a:p>
              <a:endParaRPr lang="en-GB"/>
            </a:p>
          </p:txBody>
        </p:sp>
        <p:sp>
          <p:nvSpPr>
            <p:cNvPr id="65"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9525">
              <a:solidFill>
                <a:schemeClr val="accent3">
                  <a:lumMod val="50000"/>
                </a:schemeClr>
              </a:solidFill>
              <a:round/>
              <a:headEnd/>
              <a:tailEnd/>
            </a:ln>
          </p:spPr>
          <p:txBody>
            <a:bodyPr/>
            <a:lstStyle/>
            <a:p>
              <a:endParaRPr lang="en-GB"/>
            </a:p>
          </p:txBody>
        </p:sp>
        <p:sp>
          <p:nvSpPr>
            <p:cNvPr id="66"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9525">
              <a:solidFill>
                <a:schemeClr val="accent3">
                  <a:lumMod val="50000"/>
                </a:schemeClr>
              </a:solidFill>
              <a:round/>
              <a:headEnd/>
              <a:tailEnd/>
            </a:ln>
          </p:spPr>
          <p:txBody>
            <a:bodyPr/>
            <a:lstStyle/>
            <a:p>
              <a:endParaRPr lang="en-GB"/>
            </a:p>
          </p:txBody>
        </p:sp>
        <p:sp>
          <p:nvSpPr>
            <p:cNvPr id="67"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12700">
              <a:solidFill>
                <a:schemeClr val="accent3">
                  <a:lumMod val="50000"/>
                </a:schemeClr>
              </a:solidFill>
              <a:prstDash val="solid"/>
              <a:round/>
              <a:headEnd/>
              <a:tailEnd/>
            </a:ln>
          </p:spPr>
          <p:txBody>
            <a:bodyPr/>
            <a:lstStyle/>
            <a:p>
              <a:endParaRPr lang="en-GB"/>
            </a:p>
          </p:txBody>
        </p:sp>
        <p:sp>
          <p:nvSpPr>
            <p:cNvPr id="68"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12700">
              <a:solidFill>
                <a:schemeClr val="accent3">
                  <a:lumMod val="50000"/>
                </a:schemeClr>
              </a:solidFill>
              <a:prstDash val="solid"/>
              <a:round/>
              <a:headEnd/>
              <a:tailEnd/>
            </a:ln>
          </p:spPr>
          <p:txBody>
            <a:bodyPr/>
            <a:lstStyle/>
            <a:p>
              <a:endParaRPr lang="en-GB"/>
            </a:p>
          </p:txBody>
        </p:sp>
        <p:sp>
          <p:nvSpPr>
            <p:cNvPr id="69"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9525">
              <a:solidFill>
                <a:schemeClr val="accent3">
                  <a:lumMod val="50000"/>
                </a:schemeClr>
              </a:solidFill>
              <a:round/>
              <a:headEnd/>
              <a:tailEnd/>
            </a:ln>
          </p:spPr>
          <p:txBody>
            <a:bodyPr/>
            <a:lstStyle/>
            <a:p>
              <a:endParaRPr lang="en-GB"/>
            </a:p>
          </p:txBody>
        </p:sp>
        <p:sp>
          <p:nvSpPr>
            <p:cNvPr id="70"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9525">
              <a:solidFill>
                <a:schemeClr val="accent3">
                  <a:lumMod val="50000"/>
                </a:schemeClr>
              </a:solidFill>
              <a:round/>
              <a:headEnd/>
              <a:tailEnd/>
            </a:ln>
          </p:spPr>
          <p:txBody>
            <a:bodyPr/>
            <a:lstStyle/>
            <a:p>
              <a:endParaRPr lang="en-GB"/>
            </a:p>
          </p:txBody>
        </p:sp>
        <p:sp>
          <p:nvSpPr>
            <p:cNvPr id="71"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12700">
              <a:solidFill>
                <a:schemeClr val="accent3">
                  <a:lumMod val="50000"/>
                </a:schemeClr>
              </a:solidFill>
              <a:prstDash val="solid"/>
              <a:round/>
              <a:headEnd/>
              <a:tailEnd/>
            </a:ln>
          </p:spPr>
          <p:txBody>
            <a:bodyPr/>
            <a:lstStyle/>
            <a:p>
              <a:endParaRPr lang="en-GB"/>
            </a:p>
          </p:txBody>
        </p:sp>
        <p:sp>
          <p:nvSpPr>
            <p:cNvPr id="72"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12700">
              <a:solidFill>
                <a:schemeClr val="accent3">
                  <a:lumMod val="50000"/>
                </a:schemeClr>
              </a:solidFill>
              <a:prstDash val="solid"/>
              <a:round/>
              <a:headEnd/>
              <a:tailEnd/>
            </a:ln>
          </p:spPr>
          <p:txBody>
            <a:bodyPr/>
            <a:lstStyle/>
            <a:p>
              <a:endParaRPr lang="en-GB"/>
            </a:p>
          </p:txBody>
        </p:sp>
        <p:sp>
          <p:nvSpPr>
            <p:cNvPr id="73" name="Freeform 77"/>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grpFill/>
            <a:ln w="9525">
              <a:solidFill>
                <a:schemeClr val="accent3">
                  <a:lumMod val="50000"/>
                </a:schemeClr>
              </a:solidFill>
              <a:round/>
              <a:headEnd/>
              <a:tailEnd/>
            </a:ln>
          </p:spPr>
          <p:txBody>
            <a:bodyPr/>
            <a:lstStyle/>
            <a:p>
              <a:endParaRPr lang="en-GB"/>
            </a:p>
          </p:txBody>
        </p:sp>
        <p:sp>
          <p:nvSpPr>
            <p:cNvPr id="74"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grpFill/>
            <a:ln w="12700">
              <a:solidFill>
                <a:schemeClr val="accent3">
                  <a:lumMod val="50000"/>
                </a:schemeClr>
              </a:solidFill>
              <a:prstDash val="solid"/>
              <a:round/>
              <a:headEnd/>
              <a:tailEnd/>
            </a:ln>
          </p:spPr>
          <p:txBody>
            <a:bodyPr/>
            <a:lstStyle/>
            <a:p>
              <a:endParaRPr lang="en-GB"/>
            </a:p>
          </p:txBody>
        </p:sp>
        <p:sp>
          <p:nvSpPr>
            <p:cNvPr id="75"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grpFill/>
            <a:ln w="12700">
              <a:solidFill>
                <a:schemeClr val="accent3">
                  <a:lumMod val="50000"/>
                </a:schemeClr>
              </a:solidFill>
              <a:prstDash val="solid"/>
              <a:round/>
              <a:headEnd/>
              <a:tailEnd/>
            </a:ln>
          </p:spPr>
          <p:txBody>
            <a:bodyPr/>
            <a:lstStyle/>
            <a:p>
              <a:endParaRPr lang="en-GB"/>
            </a:p>
          </p:txBody>
        </p:sp>
        <p:sp>
          <p:nvSpPr>
            <p:cNvPr id="76" name="Freeform 80"/>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9525">
              <a:solidFill>
                <a:schemeClr val="accent3">
                  <a:lumMod val="50000"/>
                </a:schemeClr>
              </a:solidFill>
              <a:round/>
              <a:headEnd/>
              <a:tailEnd/>
            </a:ln>
          </p:spPr>
          <p:txBody>
            <a:bodyPr/>
            <a:lstStyle/>
            <a:p>
              <a:endParaRPr lang="en-GB"/>
            </a:p>
          </p:txBody>
        </p:sp>
        <p:sp>
          <p:nvSpPr>
            <p:cNvPr id="77" name="Freeform 81"/>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9525">
              <a:solidFill>
                <a:schemeClr val="accent3">
                  <a:lumMod val="50000"/>
                </a:schemeClr>
              </a:solidFill>
              <a:round/>
              <a:headEnd/>
              <a:tailEnd/>
            </a:ln>
          </p:spPr>
          <p:txBody>
            <a:bodyPr/>
            <a:lstStyle/>
            <a:p>
              <a:endParaRPr lang="en-GB"/>
            </a:p>
          </p:txBody>
        </p:sp>
        <p:sp>
          <p:nvSpPr>
            <p:cNvPr id="78"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12700">
              <a:solidFill>
                <a:schemeClr val="accent3">
                  <a:lumMod val="50000"/>
                </a:schemeClr>
              </a:solidFill>
              <a:prstDash val="solid"/>
              <a:round/>
              <a:headEnd/>
              <a:tailEnd/>
            </a:ln>
          </p:spPr>
          <p:txBody>
            <a:bodyPr/>
            <a:lstStyle/>
            <a:p>
              <a:endParaRPr lang="en-GB"/>
            </a:p>
          </p:txBody>
        </p:sp>
        <p:sp>
          <p:nvSpPr>
            <p:cNvPr id="79"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12700">
              <a:solidFill>
                <a:schemeClr val="accent3">
                  <a:lumMod val="50000"/>
                </a:schemeClr>
              </a:solidFill>
              <a:prstDash val="solid"/>
              <a:round/>
              <a:headEnd/>
              <a:tailEnd/>
            </a:ln>
          </p:spPr>
          <p:txBody>
            <a:bodyPr/>
            <a:lstStyle/>
            <a:p>
              <a:endParaRPr lang="en-GB"/>
            </a:p>
          </p:txBody>
        </p:sp>
        <p:sp>
          <p:nvSpPr>
            <p:cNvPr id="80"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9525">
              <a:solidFill>
                <a:schemeClr val="accent3">
                  <a:lumMod val="50000"/>
                </a:schemeClr>
              </a:solidFill>
              <a:round/>
              <a:headEnd/>
              <a:tailEnd/>
            </a:ln>
          </p:spPr>
          <p:txBody>
            <a:bodyPr/>
            <a:lstStyle/>
            <a:p>
              <a:endParaRPr lang="en-GB"/>
            </a:p>
          </p:txBody>
        </p:sp>
        <p:sp>
          <p:nvSpPr>
            <p:cNvPr id="81" name="Freeform 85"/>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9525">
              <a:solidFill>
                <a:schemeClr val="accent3">
                  <a:lumMod val="50000"/>
                </a:schemeClr>
              </a:solidFill>
              <a:round/>
              <a:headEnd/>
              <a:tailEnd/>
            </a:ln>
          </p:spPr>
          <p:txBody>
            <a:bodyPr/>
            <a:lstStyle/>
            <a:p>
              <a:endParaRPr lang="en-GB"/>
            </a:p>
          </p:txBody>
        </p:sp>
        <p:sp>
          <p:nvSpPr>
            <p:cNvPr id="82"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12700">
              <a:solidFill>
                <a:schemeClr val="accent3">
                  <a:lumMod val="50000"/>
                </a:schemeClr>
              </a:solidFill>
              <a:prstDash val="solid"/>
              <a:round/>
              <a:headEnd/>
              <a:tailEnd/>
            </a:ln>
          </p:spPr>
          <p:txBody>
            <a:bodyPr/>
            <a:lstStyle/>
            <a:p>
              <a:endParaRPr lang="en-GB"/>
            </a:p>
          </p:txBody>
        </p:sp>
        <p:sp>
          <p:nvSpPr>
            <p:cNvPr id="83"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12700">
              <a:solidFill>
                <a:schemeClr val="accent3">
                  <a:lumMod val="50000"/>
                </a:schemeClr>
              </a:solidFill>
              <a:prstDash val="solid"/>
              <a:round/>
              <a:headEnd/>
              <a:tailEnd/>
            </a:ln>
          </p:spPr>
          <p:txBody>
            <a:bodyPr/>
            <a:lstStyle/>
            <a:p>
              <a:endParaRPr lang="en-GB"/>
            </a:p>
          </p:txBody>
        </p:sp>
        <p:sp>
          <p:nvSpPr>
            <p:cNvPr id="84" name="Freeform 88"/>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9525">
              <a:solidFill>
                <a:schemeClr val="accent3">
                  <a:lumMod val="50000"/>
                </a:schemeClr>
              </a:solidFill>
              <a:round/>
              <a:headEnd/>
              <a:tailEnd/>
            </a:ln>
          </p:spPr>
          <p:txBody>
            <a:bodyPr/>
            <a:lstStyle/>
            <a:p>
              <a:endParaRPr lang="en-GB"/>
            </a:p>
          </p:txBody>
        </p:sp>
        <p:sp>
          <p:nvSpPr>
            <p:cNvPr id="85" name="Freeform 89"/>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9525">
              <a:solidFill>
                <a:schemeClr val="accent3">
                  <a:lumMod val="50000"/>
                </a:schemeClr>
              </a:solidFill>
              <a:round/>
              <a:headEnd/>
              <a:tailEnd/>
            </a:ln>
          </p:spPr>
          <p:txBody>
            <a:bodyPr/>
            <a:lstStyle/>
            <a:p>
              <a:endParaRPr lang="en-GB"/>
            </a:p>
          </p:txBody>
        </p:sp>
        <p:sp>
          <p:nvSpPr>
            <p:cNvPr id="86"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12700">
              <a:solidFill>
                <a:schemeClr val="accent3">
                  <a:lumMod val="50000"/>
                </a:schemeClr>
              </a:solidFill>
              <a:prstDash val="solid"/>
              <a:round/>
              <a:headEnd/>
              <a:tailEnd/>
            </a:ln>
          </p:spPr>
          <p:txBody>
            <a:bodyPr/>
            <a:lstStyle/>
            <a:p>
              <a:endParaRPr lang="en-GB"/>
            </a:p>
          </p:txBody>
        </p:sp>
        <p:sp>
          <p:nvSpPr>
            <p:cNvPr id="87"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12700">
              <a:solidFill>
                <a:schemeClr val="accent3">
                  <a:lumMod val="50000"/>
                </a:schemeClr>
              </a:solidFill>
              <a:prstDash val="solid"/>
              <a:round/>
              <a:headEnd/>
              <a:tailEnd/>
            </a:ln>
          </p:spPr>
          <p:txBody>
            <a:bodyPr/>
            <a:lstStyle/>
            <a:p>
              <a:endParaRPr lang="en-GB"/>
            </a:p>
          </p:txBody>
        </p:sp>
        <p:sp>
          <p:nvSpPr>
            <p:cNvPr id="88" name="Freeform 92"/>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9525">
              <a:solidFill>
                <a:schemeClr val="accent3">
                  <a:lumMod val="50000"/>
                </a:schemeClr>
              </a:solidFill>
              <a:round/>
              <a:headEnd/>
              <a:tailEnd/>
            </a:ln>
          </p:spPr>
          <p:txBody>
            <a:bodyPr/>
            <a:lstStyle/>
            <a:p>
              <a:endParaRPr lang="en-GB"/>
            </a:p>
          </p:txBody>
        </p:sp>
        <p:sp>
          <p:nvSpPr>
            <p:cNvPr id="89" name="Freeform 93"/>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9525">
              <a:solidFill>
                <a:schemeClr val="accent3">
                  <a:lumMod val="50000"/>
                </a:schemeClr>
              </a:solidFill>
              <a:round/>
              <a:headEnd/>
              <a:tailEnd/>
            </a:ln>
          </p:spPr>
          <p:txBody>
            <a:bodyPr/>
            <a:lstStyle/>
            <a:p>
              <a:endParaRPr lang="en-GB"/>
            </a:p>
          </p:txBody>
        </p:sp>
        <p:sp>
          <p:nvSpPr>
            <p:cNvPr id="90"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12700">
              <a:solidFill>
                <a:schemeClr val="accent3">
                  <a:lumMod val="50000"/>
                </a:schemeClr>
              </a:solidFill>
              <a:prstDash val="solid"/>
              <a:round/>
              <a:headEnd/>
              <a:tailEnd/>
            </a:ln>
          </p:spPr>
          <p:txBody>
            <a:bodyPr/>
            <a:lstStyle/>
            <a:p>
              <a:endParaRPr lang="en-GB"/>
            </a:p>
          </p:txBody>
        </p:sp>
        <p:sp>
          <p:nvSpPr>
            <p:cNvPr id="91"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12700">
              <a:solidFill>
                <a:schemeClr val="accent3">
                  <a:lumMod val="50000"/>
                </a:schemeClr>
              </a:solidFill>
              <a:prstDash val="solid"/>
              <a:round/>
              <a:headEnd/>
              <a:tailEnd/>
            </a:ln>
          </p:spPr>
          <p:txBody>
            <a:bodyPr/>
            <a:lstStyle/>
            <a:p>
              <a:endParaRPr lang="en-GB"/>
            </a:p>
          </p:txBody>
        </p:sp>
        <p:sp>
          <p:nvSpPr>
            <p:cNvPr id="92" name="Freeform 96"/>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9525">
              <a:solidFill>
                <a:schemeClr val="accent3">
                  <a:lumMod val="50000"/>
                </a:schemeClr>
              </a:solidFill>
              <a:round/>
              <a:headEnd/>
              <a:tailEnd/>
            </a:ln>
          </p:spPr>
          <p:txBody>
            <a:bodyPr/>
            <a:lstStyle/>
            <a:p>
              <a:endParaRPr lang="en-GB"/>
            </a:p>
          </p:txBody>
        </p:sp>
        <p:sp>
          <p:nvSpPr>
            <p:cNvPr id="93"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grpFill/>
            <a:ln w="9525">
              <a:solidFill>
                <a:schemeClr val="accent3">
                  <a:lumMod val="50000"/>
                </a:schemeClr>
              </a:solidFill>
              <a:round/>
              <a:headEnd/>
              <a:tailEnd/>
            </a:ln>
          </p:spPr>
          <p:txBody>
            <a:bodyPr/>
            <a:lstStyle/>
            <a:p>
              <a:endParaRPr lang="en-GB"/>
            </a:p>
          </p:txBody>
        </p:sp>
        <p:sp>
          <p:nvSpPr>
            <p:cNvPr id="94"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12700">
              <a:solidFill>
                <a:schemeClr val="accent3">
                  <a:lumMod val="50000"/>
                </a:schemeClr>
              </a:solidFill>
              <a:prstDash val="solid"/>
              <a:round/>
              <a:headEnd/>
              <a:tailEnd/>
            </a:ln>
          </p:spPr>
          <p:txBody>
            <a:bodyPr/>
            <a:lstStyle/>
            <a:p>
              <a:endParaRPr lang="en-GB"/>
            </a:p>
          </p:txBody>
        </p:sp>
        <p:sp>
          <p:nvSpPr>
            <p:cNvPr id="95"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grpFill/>
            <a:ln w="12700">
              <a:solidFill>
                <a:schemeClr val="accent3">
                  <a:lumMod val="50000"/>
                </a:schemeClr>
              </a:solidFill>
              <a:prstDash val="solid"/>
              <a:round/>
              <a:headEnd/>
              <a:tailEnd/>
            </a:ln>
          </p:spPr>
          <p:txBody>
            <a:bodyPr/>
            <a:lstStyle/>
            <a:p>
              <a:endParaRPr lang="en-GB"/>
            </a:p>
          </p:txBody>
        </p:sp>
        <p:sp>
          <p:nvSpPr>
            <p:cNvPr id="96" name="Freeform 100"/>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grpFill/>
            <a:ln w="9525">
              <a:solidFill>
                <a:schemeClr val="accent3">
                  <a:lumMod val="50000"/>
                </a:schemeClr>
              </a:solidFill>
              <a:round/>
              <a:headEnd/>
              <a:tailEnd/>
            </a:ln>
          </p:spPr>
          <p:txBody>
            <a:bodyPr/>
            <a:lstStyle/>
            <a:p>
              <a:endParaRPr lang="en-GB"/>
            </a:p>
          </p:txBody>
        </p:sp>
        <p:sp>
          <p:nvSpPr>
            <p:cNvPr id="97"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grpFill/>
            <a:ln w="9525">
              <a:solidFill>
                <a:schemeClr val="accent3">
                  <a:lumMod val="50000"/>
                </a:schemeClr>
              </a:solidFill>
              <a:round/>
              <a:headEnd/>
              <a:tailEnd/>
            </a:ln>
          </p:spPr>
          <p:txBody>
            <a:bodyPr/>
            <a:lstStyle/>
            <a:p>
              <a:endParaRPr lang="en-GB"/>
            </a:p>
          </p:txBody>
        </p:sp>
        <p:sp>
          <p:nvSpPr>
            <p:cNvPr id="98"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grpFill/>
            <a:ln w="12700">
              <a:solidFill>
                <a:schemeClr val="accent3">
                  <a:lumMod val="50000"/>
                </a:schemeClr>
              </a:solidFill>
              <a:prstDash val="solid"/>
              <a:round/>
              <a:headEnd/>
              <a:tailEnd/>
            </a:ln>
          </p:spPr>
          <p:txBody>
            <a:bodyPr/>
            <a:lstStyle/>
            <a:p>
              <a:endParaRPr lang="en-GB"/>
            </a:p>
          </p:txBody>
        </p:sp>
        <p:sp>
          <p:nvSpPr>
            <p:cNvPr id="99"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grpFill/>
            <a:ln w="12700">
              <a:solidFill>
                <a:schemeClr val="accent3">
                  <a:lumMod val="50000"/>
                </a:schemeClr>
              </a:solidFill>
              <a:prstDash val="solid"/>
              <a:round/>
              <a:headEnd/>
              <a:tailEnd/>
            </a:ln>
          </p:spPr>
          <p:txBody>
            <a:bodyPr/>
            <a:lstStyle/>
            <a:p>
              <a:endParaRPr lang="en-GB"/>
            </a:p>
          </p:txBody>
        </p:sp>
        <p:sp>
          <p:nvSpPr>
            <p:cNvPr id="100"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grpFill/>
            <a:ln w="9525">
              <a:solidFill>
                <a:schemeClr val="accent3">
                  <a:lumMod val="50000"/>
                </a:schemeClr>
              </a:solidFill>
              <a:round/>
              <a:headEnd/>
              <a:tailEnd/>
            </a:ln>
          </p:spPr>
          <p:txBody>
            <a:bodyPr/>
            <a:lstStyle/>
            <a:p>
              <a:endParaRPr lang="en-GB"/>
            </a:p>
          </p:txBody>
        </p:sp>
        <p:sp>
          <p:nvSpPr>
            <p:cNvPr id="101"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grpFill/>
            <a:ln w="12700">
              <a:solidFill>
                <a:schemeClr val="accent3">
                  <a:lumMod val="50000"/>
                </a:schemeClr>
              </a:solidFill>
              <a:prstDash val="solid"/>
              <a:round/>
              <a:headEnd/>
              <a:tailEnd/>
            </a:ln>
          </p:spPr>
          <p:txBody>
            <a:bodyPr/>
            <a:lstStyle/>
            <a:p>
              <a:endParaRPr lang="en-GB"/>
            </a:p>
          </p:txBody>
        </p:sp>
      </p:grpSp>
      <p:pic>
        <p:nvPicPr>
          <p:cNvPr id="102"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1" y="4221089"/>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30" descr="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1" y="5085185"/>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23" descr="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5" y="5157193"/>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27" descr="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1" y="2852937"/>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28"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9" y="3140969"/>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29" descr="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105" y="1772817"/>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22" descr="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089" y="4725145"/>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26" descr="pin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305" y="4005065"/>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23" descr="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3" y="2708921"/>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27" descr="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1" y="4077073"/>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30" descr="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9" y="1700809"/>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7" y="5301209"/>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22" descr="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025" y="1268761"/>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29" descr="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9" y="3068961"/>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7" y="908721"/>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Rectangle 2"/>
          <p:cNvSpPr txBox="1">
            <a:spLocks noChangeArrowheads="1"/>
          </p:cNvSpPr>
          <p:nvPr/>
        </p:nvSpPr>
        <p:spPr bwMode="auto">
          <a:xfrm>
            <a:off x="251521" y="116632"/>
            <a:ext cx="8953500" cy="8636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fr-BE" altLang="en-US" kern="0" dirty="0" err="1">
                <a:solidFill>
                  <a:srgbClr val="002060"/>
                </a:solidFill>
                <a:latin typeface="Calibri" panose="020F0502020204030204" pitchFamily="34" charset="0"/>
              </a:rPr>
              <a:t>Decentralised</a:t>
            </a:r>
            <a:r>
              <a:rPr lang="fr-BE" altLang="en-US" kern="0" dirty="0">
                <a:solidFill>
                  <a:srgbClr val="002060"/>
                </a:solidFill>
                <a:latin typeface="Calibri" panose="020F0502020204030204" pitchFamily="34" charset="0"/>
              </a:rPr>
              <a:t>  management</a:t>
            </a:r>
          </a:p>
        </p:txBody>
      </p:sp>
    </p:spTree>
    <p:extLst>
      <p:ext uri="{BB962C8B-B14F-4D97-AF65-F5344CB8AC3E}">
        <p14:creationId xmlns:p14="http://schemas.microsoft.com/office/powerpoint/2010/main" val="503599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grpSp>
        <p:nvGrpSpPr>
          <p:cNvPr id="2" name="Group 132"/>
          <p:cNvGrpSpPr>
            <a:grpSpLocks/>
          </p:cNvGrpSpPr>
          <p:nvPr/>
        </p:nvGrpSpPr>
        <p:grpSpPr bwMode="auto">
          <a:xfrm>
            <a:off x="2746377" y="-12699"/>
            <a:ext cx="6473825" cy="6794500"/>
            <a:chOff x="1730" y="-8"/>
            <a:chExt cx="4078" cy="4280"/>
          </a:xfrm>
          <a:solidFill>
            <a:schemeClr val="accent3">
              <a:lumMod val="75000"/>
            </a:schemeClr>
          </a:solidFill>
        </p:grpSpPr>
        <p:sp>
          <p:nvSpPr>
            <p:cNvPr id="3" name="Freeform 5"/>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1019 w 1205"/>
                <a:gd name="T109" fmla="*/ 440 h 952"/>
                <a:gd name="T110" fmla="*/ 1196 w 1205"/>
                <a:gd name="T111" fmla="*/ 376 h 952"/>
                <a:gd name="T112" fmla="*/ 1205 w 1205"/>
                <a:gd name="T113" fmla="*/ 368 h 952"/>
                <a:gd name="T114" fmla="*/ 1180 w 1205"/>
                <a:gd name="T115" fmla="*/ 352 h 95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9525">
              <a:solidFill>
                <a:schemeClr val="accent3">
                  <a:lumMod val="50000"/>
                </a:schemeClr>
              </a:solidFill>
              <a:round/>
              <a:headEnd/>
              <a:tailEnd/>
            </a:ln>
          </p:spPr>
          <p:txBody>
            <a:bodyPr/>
            <a:lstStyle/>
            <a:p>
              <a:endParaRPr lang="en-GB"/>
            </a:p>
          </p:txBody>
        </p:sp>
        <p:sp>
          <p:nvSpPr>
            <p:cNvPr id="4" name="Freeform 6"/>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77 w 421"/>
                <a:gd name="T39" fmla="*/ 544 h 616"/>
                <a:gd name="T40" fmla="*/ 244 w 421"/>
                <a:gd name="T41" fmla="*/ 496 h 616"/>
                <a:gd name="T42" fmla="*/ 227 w 421"/>
                <a:gd name="T43" fmla="*/ 480 h 616"/>
                <a:gd name="T44" fmla="*/ 227 w 421"/>
                <a:gd name="T45" fmla="*/ 432 h 616"/>
                <a:gd name="T46" fmla="*/ 261 w 421"/>
                <a:gd name="T47" fmla="*/ 408 h 616"/>
                <a:gd name="T48" fmla="*/ 269 w 421"/>
                <a:gd name="T49" fmla="*/ 392 h 616"/>
                <a:gd name="T50" fmla="*/ 236 w 421"/>
                <a:gd name="T51" fmla="*/ 312 h 616"/>
                <a:gd name="T52" fmla="*/ 286 w 421"/>
                <a:gd name="T53" fmla="*/ 304 h 616"/>
                <a:gd name="T54" fmla="*/ 303 w 421"/>
                <a:gd name="T55" fmla="*/ 256 h 616"/>
                <a:gd name="T56" fmla="*/ 320 w 421"/>
                <a:gd name="T57" fmla="*/ 248 h 616"/>
                <a:gd name="T58" fmla="*/ 337 w 421"/>
                <a:gd name="T59" fmla="*/ 192 h 616"/>
                <a:gd name="T60" fmla="*/ 362 w 421"/>
                <a:gd name="T61" fmla="*/ 152 h 616"/>
                <a:gd name="T62" fmla="*/ 421 w 421"/>
                <a:gd name="T63" fmla="*/ 120 h 616"/>
                <a:gd name="T64" fmla="*/ 413 w 421"/>
                <a:gd name="T65" fmla="*/ 96 h 6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9525">
              <a:solidFill>
                <a:schemeClr val="accent3">
                  <a:lumMod val="50000"/>
                </a:schemeClr>
              </a:solidFill>
              <a:round/>
              <a:headEnd/>
              <a:tailEnd/>
            </a:ln>
          </p:spPr>
          <p:txBody>
            <a:bodyPr/>
            <a:lstStyle/>
            <a:p>
              <a:endParaRPr lang="en-GB"/>
            </a:p>
          </p:txBody>
        </p:sp>
        <p:sp>
          <p:nvSpPr>
            <p:cNvPr id="5" name="Freeform 7"/>
            <p:cNvSpPr>
              <a:spLocks/>
            </p:cNvSpPr>
            <p:nvPr/>
          </p:nvSpPr>
          <p:spPr bwMode="auto">
            <a:xfrm>
              <a:off x="1890" y="3232"/>
              <a:ext cx="1205" cy="952"/>
            </a:xfrm>
            <a:custGeom>
              <a:avLst/>
              <a:gdLst>
                <a:gd name="T0" fmla="*/ 1154 w 1205"/>
                <a:gd name="T1" fmla="*/ 336 h 952"/>
                <a:gd name="T2" fmla="*/ 1036 w 1205"/>
                <a:gd name="T3" fmla="*/ 296 h 952"/>
                <a:gd name="T4" fmla="*/ 910 w 1205"/>
                <a:gd name="T5" fmla="*/ 280 h 952"/>
                <a:gd name="T6" fmla="*/ 859 w 1205"/>
                <a:gd name="T7" fmla="*/ 232 h 952"/>
                <a:gd name="T8" fmla="*/ 784 w 1205"/>
                <a:gd name="T9" fmla="*/ 192 h 952"/>
                <a:gd name="T10" fmla="*/ 716 w 1205"/>
                <a:gd name="T11" fmla="*/ 144 h 952"/>
                <a:gd name="T12" fmla="*/ 666 w 1205"/>
                <a:gd name="T13" fmla="*/ 136 h 952"/>
                <a:gd name="T14" fmla="*/ 598 w 1205"/>
                <a:gd name="T15" fmla="*/ 128 h 952"/>
                <a:gd name="T16" fmla="*/ 522 w 1205"/>
                <a:gd name="T17" fmla="*/ 104 h 952"/>
                <a:gd name="T18" fmla="*/ 387 w 1205"/>
                <a:gd name="T19" fmla="*/ 64 h 952"/>
                <a:gd name="T20" fmla="*/ 320 w 1205"/>
                <a:gd name="T21" fmla="*/ 48 h 952"/>
                <a:gd name="T22" fmla="*/ 202 w 1205"/>
                <a:gd name="T23" fmla="*/ 16 h 952"/>
                <a:gd name="T24" fmla="*/ 168 w 1205"/>
                <a:gd name="T25" fmla="*/ 0 h 952"/>
                <a:gd name="T26" fmla="*/ 135 w 1205"/>
                <a:gd name="T27" fmla="*/ 8 h 952"/>
                <a:gd name="T28" fmla="*/ 109 w 1205"/>
                <a:gd name="T29" fmla="*/ 24 h 952"/>
                <a:gd name="T30" fmla="*/ 17 w 1205"/>
                <a:gd name="T31" fmla="*/ 48 h 952"/>
                <a:gd name="T32" fmla="*/ 25 w 1205"/>
                <a:gd name="T33" fmla="*/ 88 h 952"/>
                <a:gd name="T34" fmla="*/ 34 w 1205"/>
                <a:gd name="T35" fmla="*/ 128 h 952"/>
                <a:gd name="T36" fmla="*/ 67 w 1205"/>
                <a:gd name="T37" fmla="*/ 176 h 952"/>
                <a:gd name="T38" fmla="*/ 84 w 1205"/>
                <a:gd name="T39" fmla="*/ 200 h 952"/>
                <a:gd name="T40" fmla="*/ 93 w 1205"/>
                <a:gd name="T41" fmla="*/ 216 h 952"/>
                <a:gd name="T42" fmla="*/ 143 w 1205"/>
                <a:gd name="T43" fmla="*/ 232 h 952"/>
                <a:gd name="T44" fmla="*/ 194 w 1205"/>
                <a:gd name="T45" fmla="*/ 224 h 952"/>
                <a:gd name="T46" fmla="*/ 236 w 1205"/>
                <a:gd name="T47" fmla="*/ 256 h 952"/>
                <a:gd name="T48" fmla="*/ 253 w 1205"/>
                <a:gd name="T49" fmla="*/ 272 h 952"/>
                <a:gd name="T50" fmla="*/ 261 w 1205"/>
                <a:gd name="T51" fmla="*/ 296 h 952"/>
                <a:gd name="T52" fmla="*/ 202 w 1205"/>
                <a:gd name="T53" fmla="*/ 328 h 952"/>
                <a:gd name="T54" fmla="*/ 177 w 1205"/>
                <a:gd name="T55" fmla="*/ 368 h 952"/>
                <a:gd name="T56" fmla="*/ 160 w 1205"/>
                <a:gd name="T57" fmla="*/ 424 h 952"/>
                <a:gd name="T58" fmla="*/ 143 w 1205"/>
                <a:gd name="T59" fmla="*/ 432 h 952"/>
                <a:gd name="T60" fmla="*/ 126 w 1205"/>
                <a:gd name="T61" fmla="*/ 480 h 952"/>
                <a:gd name="T62" fmla="*/ 76 w 1205"/>
                <a:gd name="T63" fmla="*/ 488 h 952"/>
                <a:gd name="T64" fmla="*/ 109 w 1205"/>
                <a:gd name="T65" fmla="*/ 568 h 952"/>
                <a:gd name="T66" fmla="*/ 101 w 1205"/>
                <a:gd name="T67" fmla="*/ 584 h 952"/>
                <a:gd name="T68" fmla="*/ 67 w 1205"/>
                <a:gd name="T69" fmla="*/ 608 h 952"/>
                <a:gd name="T70" fmla="*/ 67 w 1205"/>
                <a:gd name="T71" fmla="*/ 656 h 952"/>
                <a:gd name="T72" fmla="*/ 84 w 1205"/>
                <a:gd name="T73" fmla="*/ 672 h 952"/>
                <a:gd name="T74" fmla="*/ 17 w 1205"/>
                <a:gd name="T75" fmla="*/ 720 h 952"/>
                <a:gd name="T76" fmla="*/ 0 w 1205"/>
                <a:gd name="T77" fmla="*/ 784 h 952"/>
                <a:gd name="T78" fmla="*/ 59 w 1205"/>
                <a:gd name="T79" fmla="*/ 792 h 952"/>
                <a:gd name="T80" fmla="*/ 109 w 1205"/>
                <a:gd name="T81" fmla="*/ 840 h 952"/>
                <a:gd name="T82" fmla="*/ 118 w 1205"/>
                <a:gd name="T83" fmla="*/ 920 h 952"/>
                <a:gd name="T84" fmla="*/ 219 w 1205"/>
                <a:gd name="T85" fmla="*/ 928 h 952"/>
                <a:gd name="T86" fmla="*/ 295 w 1205"/>
                <a:gd name="T87" fmla="*/ 912 h 952"/>
                <a:gd name="T88" fmla="*/ 379 w 1205"/>
                <a:gd name="T89" fmla="*/ 904 h 952"/>
                <a:gd name="T90" fmla="*/ 539 w 1205"/>
                <a:gd name="T91" fmla="*/ 928 h 952"/>
                <a:gd name="T92" fmla="*/ 598 w 1205"/>
                <a:gd name="T93" fmla="*/ 904 h 952"/>
                <a:gd name="T94" fmla="*/ 649 w 1205"/>
                <a:gd name="T95" fmla="*/ 856 h 952"/>
                <a:gd name="T96" fmla="*/ 725 w 1205"/>
                <a:gd name="T97" fmla="*/ 824 h 952"/>
                <a:gd name="T98" fmla="*/ 784 w 1205"/>
                <a:gd name="T99" fmla="*/ 752 h 952"/>
                <a:gd name="T100" fmla="*/ 809 w 1205"/>
                <a:gd name="T101" fmla="*/ 664 h 952"/>
                <a:gd name="T102" fmla="*/ 842 w 1205"/>
                <a:gd name="T103" fmla="*/ 592 h 952"/>
                <a:gd name="T104" fmla="*/ 927 w 1205"/>
                <a:gd name="T105" fmla="*/ 504 h 952"/>
                <a:gd name="T106" fmla="*/ 944 w 1205"/>
                <a:gd name="T107" fmla="*/ 472 h 952"/>
                <a:gd name="T108" fmla="*/ 944 w 1205"/>
                <a:gd name="T109" fmla="*/ 472 h 952"/>
                <a:gd name="T110" fmla="*/ 1019 w 1205"/>
                <a:gd name="T111" fmla="*/ 440 h 952"/>
                <a:gd name="T112" fmla="*/ 1196 w 1205"/>
                <a:gd name="T113" fmla="*/ 376 h 952"/>
                <a:gd name="T114" fmla="*/ 1205 w 1205"/>
                <a:gd name="T115" fmla="*/ 368 h 952"/>
                <a:gd name="T116" fmla="*/ 1205 w 1205"/>
                <a:gd name="T117" fmla="*/ 344 h 9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05" h="952">
                  <a:moveTo>
                    <a:pt x="1180" y="352"/>
                  </a:moveTo>
                  <a:lnTo>
                    <a:pt x="1154" y="336"/>
                  </a:lnTo>
                  <a:lnTo>
                    <a:pt x="1095" y="320"/>
                  </a:lnTo>
                  <a:lnTo>
                    <a:pt x="1036" y="296"/>
                  </a:lnTo>
                  <a:lnTo>
                    <a:pt x="969" y="288"/>
                  </a:lnTo>
                  <a:lnTo>
                    <a:pt x="910" y="280"/>
                  </a:lnTo>
                  <a:lnTo>
                    <a:pt x="893" y="256"/>
                  </a:lnTo>
                  <a:lnTo>
                    <a:pt x="859" y="232"/>
                  </a:lnTo>
                  <a:lnTo>
                    <a:pt x="817" y="224"/>
                  </a:lnTo>
                  <a:lnTo>
                    <a:pt x="784" y="192"/>
                  </a:lnTo>
                  <a:lnTo>
                    <a:pt x="733" y="152"/>
                  </a:lnTo>
                  <a:lnTo>
                    <a:pt x="716" y="144"/>
                  </a:lnTo>
                  <a:lnTo>
                    <a:pt x="699" y="144"/>
                  </a:lnTo>
                  <a:lnTo>
                    <a:pt x="666" y="136"/>
                  </a:lnTo>
                  <a:lnTo>
                    <a:pt x="632" y="120"/>
                  </a:lnTo>
                  <a:lnTo>
                    <a:pt x="598" y="128"/>
                  </a:lnTo>
                  <a:lnTo>
                    <a:pt x="556" y="104"/>
                  </a:lnTo>
                  <a:lnTo>
                    <a:pt x="522" y="104"/>
                  </a:lnTo>
                  <a:lnTo>
                    <a:pt x="480" y="96"/>
                  </a:lnTo>
                  <a:lnTo>
                    <a:pt x="387" y="64"/>
                  </a:lnTo>
                  <a:lnTo>
                    <a:pt x="362" y="48"/>
                  </a:lnTo>
                  <a:lnTo>
                    <a:pt x="320" y="48"/>
                  </a:lnTo>
                  <a:lnTo>
                    <a:pt x="227" y="32"/>
                  </a:lnTo>
                  <a:lnTo>
                    <a:pt x="202" y="16"/>
                  </a:lnTo>
                  <a:lnTo>
                    <a:pt x="185" y="0"/>
                  </a:lnTo>
                  <a:lnTo>
                    <a:pt x="168" y="0"/>
                  </a:lnTo>
                  <a:lnTo>
                    <a:pt x="143" y="0"/>
                  </a:lnTo>
                  <a:lnTo>
                    <a:pt x="135" y="8"/>
                  </a:lnTo>
                  <a:lnTo>
                    <a:pt x="126" y="24"/>
                  </a:lnTo>
                  <a:lnTo>
                    <a:pt x="109" y="24"/>
                  </a:lnTo>
                  <a:lnTo>
                    <a:pt x="59" y="32"/>
                  </a:lnTo>
                  <a:lnTo>
                    <a:pt x="17" y="48"/>
                  </a:lnTo>
                  <a:lnTo>
                    <a:pt x="25" y="80"/>
                  </a:lnTo>
                  <a:lnTo>
                    <a:pt x="25" y="88"/>
                  </a:lnTo>
                  <a:lnTo>
                    <a:pt x="25" y="104"/>
                  </a:lnTo>
                  <a:lnTo>
                    <a:pt x="34" y="128"/>
                  </a:lnTo>
                  <a:lnTo>
                    <a:pt x="17" y="184"/>
                  </a:lnTo>
                  <a:lnTo>
                    <a:pt x="67" y="176"/>
                  </a:lnTo>
                  <a:lnTo>
                    <a:pt x="84" y="184"/>
                  </a:lnTo>
                  <a:lnTo>
                    <a:pt x="84" y="200"/>
                  </a:lnTo>
                  <a:lnTo>
                    <a:pt x="76" y="208"/>
                  </a:lnTo>
                  <a:lnTo>
                    <a:pt x="93" y="216"/>
                  </a:lnTo>
                  <a:lnTo>
                    <a:pt x="126" y="216"/>
                  </a:lnTo>
                  <a:lnTo>
                    <a:pt x="143" y="232"/>
                  </a:lnTo>
                  <a:lnTo>
                    <a:pt x="168" y="232"/>
                  </a:lnTo>
                  <a:lnTo>
                    <a:pt x="194" y="224"/>
                  </a:lnTo>
                  <a:lnTo>
                    <a:pt x="227" y="240"/>
                  </a:lnTo>
                  <a:lnTo>
                    <a:pt x="236" y="256"/>
                  </a:lnTo>
                  <a:lnTo>
                    <a:pt x="236" y="264"/>
                  </a:lnTo>
                  <a:lnTo>
                    <a:pt x="253" y="272"/>
                  </a:lnTo>
                  <a:lnTo>
                    <a:pt x="261" y="288"/>
                  </a:lnTo>
                  <a:lnTo>
                    <a:pt x="261" y="296"/>
                  </a:lnTo>
                  <a:lnTo>
                    <a:pt x="227" y="312"/>
                  </a:lnTo>
                  <a:lnTo>
                    <a:pt x="202" y="328"/>
                  </a:lnTo>
                  <a:lnTo>
                    <a:pt x="168" y="344"/>
                  </a:lnTo>
                  <a:lnTo>
                    <a:pt x="177" y="368"/>
                  </a:lnTo>
                  <a:lnTo>
                    <a:pt x="160" y="400"/>
                  </a:lnTo>
                  <a:lnTo>
                    <a:pt x="160" y="424"/>
                  </a:lnTo>
                  <a:lnTo>
                    <a:pt x="152" y="432"/>
                  </a:lnTo>
                  <a:lnTo>
                    <a:pt x="143" y="432"/>
                  </a:lnTo>
                  <a:lnTo>
                    <a:pt x="143" y="464"/>
                  </a:lnTo>
                  <a:lnTo>
                    <a:pt x="126" y="480"/>
                  </a:lnTo>
                  <a:lnTo>
                    <a:pt x="101" y="488"/>
                  </a:lnTo>
                  <a:lnTo>
                    <a:pt x="76" y="488"/>
                  </a:lnTo>
                  <a:lnTo>
                    <a:pt x="93" y="552"/>
                  </a:lnTo>
                  <a:lnTo>
                    <a:pt x="109" y="568"/>
                  </a:lnTo>
                  <a:lnTo>
                    <a:pt x="109" y="576"/>
                  </a:lnTo>
                  <a:lnTo>
                    <a:pt x="101" y="584"/>
                  </a:lnTo>
                  <a:lnTo>
                    <a:pt x="76" y="592"/>
                  </a:lnTo>
                  <a:lnTo>
                    <a:pt x="67" y="608"/>
                  </a:lnTo>
                  <a:lnTo>
                    <a:pt x="59" y="632"/>
                  </a:lnTo>
                  <a:lnTo>
                    <a:pt x="67" y="656"/>
                  </a:lnTo>
                  <a:lnTo>
                    <a:pt x="76" y="672"/>
                  </a:lnTo>
                  <a:lnTo>
                    <a:pt x="84" y="672"/>
                  </a:lnTo>
                  <a:lnTo>
                    <a:pt x="59" y="696"/>
                  </a:lnTo>
                  <a:lnTo>
                    <a:pt x="17" y="720"/>
                  </a:lnTo>
                  <a:lnTo>
                    <a:pt x="8" y="752"/>
                  </a:lnTo>
                  <a:lnTo>
                    <a:pt x="0" y="784"/>
                  </a:lnTo>
                  <a:lnTo>
                    <a:pt x="17" y="784"/>
                  </a:lnTo>
                  <a:lnTo>
                    <a:pt x="59" y="792"/>
                  </a:lnTo>
                  <a:lnTo>
                    <a:pt x="93" y="816"/>
                  </a:lnTo>
                  <a:lnTo>
                    <a:pt x="109" y="840"/>
                  </a:lnTo>
                  <a:lnTo>
                    <a:pt x="109" y="880"/>
                  </a:lnTo>
                  <a:lnTo>
                    <a:pt x="118" y="920"/>
                  </a:lnTo>
                  <a:lnTo>
                    <a:pt x="152" y="952"/>
                  </a:lnTo>
                  <a:lnTo>
                    <a:pt x="219" y="928"/>
                  </a:lnTo>
                  <a:lnTo>
                    <a:pt x="253" y="920"/>
                  </a:lnTo>
                  <a:lnTo>
                    <a:pt x="295" y="912"/>
                  </a:lnTo>
                  <a:lnTo>
                    <a:pt x="337" y="896"/>
                  </a:lnTo>
                  <a:lnTo>
                    <a:pt x="379" y="904"/>
                  </a:lnTo>
                  <a:lnTo>
                    <a:pt x="463" y="920"/>
                  </a:lnTo>
                  <a:lnTo>
                    <a:pt x="539" y="928"/>
                  </a:lnTo>
                  <a:lnTo>
                    <a:pt x="573" y="928"/>
                  </a:lnTo>
                  <a:lnTo>
                    <a:pt x="598" y="904"/>
                  </a:lnTo>
                  <a:lnTo>
                    <a:pt x="615" y="872"/>
                  </a:lnTo>
                  <a:lnTo>
                    <a:pt x="649" y="856"/>
                  </a:lnTo>
                  <a:lnTo>
                    <a:pt x="733" y="848"/>
                  </a:lnTo>
                  <a:lnTo>
                    <a:pt x="725" y="824"/>
                  </a:lnTo>
                  <a:lnTo>
                    <a:pt x="733" y="800"/>
                  </a:lnTo>
                  <a:lnTo>
                    <a:pt x="784" y="752"/>
                  </a:lnTo>
                  <a:lnTo>
                    <a:pt x="842" y="720"/>
                  </a:lnTo>
                  <a:lnTo>
                    <a:pt x="809" y="664"/>
                  </a:lnTo>
                  <a:lnTo>
                    <a:pt x="809" y="624"/>
                  </a:lnTo>
                  <a:lnTo>
                    <a:pt x="842" y="592"/>
                  </a:lnTo>
                  <a:lnTo>
                    <a:pt x="885" y="536"/>
                  </a:lnTo>
                  <a:lnTo>
                    <a:pt x="927" y="504"/>
                  </a:lnTo>
                  <a:lnTo>
                    <a:pt x="935" y="504"/>
                  </a:lnTo>
                  <a:lnTo>
                    <a:pt x="944" y="472"/>
                  </a:lnTo>
                  <a:lnTo>
                    <a:pt x="977" y="448"/>
                  </a:lnTo>
                  <a:lnTo>
                    <a:pt x="1019" y="440"/>
                  </a:lnTo>
                  <a:lnTo>
                    <a:pt x="1095" y="432"/>
                  </a:lnTo>
                  <a:lnTo>
                    <a:pt x="1196" y="376"/>
                  </a:lnTo>
                  <a:lnTo>
                    <a:pt x="1205" y="376"/>
                  </a:lnTo>
                  <a:lnTo>
                    <a:pt x="1205" y="368"/>
                  </a:lnTo>
                  <a:lnTo>
                    <a:pt x="1205" y="344"/>
                  </a:lnTo>
                  <a:lnTo>
                    <a:pt x="1180" y="352"/>
                  </a:lnTo>
                  <a:close/>
                </a:path>
              </a:pathLst>
            </a:custGeom>
            <a:grpFill/>
            <a:ln w="12700" cmpd="sng">
              <a:solidFill>
                <a:schemeClr val="accent3">
                  <a:lumMod val="50000"/>
                </a:schemeClr>
              </a:solidFill>
              <a:prstDash val="solid"/>
              <a:round/>
              <a:headEnd/>
              <a:tailEnd/>
            </a:ln>
          </p:spPr>
          <p:txBody>
            <a:bodyPr/>
            <a:lstStyle/>
            <a:p>
              <a:endParaRPr lang="en-GB"/>
            </a:p>
          </p:txBody>
        </p:sp>
        <p:sp>
          <p:nvSpPr>
            <p:cNvPr id="6" name="Freeform 8"/>
            <p:cNvSpPr>
              <a:spLocks/>
            </p:cNvSpPr>
            <p:nvPr/>
          </p:nvSpPr>
          <p:spPr bwMode="auto">
            <a:xfrm>
              <a:off x="1730" y="3408"/>
              <a:ext cx="421" cy="616"/>
            </a:xfrm>
            <a:custGeom>
              <a:avLst/>
              <a:gdLst>
                <a:gd name="T0" fmla="*/ 396 w 421"/>
                <a:gd name="T1" fmla="*/ 88 h 616"/>
                <a:gd name="T2" fmla="*/ 387 w 421"/>
                <a:gd name="T3" fmla="*/ 64 h 616"/>
                <a:gd name="T4" fmla="*/ 328 w 421"/>
                <a:gd name="T5" fmla="*/ 56 h 616"/>
                <a:gd name="T6" fmla="*/ 286 w 421"/>
                <a:gd name="T7" fmla="*/ 40 h 616"/>
                <a:gd name="T8" fmla="*/ 236 w 421"/>
                <a:gd name="T9" fmla="*/ 32 h 616"/>
                <a:gd name="T10" fmla="*/ 244 w 421"/>
                <a:gd name="T11" fmla="*/ 8 h 616"/>
                <a:gd name="T12" fmla="*/ 177 w 421"/>
                <a:gd name="T13" fmla="*/ 8 h 616"/>
                <a:gd name="T14" fmla="*/ 160 w 421"/>
                <a:gd name="T15" fmla="*/ 112 h 616"/>
                <a:gd name="T16" fmla="*/ 126 w 421"/>
                <a:gd name="T17" fmla="*/ 208 h 616"/>
                <a:gd name="T18" fmla="*/ 42 w 421"/>
                <a:gd name="T19" fmla="*/ 304 h 616"/>
                <a:gd name="T20" fmla="*/ 8 w 421"/>
                <a:gd name="T21" fmla="*/ 368 h 616"/>
                <a:gd name="T22" fmla="*/ 34 w 421"/>
                <a:gd name="T23" fmla="*/ 384 h 616"/>
                <a:gd name="T24" fmla="*/ 25 w 421"/>
                <a:gd name="T25" fmla="*/ 408 h 616"/>
                <a:gd name="T26" fmla="*/ 67 w 421"/>
                <a:gd name="T27" fmla="*/ 416 h 616"/>
                <a:gd name="T28" fmla="*/ 42 w 421"/>
                <a:gd name="T29" fmla="*/ 512 h 616"/>
                <a:gd name="T30" fmla="*/ 8 w 421"/>
                <a:gd name="T31" fmla="*/ 576 h 616"/>
                <a:gd name="T32" fmla="*/ 8 w 421"/>
                <a:gd name="T33" fmla="*/ 592 h 616"/>
                <a:gd name="T34" fmla="*/ 84 w 421"/>
                <a:gd name="T35" fmla="*/ 600 h 616"/>
                <a:gd name="T36" fmla="*/ 160 w 421"/>
                <a:gd name="T37" fmla="*/ 608 h 616"/>
                <a:gd name="T38" fmla="*/ 168 w 421"/>
                <a:gd name="T39" fmla="*/ 576 h 616"/>
                <a:gd name="T40" fmla="*/ 219 w 421"/>
                <a:gd name="T41" fmla="*/ 520 h 616"/>
                <a:gd name="T42" fmla="*/ 236 w 421"/>
                <a:gd name="T43" fmla="*/ 496 h 616"/>
                <a:gd name="T44" fmla="*/ 219 w 421"/>
                <a:gd name="T45" fmla="*/ 456 h 616"/>
                <a:gd name="T46" fmla="*/ 236 w 421"/>
                <a:gd name="T47" fmla="*/ 416 h 616"/>
                <a:gd name="T48" fmla="*/ 269 w 421"/>
                <a:gd name="T49" fmla="*/ 400 h 616"/>
                <a:gd name="T50" fmla="*/ 253 w 421"/>
                <a:gd name="T51" fmla="*/ 376 h 616"/>
                <a:gd name="T52" fmla="*/ 261 w 421"/>
                <a:gd name="T53" fmla="*/ 312 h 616"/>
                <a:gd name="T54" fmla="*/ 303 w 421"/>
                <a:gd name="T55" fmla="*/ 288 h 616"/>
                <a:gd name="T56" fmla="*/ 312 w 421"/>
                <a:gd name="T57" fmla="*/ 256 h 616"/>
                <a:gd name="T58" fmla="*/ 320 w 421"/>
                <a:gd name="T59" fmla="*/ 224 h 616"/>
                <a:gd name="T60" fmla="*/ 328 w 421"/>
                <a:gd name="T61" fmla="*/ 168 h 616"/>
                <a:gd name="T62" fmla="*/ 387 w 421"/>
                <a:gd name="T63" fmla="*/ 136 h 616"/>
                <a:gd name="T64" fmla="*/ 421 w 421"/>
                <a:gd name="T65" fmla="*/ 112 h 616"/>
                <a:gd name="T66" fmla="*/ 413 w 421"/>
                <a:gd name="T67" fmla="*/ 9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1" h="616">
                  <a:moveTo>
                    <a:pt x="413" y="96"/>
                  </a:moveTo>
                  <a:lnTo>
                    <a:pt x="396" y="88"/>
                  </a:lnTo>
                  <a:lnTo>
                    <a:pt x="396" y="80"/>
                  </a:lnTo>
                  <a:lnTo>
                    <a:pt x="387" y="64"/>
                  </a:lnTo>
                  <a:lnTo>
                    <a:pt x="354" y="48"/>
                  </a:lnTo>
                  <a:lnTo>
                    <a:pt x="328" y="56"/>
                  </a:lnTo>
                  <a:lnTo>
                    <a:pt x="303" y="56"/>
                  </a:lnTo>
                  <a:lnTo>
                    <a:pt x="286" y="40"/>
                  </a:lnTo>
                  <a:lnTo>
                    <a:pt x="253" y="40"/>
                  </a:lnTo>
                  <a:lnTo>
                    <a:pt x="236" y="32"/>
                  </a:lnTo>
                  <a:lnTo>
                    <a:pt x="244" y="24"/>
                  </a:lnTo>
                  <a:lnTo>
                    <a:pt x="244" y="8"/>
                  </a:lnTo>
                  <a:lnTo>
                    <a:pt x="227" y="0"/>
                  </a:lnTo>
                  <a:lnTo>
                    <a:pt x="177" y="8"/>
                  </a:lnTo>
                  <a:lnTo>
                    <a:pt x="177" y="40"/>
                  </a:lnTo>
                  <a:lnTo>
                    <a:pt x="160" y="112"/>
                  </a:lnTo>
                  <a:lnTo>
                    <a:pt x="143" y="144"/>
                  </a:lnTo>
                  <a:lnTo>
                    <a:pt x="126" y="208"/>
                  </a:lnTo>
                  <a:lnTo>
                    <a:pt x="92" y="256"/>
                  </a:lnTo>
                  <a:lnTo>
                    <a:pt x="42" y="304"/>
                  </a:lnTo>
                  <a:lnTo>
                    <a:pt x="17" y="352"/>
                  </a:lnTo>
                  <a:lnTo>
                    <a:pt x="8" y="368"/>
                  </a:lnTo>
                  <a:lnTo>
                    <a:pt x="17" y="376"/>
                  </a:lnTo>
                  <a:lnTo>
                    <a:pt x="34" y="384"/>
                  </a:lnTo>
                  <a:lnTo>
                    <a:pt x="25" y="400"/>
                  </a:lnTo>
                  <a:lnTo>
                    <a:pt x="25" y="408"/>
                  </a:lnTo>
                  <a:lnTo>
                    <a:pt x="34" y="416"/>
                  </a:lnTo>
                  <a:lnTo>
                    <a:pt x="67" y="416"/>
                  </a:lnTo>
                  <a:lnTo>
                    <a:pt x="42" y="480"/>
                  </a:lnTo>
                  <a:lnTo>
                    <a:pt x="42" y="512"/>
                  </a:lnTo>
                  <a:lnTo>
                    <a:pt x="25" y="544"/>
                  </a:lnTo>
                  <a:lnTo>
                    <a:pt x="8" y="576"/>
                  </a:lnTo>
                  <a:lnTo>
                    <a:pt x="0" y="592"/>
                  </a:lnTo>
                  <a:lnTo>
                    <a:pt x="8" y="592"/>
                  </a:lnTo>
                  <a:lnTo>
                    <a:pt x="50" y="592"/>
                  </a:lnTo>
                  <a:lnTo>
                    <a:pt x="84" y="600"/>
                  </a:lnTo>
                  <a:lnTo>
                    <a:pt x="126" y="616"/>
                  </a:lnTo>
                  <a:lnTo>
                    <a:pt x="160" y="608"/>
                  </a:lnTo>
                  <a:lnTo>
                    <a:pt x="168" y="576"/>
                  </a:lnTo>
                  <a:lnTo>
                    <a:pt x="177" y="544"/>
                  </a:lnTo>
                  <a:lnTo>
                    <a:pt x="219" y="520"/>
                  </a:lnTo>
                  <a:lnTo>
                    <a:pt x="244" y="496"/>
                  </a:lnTo>
                  <a:lnTo>
                    <a:pt x="236" y="496"/>
                  </a:lnTo>
                  <a:lnTo>
                    <a:pt x="227" y="480"/>
                  </a:lnTo>
                  <a:lnTo>
                    <a:pt x="219" y="456"/>
                  </a:lnTo>
                  <a:lnTo>
                    <a:pt x="227" y="432"/>
                  </a:lnTo>
                  <a:lnTo>
                    <a:pt x="236" y="416"/>
                  </a:lnTo>
                  <a:lnTo>
                    <a:pt x="261" y="408"/>
                  </a:lnTo>
                  <a:lnTo>
                    <a:pt x="269" y="400"/>
                  </a:lnTo>
                  <a:lnTo>
                    <a:pt x="269" y="392"/>
                  </a:lnTo>
                  <a:lnTo>
                    <a:pt x="253" y="376"/>
                  </a:lnTo>
                  <a:lnTo>
                    <a:pt x="236" y="312"/>
                  </a:lnTo>
                  <a:lnTo>
                    <a:pt x="261" y="312"/>
                  </a:lnTo>
                  <a:lnTo>
                    <a:pt x="286" y="304"/>
                  </a:lnTo>
                  <a:lnTo>
                    <a:pt x="303" y="288"/>
                  </a:lnTo>
                  <a:lnTo>
                    <a:pt x="303" y="256"/>
                  </a:lnTo>
                  <a:lnTo>
                    <a:pt x="312" y="256"/>
                  </a:lnTo>
                  <a:lnTo>
                    <a:pt x="320" y="248"/>
                  </a:lnTo>
                  <a:lnTo>
                    <a:pt x="320" y="224"/>
                  </a:lnTo>
                  <a:lnTo>
                    <a:pt x="337" y="192"/>
                  </a:lnTo>
                  <a:lnTo>
                    <a:pt x="328" y="168"/>
                  </a:lnTo>
                  <a:lnTo>
                    <a:pt x="362" y="152"/>
                  </a:lnTo>
                  <a:lnTo>
                    <a:pt x="387" y="136"/>
                  </a:lnTo>
                  <a:lnTo>
                    <a:pt x="421" y="120"/>
                  </a:lnTo>
                  <a:lnTo>
                    <a:pt x="421" y="112"/>
                  </a:lnTo>
                  <a:lnTo>
                    <a:pt x="413" y="96"/>
                  </a:lnTo>
                  <a:close/>
                </a:path>
              </a:pathLst>
            </a:custGeom>
            <a:grpFill/>
            <a:ln w="12700">
              <a:solidFill>
                <a:schemeClr val="accent3">
                  <a:lumMod val="50000"/>
                </a:schemeClr>
              </a:solidFill>
              <a:prstDash val="solid"/>
              <a:round/>
              <a:headEnd/>
              <a:tailEnd/>
            </a:ln>
          </p:spPr>
          <p:txBody>
            <a:bodyPr/>
            <a:lstStyle/>
            <a:p>
              <a:endParaRPr lang="en-GB"/>
            </a:p>
          </p:txBody>
        </p:sp>
        <p:sp>
          <p:nvSpPr>
            <p:cNvPr id="7" name="Freeform 9"/>
            <p:cNvSpPr>
              <a:spLocks/>
            </p:cNvSpPr>
            <p:nvPr/>
          </p:nvSpPr>
          <p:spPr bwMode="auto">
            <a:xfrm>
              <a:off x="2117" y="1888"/>
              <a:ext cx="396" cy="408"/>
            </a:xfrm>
            <a:custGeom>
              <a:avLst/>
              <a:gdLst>
                <a:gd name="T0" fmla="*/ 363 w 396"/>
                <a:gd name="T1" fmla="*/ 160 h 408"/>
                <a:gd name="T2" fmla="*/ 354 w 396"/>
                <a:gd name="T3" fmla="*/ 136 h 408"/>
                <a:gd name="T4" fmla="*/ 329 w 396"/>
                <a:gd name="T5" fmla="*/ 120 h 408"/>
                <a:gd name="T6" fmla="*/ 295 w 396"/>
                <a:gd name="T7" fmla="*/ 144 h 408"/>
                <a:gd name="T8" fmla="*/ 262 w 396"/>
                <a:gd name="T9" fmla="*/ 96 h 408"/>
                <a:gd name="T10" fmla="*/ 278 w 396"/>
                <a:gd name="T11" fmla="*/ 80 h 408"/>
                <a:gd name="T12" fmla="*/ 278 w 396"/>
                <a:gd name="T13" fmla="*/ 64 h 408"/>
                <a:gd name="T14" fmla="*/ 312 w 396"/>
                <a:gd name="T15" fmla="*/ 64 h 408"/>
                <a:gd name="T16" fmla="*/ 321 w 396"/>
                <a:gd name="T17" fmla="*/ 48 h 408"/>
                <a:gd name="T18" fmla="*/ 329 w 396"/>
                <a:gd name="T19" fmla="*/ 32 h 408"/>
                <a:gd name="T20" fmla="*/ 346 w 396"/>
                <a:gd name="T21" fmla="*/ 24 h 408"/>
                <a:gd name="T22" fmla="*/ 354 w 396"/>
                <a:gd name="T23" fmla="*/ 0 h 408"/>
                <a:gd name="T24" fmla="*/ 329 w 396"/>
                <a:gd name="T25" fmla="*/ 0 h 408"/>
                <a:gd name="T26" fmla="*/ 304 w 396"/>
                <a:gd name="T27" fmla="*/ 8 h 408"/>
                <a:gd name="T28" fmla="*/ 262 w 396"/>
                <a:gd name="T29" fmla="*/ 8 h 408"/>
                <a:gd name="T30" fmla="*/ 253 w 396"/>
                <a:gd name="T31" fmla="*/ 32 h 408"/>
                <a:gd name="T32" fmla="*/ 219 w 396"/>
                <a:gd name="T33" fmla="*/ 56 h 408"/>
                <a:gd name="T34" fmla="*/ 219 w 396"/>
                <a:gd name="T35" fmla="*/ 80 h 408"/>
                <a:gd name="T36" fmla="*/ 186 w 396"/>
                <a:gd name="T37" fmla="*/ 96 h 408"/>
                <a:gd name="T38" fmla="*/ 127 w 396"/>
                <a:gd name="T39" fmla="*/ 72 h 408"/>
                <a:gd name="T40" fmla="*/ 93 w 396"/>
                <a:gd name="T41" fmla="*/ 104 h 408"/>
                <a:gd name="T42" fmla="*/ 110 w 396"/>
                <a:gd name="T43" fmla="*/ 136 h 408"/>
                <a:gd name="T44" fmla="*/ 76 w 396"/>
                <a:gd name="T45" fmla="*/ 160 h 408"/>
                <a:gd name="T46" fmla="*/ 110 w 396"/>
                <a:gd name="T47" fmla="*/ 192 h 408"/>
                <a:gd name="T48" fmla="*/ 152 w 396"/>
                <a:gd name="T49" fmla="*/ 208 h 408"/>
                <a:gd name="T50" fmla="*/ 144 w 396"/>
                <a:gd name="T51" fmla="*/ 224 h 408"/>
                <a:gd name="T52" fmla="*/ 118 w 396"/>
                <a:gd name="T53" fmla="*/ 224 h 408"/>
                <a:gd name="T54" fmla="*/ 102 w 396"/>
                <a:gd name="T55" fmla="*/ 256 h 408"/>
                <a:gd name="T56" fmla="*/ 51 w 396"/>
                <a:gd name="T57" fmla="*/ 272 h 408"/>
                <a:gd name="T58" fmla="*/ 51 w 396"/>
                <a:gd name="T59" fmla="*/ 304 h 408"/>
                <a:gd name="T60" fmla="*/ 9 w 396"/>
                <a:gd name="T61" fmla="*/ 312 h 408"/>
                <a:gd name="T62" fmla="*/ 26 w 396"/>
                <a:gd name="T63" fmla="*/ 328 h 408"/>
                <a:gd name="T64" fmla="*/ 0 w 396"/>
                <a:gd name="T65" fmla="*/ 368 h 408"/>
                <a:gd name="T66" fmla="*/ 26 w 396"/>
                <a:gd name="T67" fmla="*/ 376 h 408"/>
                <a:gd name="T68" fmla="*/ 26 w 396"/>
                <a:gd name="T69" fmla="*/ 400 h 408"/>
                <a:gd name="T70" fmla="*/ 59 w 396"/>
                <a:gd name="T71" fmla="*/ 408 h 408"/>
                <a:gd name="T72" fmla="*/ 160 w 396"/>
                <a:gd name="T73" fmla="*/ 408 h 408"/>
                <a:gd name="T74" fmla="*/ 228 w 396"/>
                <a:gd name="T75" fmla="*/ 376 h 408"/>
                <a:gd name="T76" fmla="*/ 287 w 396"/>
                <a:gd name="T77" fmla="*/ 376 h 408"/>
                <a:gd name="T78" fmla="*/ 329 w 396"/>
                <a:gd name="T79" fmla="*/ 392 h 408"/>
                <a:gd name="T80" fmla="*/ 329 w 396"/>
                <a:gd name="T81" fmla="*/ 360 h 408"/>
                <a:gd name="T82" fmla="*/ 354 w 396"/>
                <a:gd name="T83" fmla="*/ 328 h 408"/>
                <a:gd name="T84" fmla="*/ 371 w 396"/>
                <a:gd name="T85" fmla="*/ 304 h 408"/>
                <a:gd name="T86" fmla="*/ 388 w 396"/>
                <a:gd name="T87" fmla="*/ 232 h 408"/>
                <a:gd name="T88" fmla="*/ 380 w 396"/>
                <a:gd name="T89" fmla="*/ 208 h 408"/>
                <a:gd name="T90" fmla="*/ 371 w 396"/>
                <a:gd name="T91" fmla="*/ 176 h 408"/>
                <a:gd name="T92" fmla="*/ 396 w 396"/>
                <a:gd name="T93" fmla="*/ 168 h 408"/>
                <a:gd name="T94" fmla="*/ 380 w 396"/>
                <a:gd name="T95" fmla="*/ 160 h 408"/>
                <a:gd name="T96" fmla="*/ 363 w 396"/>
                <a:gd name="T97" fmla="*/ 160 h 4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96" h="408">
                  <a:moveTo>
                    <a:pt x="363" y="160"/>
                  </a:moveTo>
                  <a:lnTo>
                    <a:pt x="354" y="136"/>
                  </a:lnTo>
                  <a:lnTo>
                    <a:pt x="329" y="120"/>
                  </a:lnTo>
                  <a:lnTo>
                    <a:pt x="295" y="144"/>
                  </a:lnTo>
                  <a:lnTo>
                    <a:pt x="262" y="96"/>
                  </a:lnTo>
                  <a:lnTo>
                    <a:pt x="278" y="80"/>
                  </a:lnTo>
                  <a:lnTo>
                    <a:pt x="278" y="64"/>
                  </a:lnTo>
                  <a:lnTo>
                    <a:pt x="312" y="64"/>
                  </a:lnTo>
                  <a:lnTo>
                    <a:pt x="321" y="48"/>
                  </a:lnTo>
                  <a:lnTo>
                    <a:pt x="329" y="32"/>
                  </a:lnTo>
                  <a:lnTo>
                    <a:pt x="346" y="24"/>
                  </a:lnTo>
                  <a:lnTo>
                    <a:pt x="354" y="0"/>
                  </a:lnTo>
                  <a:lnTo>
                    <a:pt x="329" y="0"/>
                  </a:lnTo>
                  <a:lnTo>
                    <a:pt x="304" y="8"/>
                  </a:lnTo>
                  <a:lnTo>
                    <a:pt x="262" y="8"/>
                  </a:lnTo>
                  <a:lnTo>
                    <a:pt x="253" y="32"/>
                  </a:lnTo>
                  <a:lnTo>
                    <a:pt x="219" y="56"/>
                  </a:lnTo>
                  <a:lnTo>
                    <a:pt x="219" y="80"/>
                  </a:lnTo>
                  <a:lnTo>
                    <a:pt x="186" y="96"/>
                  </a:lnTo>
                  <a:lnTo>
                    <a:pt x="127" y="72"/>
                  </a:lnTo>
                  <a:lnTo>
                    <a:pt x="93" y="104"/>
                  </a:lnTo>
                  <a:lnTo>
                    <a:pt x="110" y="136"/>
                  </a:lnTo>
                  <a:lnTo>
                    <a:pt x="76" y="160"/>
                  </a:lnTo>
                  <a:lnTo>
                    <a:pt x="110" y="192"/>
                  </a:lnTo>
                  <a:lnTo>
                    <a:pt x="152" y="208"/>
                  </a:lnTo>
                  <a:lnTo>
                    <a:pt x="144" y="224"/>
                  </a:lnTo>
                  <a:lnTo>
                    <a:pt x="118" y="224"/>
                  </a:lnTo>
                  <a:lnTo>
                    <a:pt x="102" y="256"/>
                  </a:lnTo>
                  <a:lnTo>
                    <a:pt x="51" y="272"/>
                  </a:lnTo>
                  <a:lnTo>
                    <a:pt x="51" y="304"/>
                  </a:lnTo>
                  <a:lnTo>
                    <a:pt x="9" y="312"/>
                  </a:lnTo>
                  <a:lnTo>
                    <a:pt x="26" y="328"/>
                  </a:lnTo>
                  <a:lnTo>
                    <a:pt x="0" y="368"/>
                  </a:lnTo>
                  <a:lnTo>
                    <a:pt x="26" y="376"/>
                  </a:lnTo>
                  <a:lnTo>
                    <a:pt x="26" y="400"/>
                  </a:lnTo>
                  <a:lnTo>
                    <a:pt x="59" y="408"/>
                  </a:lnTo>
                  <a:lnTo>
                    <a:pt x="160" y="408"/>
                  </a:lnTo>
                  <a:lnTo>
                    <a:pt x="228" y="376"/>
                  </a:lnTo>
                  <a:lnTo>
                    <a:pt x="287" y="376"/>
                  </a:lnTo>
                  <a:lnTo>
                    <a:pt x="329" y="392"/>
                  </a:lnTo>
                  <a:lnTo>
                    <a:pt x="329" y="360"/>
                  </a:lnTo>
                  <a:lnTo>
                    <a:pt x="354" y="328"/>
                  </a:lnTo>
                  <a:lnTo>
                    <a:pt x="371" y="304"/>
                  </a:lnTo>
                  <a:lnTo>
                    <a:pt x="388" y="232"/>
                  </a:lnTo>
                  <a:lnTo>
                    <a:pt x="380" y="208"/>
                  </a:lnTo>
                  <a:lnTo>
                    <a:pt x="371" y="176"/>
                  </a:lnTo>
                  <a:lnTo>
                    <a:pt x="396" y="168"/>
                  </a:lnTo>
                  <a:lnTo>
                    <a:pt x="380" y="160"/>
                  </a:lnTo>
                  <a:lnTo>
                    <a:pt x="363" y="160"/>
                  </a:lnTo>
                  <a:close/>
                </a:path>
              </a:pathLst>
            </a:custGeom>
            <a:grpFill/>
            <a:ln w="12700">
              <a:solidFill>
                <a:schemeClr val="accent3">
                  <a:lumMod val="50000"/>
                </a:schemeClr>
              </a:solidFill>
              <a:prstDash val="solid"/>
              <a:round/>
              <a:headEnd/>
              <a:tailEnd/>
            </a:ln>
          </p:spPr>
          <p:txBody>
            <a:bodyPr/>
            <a:lstStyle/>
            <a:p>
              <a:endParaRPr lang="en-GB"/>
            </a:p>
          </p:txBody>
        </p:sp>
        <p:sp>
          <p:nvSpPr>
            <p:cNvPr id="8" name="Freeform 10"/>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68 w 202"/>
                <a:gd name="T45" fmla="*/ 128 h 144"/>
                <a:gd name="T46" fmla="*/ 193 w 202"/>
                <a:gd name="T47" fmla="*/ 120 h 144"/>
                <a:gd name="T48" fmla="*/ 202 w 202"/>
                <a:gd name="T49" fmla="*/ 88 h 144"/>
                <a:gd name="T50" fmla="*/ 185 w 202"/>
                <a:gd name="T51" fmla="*/ 72 h 1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9525">
              <a:solidFill>
                <a:schemeClr val="accent3">
                  <a:lumMod val="50000"/>
                </a:schemeClr>
              </a:solidFill>
              <a:round/>
              <a:headEnd/>
              <a:tailEnd/>
            </a:ln>
          </p:spPr>
          <p:txBody>
            <a:bodyPr/>
            <a:lstStyle/>
            <a:p>
              <a:endParaRPr lang="en-GB"/>
            </a:p>
          </p:txBody>
        </p:sp>
        <p:sp>
          <p:nvSpPr>
            <p:cNvPr id="9" name="Freeform 11"/>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9525">
              <a:solidFill>
                <a:schemeClr val="accent3">
                  <a:lumMod val="50000"/>
                </a:schemeClr>
              </a:solidFill>
              <a:round/>
              <a:headEnd/>
              <a:tailEnd/>
            </a:ln>
          </p:spPr>
          <p:txBody>
            <a:bodyPr/>
            <a:lstStyle/>
            <a:p>
              <a:endParaRPr lang="en-GB"/>
            </a:p>
          </p:txBody>
        </p:sp>
        <p:sp>
          <p:nvSpPr>
            <p:cNvPr id="10" name="Freeform 12"/>
            <p:cNvSpPr>
              <a:spLocks/>
            </p:cNvSpPr>
            <p:nvPr/>
          </p:nvSpPr>
          <p:spPr bwMode="auto">
            <a:xfrm>
              <a:off x="2379" y="1912"/>
              <a:ext cx="202" cy="144"/>
            </a:xfrm>
            <a:custGeom>
              <a:avLst/>
              <a:gdLst>
                <a:gd name="T0" fmla="*/ 185 w 202"/>
                <a:gd name="T1" fmla="*/ 72 h 144"/>
                <a:gd name="T2" fmla="*/ 177 w 202"/>
                <a:gd name="T3" fmla="*/ 48 h 144"/>
                <a:gd name="T4" fmla="*/ 177 w 202"/>
                <a:gd name="T5" fmla="*/ 16 h 144"/>
                <a:gd name="T6" fmla="*/ 151 w 202"/>
                <a:gd name="T7" fmla="*/ 0 h 144"/>
                <a:gd name="T8" fmla="*/ 126 w 202"/>
                <a:gd name="T9" fmla="*/ 0 h 144"/>
                <a:gd name="T10" fmla="*/ 109 w 202"/>
                <a:gd name="T11" fmla="*/ 0 h 144"/>
                <a:gd name="T12" fmla="*/ 84 w 202"/>
                <a:gd name="T13" fmla="*/ 0 h 144"/>
                <a:gd name="T14" fmla="*/ 84 w 202"/>
                <a:gd name="T15" fmla="*/ 8 h 144"/>
                <a:gd name="T16" fmla="*/ 84 w 202"/>
                <a:gd name="T17" fmla="*/ 0 h 144"/>
                <a:gd name="T18" fmla="*/ 67 w 202"/>
                <a:gd name="T19" fmla="*/ 8 h 144"/>
                <a:gd name="T20" fmla="*/ 59 w 202"/>
                <a:gd name="T21" fmla="*/ 24 h 144"/>
                <a:gd name="T22" fmla="*/ 50 w 202"/>
                <a:gd name="T23" fmla="*/ 40 h 144"/>
                <a:gd name="T24" fmla="*/ 16 w 202"/>
                <a:gd name="T25" fmla="*/ 40 h 144"/>
                <a:gd name="T26" fmla="*/ 16 w 202"/>
                <a:gd name="T27" fmla="*/ 56 h 144"/>
                <a:gd name="T28" fmla="*/ 0 w 202"/>
                <a:gd name="T29" fmla="*/ 72 h 144"/>
                <a:gd name="T30" fmla="*/ 33 w 202"/>
                <a:gd name="T31" fmla="*/ 120 h 144"/>
                <a:gd name="T32" fmla="*/ 67 w 202"/>
                <a:gd name="T33" fmla="*/ 96 h 144"/>
                <a:gd name="T34" fmla="*/ 92 w 202"/>
                <a:gd name="T35" fmla="*/ 112 h 144"/>
                <a:gd name="T36" fmla="*/ 101 w 202"/>
                <a:gd name="T37" fmla="*/ 136 h 144"/>
                <a:gd name="T38" fmla="*/ 118 w 202"/>
                <a:gd name="T39" fmla="*/ 136 h 144"/>
                <a:gd name="T40" fmla="*/ 134 w 202"/>
                <a:gd name="T41" fmla="*/ 144 h 144"/>
                <a:gd name="T42" fmla="*/ 143 w 202"/>
                <a:gd name="T43" fmla="*/ 144 h 144"/>
                <a:gd name="T44" fmla="*/ 143 w 202"/>
                <a:gd name="T45" fmla="*/ 144 h 144"/>
                <a:gd name="T46" fmla="*/ 168 w 202"/>
                <a:gd name="T47" fmla="*/ 128 h 144"/>
                <a:gd name="T48" fmla="*/ 193 w 202"/>
                <a:gd name="T49" fmla="*/ 120 h 144"/>
                <a:gd name="T50" fmla="*/ 202 w 202"/>
                <a:gd name="T51" fmla="*/ 88 h 144"/>
                <a:gd name="T52" fmla="*/ 185 w 202"/>
                <a:gd name="T53" fmla="*/ 72 h 1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2" h="144">
                  <a:moveTo>
                    <a:pt x="185" y="72"/>
                  </a:moveTo>
                  <a:lnTo>
                    <a:pt x="177" y="48"/>
                  </a:lnTo>
                  <a:lnTo>
                    <a:pt x="177" y="16"/>
                  </a:lnTo>
                  <a:lnTo>
                    <a:pt x="151" y="0"/>
                  </a:lnTo>
                  <a:lnTo>
                    <a:pt x="126" y="0"/>
                  </a:lnTo>
                  <a:lnTo>
                    <a:pt x="109" y="0"/>
                  </a:lnTo>
                  <a:lnTo>
                    <a:pt x="84" y="0"/>
                  </a:lnTo>
                  <a:lnTo>
                    <a:pt x="84" y="8"/>
                  </a:lnTo>
                  <a:lnTo>
                    <a:pt x="84" y="0"/>
                  </a:lnTo>
                  <a:lnTo>
                    <a:pt x="67" y="8"/>
                  </a:lnTo>
                  <a:lnTo>
                    <a:pt x="59" y="24"/>
                  </a:lnTo>
                  <a:lnTo>
                    <a:pt x="50" y="40"/>
                  </a:lnTo>
                  <a:lnTo>
                    <a:pt x="16" y="40"/>
                  </a:lnTo>
                  <a:lnTo>
                    <a:pt x="16" y="56"/>
                  </a:lnTo>
                  <a:lnTo>
                    <a:pt x="0" y="72"/>
                  </a:lnTo>
                  <a:lnTo>
                    <a:pt x="33" y="120"/>
                  </a:lnTo>
                  <a:lnTo>
                    <a:pt x="67" y="96"/>
                  </a:lnTo>
                  <a:lnTo>
                    <a:pt x="92" y="112"/>
                  </a:lnTo>
                  <a:lnTo>
                    <a:pt x="101" y="136"/>
                  </a:lnTo>
                  <a:lnTo>
                    <a:pt x="118" y="136"/>
                  </a:lnTo>
                  <a:lnTo>
                    <a:pt x="134" y="144"/>
                  </a:lnTo>
                  <a:lnTo>
                    <a:pt x="143" y="144"/>
                  </a:lnTo>
                  <a:lnTo>
                    <a:pt x="168" y="128"/>
                  </a:lnTo>
                  <a:lnTo>
                    <a:pt x="193" y="120"/>
                  </a:lnTo>
                  <a:lnTo>
                    <a:pt x="202" y="88"/>
                  </a:lnTo>
                  <a:lnTo>
                    <a:pt x="185" y="72"/>
                  </a:lnTo>
                  <a:close/>
                </a:path>
              </a:pathLst>
            </a:custGeom>
            <a:grpFill/>
            <a:ln w="12700">
              <a:solidFill>
                <a:schemeClr val="accent3">
                  <a:lumMod val="50000"/>
                </a:schemeClr>
              </a:solidFill>
              <a:prstDash val="solid"/>
              <a:round/>
              <a:headEnd/>
              <a:tailEnd/>
            </a:ln>
          </p:spPr>
          <p:txBody>
            <a:bodyPr/>
            <a:lstStyle/>
            <a:p>
              <a:endParaRPr lang="en-GB"/>
            </a:p>
          </p:txBody>
        </p:sp>
        <p:sp>
          <p:nvSpPr>
            <p:cNvPr id="11" name="Freeform 13"/>
            <p:cNvSpPr>
              <a:spLocks/>
            </p:cNvSpPr>
            <p:nvPr/>
          </p:nvSpPr>
          <p:spPr bwMode="auto">
            <a:xfrm>
              <a:off x="2429" y="1536"/>
              <a:ext cx="666" cy="1016"/>
            </a:xfrm>
            <a:custGeom>
              <a:avLst/>
              <a:gdLst>
                <a:gd name="T0" fmla="*/ 337 w 666"/>
                <a:gd name="T1" fmla="*/ 96 h 1016"/>
                <a:gd name="T2" fmla="*/ 421 w 666"/>
                <a:gd name="T3" fmla="*/ 24 h 1016"/>
                <a:gd name="T4" fmla="*/ 270 w 666"/>
                <a:gd name="T5" fmla="*/ 24 h 1016"/>
                <a:gd name="T6" fmla="*/ 253 w 666"/>
                <a:gd name="T7" fmla="*/ 80 h 1016"/>
                <a:gd name="T8" fmla="*/ 202 w 666"/>
                <a:gd name="T9" fmla="*/ 136 h 1016"/>
                <a:gd name="T10" fmla="*/ 169 w 666"/>
                <a:gd name="T11" fmla="*/ 200 h 1016"/>
                <a:gd name="T12" fmla="*/ 202 w 666"/>
                <a:gd name="T13" fmla="*/ 232 h 1016"/>
                <a:gd name="T14" fmla="*/ 169 w 666"/>
                <a:gd name="T15" fmla="*/ 320 h 1016"/>
                <a:gd name="T16" fmla="*/ 186 w 666"/>
                <a:gd name="T17" fmla="*/ 344 h 1016"/>
                <a:gd name="T18" fmla="*/ 228 w 666"/>
                <a:gd name="T19" fmla="*/ 320 h 1016"/>
                <a:gd name="T20" fmla="*/ 186 w 666"/>
                <a:gd name="T21" fmla="*/ 424 h 1016"/>
                <a:gd name="T22" fmla="*/ 236 w 666"/>
                <a:gd name="T23" fmla="*/ 464 h 1016"/>
                <a:gd name="T24" fmla="*/ 303 w 666"/>
                <a:gd name="T25" fmla="*/ 448 h 1016"/>
                <a:gd name="T26" fmla="*/ 287 w 666"/>
                <a:gd name="T27" fmla="*/ 496 h 1016"/>
                <a:gd name="T28" fmla="*/ 329 w 666"/>
                <a:gd name="T29" fmla="*/ 576 h 1016"/>
                <a:gd name="T30" fmla="*/ 295 w 666"/>
                <a:gd name="T31" fmla="*/ 648 h 1016"/>
                <a:gd name="T32" fmla="*/ 202 w 666"/>
                <a:gd name="T33" fmla="*/ 624 h 1016"/>
                <a:gd name="T34" fmla="*/ 160 w 666"/>
                <a:gd name="T35" fmla="*/ 680 h 1016"/>
                <a:gd name="T36" fmla="*/ 211 w 666"/>
                <a:gd name="T37" fmla="*/ 744 h 1016"/>
                <a:gd name="T38" fmla="*/ 101 w 666"/>
                <a:gd name="T39" fmla="*/ 776 h 1016"/>
                <a:gd name="T40" fmla="*/ 101 w 666"/>
                <a:gd name="T41" fmla="*/ 808 h 1016"/>
                <a:gd name="T42" fmla="*/ 169 w 666"/>
                <a:gd name="T43" fmla="*/ 824 h 1016"/>
                <a:gd name="T44" fmla="*/ 219 w 666"/>
                <a:gd name="T45" fmla="*/ 864 h 1016"/>
                <a:gd name="T46" fmla="*/ 295 w 666"/>
                <a:gd name="T47" fmla="*/ 848 h 1016"/>
                <a:gd name="T48" fmla="*/ 228 w 666"/>
                <a:gd name="T49" fmla="*/ 896 h 1016"/>
                <a:gd name="T50" fmla="*/ 127 w 666"/>
                <a:gd name="T51" fmla="*/ 904 h 1016"/>
                <a:gd name="T52" fmla="*/ 0 w 666"/>
                <a:gd name="T53" fmla="*/ 984 h 1016"/>
                <a:gd name="T54" fmla="*/ 51 w 666"/>
                <a:gd name="T55" fmla="*/ 1016 h 1016"/>
                <a:gd name="T56" fmla="*/ 93 w 666"/>
                <a:gd name="T57" fmla="*/ 976 h 1016"/>
                <a:gd name="T58" fmla="*/ 219 w 666"/>
                <a:gd name="T59" fmla="*/ 960 h 1016"/>
                <a:gd name="T60" fmla="*/ 337 w 666"/>
                <a:gd name="T61" fmla="*/ 984 h 1016"/>
                <a:gd name="T62" fmla="*/ 421 w 666"/>
                <a:gd name="T63" fmla="*/ 968 h 1016"/>
                <a:gd name="T64" fmla="*/ 573 w 666"/>
                <a:gd name="T65" fmla="*/ 968 h 1016"/>
                <a:gd name="T66" fmla="*/ 624 w 666"/>
                <a:gd name="T67" fmla="*/ 928 h 1016"/>
                <a:gd name="T68" fmla="*/ 590 w 666"/>
                <a:gd name="T69" fmla="*/ 872 h 1016"/>
                <a:gd name="T70" fmla="*/ 649 w 666"/>
                <a:gd name="T71" fmla="*/ 840 h 1016"/>
                <a:gd name="T72" fmla="*/ 666 w 666"/>
                <a:gd name="T73" fmla="*/ 760 h 1016"/>
                <a:gd name="T74" fmla="*/ 539 w 666"/>
                <a:gd name="T75" fmla="*/ 728 h 1016"/>
                <a:gd name="T76" fmla="*/ 523 w 666"/>
                <a:gd name="T77" fmla="*/ 632 h 1016"/>
                <a:gd name="T78" fmla="*/ 539 w 666"/>
                <a:gd name="T79" fmla="*/ 576 h 1016"/>
                <a:gd name="T80" fmla="*/ 480 w 666"/>
                <a:gd name="T81" fmla="*/ 512 h 1016"/>
                <a:gd name="T82" fmla="*/ 455 w 666"/>
                <a:gd name="T83" fmla="*/ 392 h 1016"/>
                <a:gd name="T84" fmla="*/ 413 w 666"/>
                <a:gd name="T85" fmla="*/ 344 h 1016"/>
                <a:gd name="T86" fmla="*/ 337 w 666"/>
                <a:gd name="T87" fmla="*/ 320 h 1016"/>
                <a:gd name="T88" fmla="*/ 388 w 666"/>
                <a:gd name="T89" fmla="*/ 280 h 1016"/>
                <a:gd name="T90" fmla="*/ 447 w 666"/>
                <a:gd name="T91" fmla="*/ 224 h 1016"/>
                <a:gd name="T92" fmla="*/ 489 w 666"/>
                <a:gd name="T93" fmla="*/ 144 h 1016"/>
                <a:gd name="T94" fmla="*/ 379 w 666"/>
                <a:gd name="T95" fmla="*/ 120 h 101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66" h="1016">
                  <a:moveTo>
                    <a:pt x="329" y="128"/>
                  </a:moveTo>
                  <a:lnTo>
                    <a:pt x="354" y="104"/>
                  </a:lnTo>
                  <a:lnTo>
                    <a:pt x="337" y="96"/>
                  </a:lnTo>
                  <a:lnTo>
                    <a:pt x="388" y="64"/>
                  </a:lnTo>
                  <a:lnTo>
                    <a:pt x="413" y="56"/>
                  </a:lnTo>
                  <a:lnTo>
                    <a:pt x="421" y="24"/>
                  </a:lnTo>
                  <a:lnTo>
                    <a:pt x="320" y="16"/>
                  </a:lnTo>
                  <a:lnTo>
                    <a:pt x="287" y="0"/>
                  </a:lnTo>
                  <a:lnTo>
                    <a:pt x="270" y="24"/>
                  </a:lnTo>
                  <a:lnTo>
                    <a:pt x="253" y="40"/>
                  </a:lnTo>
                  <a:lnTo>
                    <a:pt x="245" y="56"/>
                  </a:lnTo>
                  <a:lnTo>
                    <a:pt x="253" y="80"/>
                  </a:lnTo>
                  <a:lnTo>
                    <a:pt x="219" y="88"/>
                  </a:lnTo>
                  <a:lnTo>
                    <a:pt x="202" y="104"/>
                  </a:lnTo>
                  <a:lnTo>
                    <a:pt x="202" y="136"/>
                  </a:lnTo>
                  <a:lnTo>
                    <a:pt x="202" y="160"/>
                  </a:lnTo>
                  <a:lnTo>
                    <a:pt x="186" y="184"/>
                  </a:lnTo>
                  <a:lnTo>
                    <a:pt x="169" y="200"/>
                  </a:lnTo>
                  <a:lnTo>
                    <a:pt x="135" y="248"/>
                  </a:lnTo>
                  <a:lnTo>
                    <a:pt x="160" y="256"/>
                  </a:lnTo>
                  <a:lnTo>
                    <a:pt x="202" y="232"/>
                  </a:lnTo>
                  <a:lnTo>
                    <a:pt x="186" y="264"/>
                  </a:lnTo>
                  <a:lnTo>
                    <a:pt x="177" y="296"/>
                  </a:lnTo>
                  <a:lnTo>
                    <a:pt x="169" y="320"/>
                  </a:lnTo>
                  <a:lnTo>
                    <a:pt x="143" y="376"/>
                  </a:lnTo>
                  <a:lnTo>
                    <a:pt x="169" y="376"/>
                  </a:lnTo>
                  <a:lnTo>
                    <a:pt x="186" y="344"/>
                  </a:lnTo>
                  <a:lnTo>
                    <a:pt x="202" y="304"/>
                  </a:lnTo>
                  <a:lnTo>
                    <a:pt x="211" y="328"/>
                  </a:lnTo>
                  <a:lnTo>
                    <a:pt x="228" y="320"/>
                  </a:lnTo>
                  <a:lnTo>
                    <a:pt x="219" y="344"/>
                  </a:lnTo>
                  <a:lnTo>
                    <a:pt x="228" y="360"/>
                  </a:lnTo>
                  <a:lnTo>
                    <a:pt x="186" y="424"/>
                  </a:lnTo>
                  <a:lnTo>
                    <a:pt x="194" y="472"/>
                  </a:lnTo>
                  <a:lnTo>
                    <a:pt x="202" y="440"/>
                  </a:lnTo>
                  <a:lnTo>
                    <a:pt x="236" y="464"/>
                  </a:lnTo>
                  <a:lnTo>
                    <a:pt x="253" y="456"/>
                  </a:lnTo>
                  <a:lnTo>
                    <a:pt x="278" y="464"/>
                  </a:lnTo>
                  <a:lnTo>
                    <a:pt x="303" y="448"/>
                  </a:lnTo>
                  <a:lnTo>
                    <a:pt x="329" y="456"/>
                  </a:lnTo>
                  <a:lnTo>
                    <a:pt x="295" y="480"/>
                  </a:lnTo>
                  <a:lnTo>
                    <a:pt x="287" y="496"/>
                  </a:lnTo>
                  <a:lnTo>
                    <a:pt x="312" y="544"/>
                  </a:lnTo>
                  <a:lnTo>
                    <a:pt x="329" y="544"/>
                  </a:lnTo>
                  <a:lnTo>
                    <a:pt x="329" y="576"/>
                  </a:lnTo>
                  <a:lnTo>
                    <a:pt x="320" y="576"/>
                  </a:lnTo>
                  <a:lnTo>
                    <a:pt x="312" y="632"/>
                  </a:lnTo>
                  <a:lnTo>
                    <a:pt x="295" y="648"/>
                  </a:lnTo>
                  <a:lnTo>
                    <a:pt x="287" y="640"/>
                  </a:lnTo>
                  <a:lnTo>
                    <a:pt x="236" y="640"/>
                  </a:lnTo>
                  <a:lnTo>
                    <a:pt x="202" y="624"/>
                  </a:lnTo>
                  <a:lnTo>
                    <a:pt x="186" y="632"/>
                  </a:lnTo>
                  <a:lnTo>
                    <a:pt x="202" y="648"/>
                  </a:lnTo>
                  <a:lnTo>
                    <a:pt x="160" y="680"/>
                  </a:lnTo>
                  <a:lnTo>
                    <a:pt x="177" y="688"/>
                  </a:lnTo>
                  <a:lnTo>
                    <a:pt x="202" y="680"/>
                  </a:lnTo>
                  <a:lnTo>
                    <a:pt x="211" y="744"/>
                  </a:lnTo>
                  <a:lnTo>
                    <a:pt x="169" y="760"/>
                  </a:lnTo>
                  <a:lnTo>
                    <a:pt x="143" y="768"/>
                  </a:lnTo>
                  <a:lnTo>
                    <a:pt x="101" y="776"/>
                  </a:lnTo>
                  <a:lnTo>
                    <a:pt x="84" y="784"/>
                  </a:lnTo>
                  <a:lnTo>
                    <a:pt x="93" y="792"/>
                  </a:lnTo>
                  <a:lnTo>
                    <a:pt x="101" y="808"/>
                  </a:lnTo>
                  <a:lnTo>
                    <a:pt x="135" y="824"/>
                  </a:lnTo>
                  <a:lnTo>
                    <a:pt x="152" y="808"/>
                  </a:lnTo>
                  <a:lnTo>
                    <a:pt x="169" y="824"/>
                  </a:lnTo>
                  <a:lnTo>
                    <a:pt x="160" y="840"/>
                  </a:lnTo>
                  <a:lnTo>
                    <a:pt x="194" y="840"/>
                  </a:lnTo>
                  <a:lnTo>
                    <a:pt x="219" y="864"/>
                  </a:lnTo>
                  <a:lnTo>
                    <a:pt x="261" y="864"/>
                  </a:lnTo>
                  <a:lnTo>
                    <a:pt x="278" y="856"/>
                  </a:lnTo>
                  <a:lnTo>
                    <a:pt x="295" y="848"/>
                  </a:lnTo>
                  <a:lnTo>
                    <a:pt x="270" y="872"/>
                  </a:lnTo>
                  <a:lnTo>
                    <a:pt x="261" y="888"/>
                  </a:lnTo>
                  <a:lnTo>
                    <a:pt x="228" y="896"/>
                  </a:lnTo>
                  <a:lnTo>
                    <a:pt x="160" y="888"/>
                  </a:lnTo>
                  <a:lnTo>
                    <a:pt x="152" y="896"/>
                  </a:lnTo>
                  <a:lnTo>
                    <a:pt x="127" y="904"/>
                  </a:lnTo>
                  <a:lnTo>
                    <a:pt x="110" y="928"/>
                  </a:lnTo>
                  <a:lnTo>
                    <a:pt x="42" y="976"/>
                  </a:lnTo>
                  <a:lnTo>
                    <a:pt x="0" y="984"/>
                  </a:lnTo>
                  <a:lnTo>
                    <a:pt x="9" y="992"/>
                  </a:lnTo>
                  <a:lnTo>
                    <a:pt x="34" y="992"/>
                  </a:lnTo>
                  <a:lnTo>
                    <a:pt x="51" y="1016"/>
                  </a:lnTo>
                  <a:lnTo>
                    <a:pt x="68" y="1008"/>
                  </a:lnTo>
                  <a:lnTo>
                    <a:pt x="68" y="992"/>
                  </a:lnTo>
                  <a:lnTo>
                    <a:pt x="93" y="976"/>
                  </a:lnTo>
                  <a:lnTo>
                    <a:pt x="143" y="976"/>
                  </a:lnTo>
                  <a:lnTo>
                    <a:pt x="169" y="1008"/>
                  </a:lnTo>
                  <a:lnTo>
                    <a:pt x="219" y="960"/>
                  </a:lnTo>
                  <a:lnTo>
                    <a:pt x="261" y="952"/>
                  </a:lnTo>
                  <a:lnTo>
                    <a:pt x="295" y="976"/>
                  </a:lnTo>
                  <a:lnTo>
                    <a:pt x="337" y="984"/>
                  </a:lnTo>
                  <a:lnTo>
                    <a:pt x="346" y="968"/>
                  </a:lnTo>
                  <a:lnTo>
                    <a:pt x="388" y="968"/>
                  </a:lnTo>
                  <a:lnTo>
                    <a:pt x="421" y="968"/>
                  </a:lnTo>
                  <a:lnTo>
                    <a:pt x="472" y="968"/>
                  </a:lnTo>
                  <a:lnTo>
                    <a:pt x="506" y="984"/>
                  </a:lnTo>
                  <a:lnTo>
                    <a:pt x="573" y="968"/>
                  </a:lnTo>
                  <a:lnTo>
                    <a:pt x="590" y="952"/>
                  </a:lnTo>
                  <a:lnTo>
                    <a:pt x="624" y="952"/>
                  </a:lnTo>
                  <a:lnTo>
                    <a:pt x="624" y="928"/>
                  </a:lnTo>
                  <a:lnTo>
                    <a:pt x="565" y="912"/>
                  </a:lnTo>
                  <a:lnTo>
                    <a:pt x="590" y="896"/>
                  </a:lnTo>
                  <a:lnTo>
                    <a:pt x="590" y="872"/>
                  </a:lnTo>
                  <a:lnTo>
                    <a:pt x="624" y="872"/>
                  </a:lnTo>
                  <a:lnTo>
                    <a:pt x="624" y="856"/>
                  </a:lnTo>
                  <a:lnTo>
                    <a:pt x="649" y="840"/>
                  </a:lnTo>
                  <a:lnTo>
                    <a:pt x="657" y="816"/>
                  </a:lnTo>
                  <a:lnTo>
                    <a:pt x="666" y="800"/>
                  </a:lnTo>
                  <a:lnTo>
                    <a:pt x="666" y="760"/>
                  </a:lnTo>
                  <a:lnTo>
                    <a:pt x="582" y="728"/>
                  </a:lnTo>
                  <a:lnTo>
                    <a:pt x="565" y="744"/>
                  </a:lnTo>
                  <a:lnTo>
                    <a:pt x="539" y="728"/>
                  </a:lnTo>
                  <a:lnTo>
                    <a:pt x="573" y="704"/>
                  </a:lnTo>
                  <a:lnTo>
                    <a:pt x="556" y="656"/>
                  </a:lnTo>
                  <a:lnTo>
                    <a:pt x="523" y="632"/>
                  </a:lnTo>
                  <a:lnTo>
                    <a:pt x="548" y="632"/>
                  </a:lnTo>
                  <a:lnTo>
                    <a:pt x="539" y="592"/>
                  </a:lnTo>
                  <a:lnTo>
                    <a:pt x="539" y="576"/>
                  </a:lnTo>
                  <a:lnTo>
                    <a:pt x="531" y="560"/>
                  </a:lnTo>
                  <a:lnTo>
                    <a:pt x="523" y="536"/>
                  </a:lnTo>
                  <a:lnTo>
                    <a:pt x="480" y="512"/>
                  </a:lnTo>
                  <a:lnTo>
                    <a:pt x="472" y="480"/>
                  </a:lnTo>
                  <a:lnTo>
                    <a:pt x="455" y="440"/>
                  </a:lnTo>
                  <a:lnTo>
                    <a:pt x="455" y="392"/>
                  </a:lnTo>
                  <a:lnTo>
                    <a:pt x="447" y="376"/>
                  </a:lnTo>
                  <a:lnTo>
                    <a:pt x="421" y="352"/>
                  </a:lnTo>
                  <a:lnTo>
                    <a:pt x="413" y="344"/>
                  </a:lnTo>
                  <a:lnTo>
                    <a:pt x="396" y="328"/>
                  </a:lnTo>
                  <a:lnTo>
                    <a:pt x="362" y="328"/>
                  </a:lnTo>
                  <a:lnTo>
                    <a:pt x="337" y="320"/>
                  </a:lnTo>
                  <a:lnTo>
                    <a:pt x="371" y="312"/>
                  </a:lnTo>
                  <a:lnTo>
                    <a:pt x="396" y="304"/>
                  </a:lnTo>
                  <a:lnTo>
                    <a:pt x="388" y="280"/>
                  </a:lnTo>
                  <a:lnTo>
                    <a:pt x="421" y="264"/>
                  </a:lnTo>
                  <a:lnTo>
                    <a:pt x="421" y="248"/>
                  </a:lnTo>
                  <a:lnTo>
                    <a:pt x="447" y="224"/>
                  </a:lnTo>
                  <a:lnTo>
                    <a:pt x="455" y="192"/>
                  </a:lnTo>
                  <a:lnTo>
                    <a:pt x="489" y="168"/>
                  </a:lnTo>
                  <a:lnTo>
                    <a:pt x="489" y="144"/>
                  </a:lnTo>
                  <a:lnTo>
                    <a:pt x="447" y="144"/>
                  </a:lnTo>
                  <a:lnTo>
                    <a:pt x="430" y="128"/>
                  </a:lnTo>
                  <a:lnTo>
                    <a:pt x="379" y="120"/>
                  </a:lnTo>
                  <a:lnTo>
                    <a:pt x="329" y="128"/>
                  </a:lnTo>
                  <a:close/>
                </a:path>
              </a:pathLst>
            </a:custGeom>
            <a:grpFill/>
            <a:ln w="12700">
              <a:solidFill>
                <a:schemeClr val="accent3">
                  <a:lumMod val="50000"/>
                </a:schemeClr>
              </a:solidFill>
              <a:prstDash val="solid"/>
              <a:round/>
              <a:headEnd/>
              <a:tailEnd/>
            </a:ln>
          </p:spPr>
          <p:txBody>
            <a:bodyPr/>
            <a:lstStyle/>
            <a:p>
              <a:endParaRPr lang="en-GB"/>
            </a:p>
          </p:txBody>
        </p:sp>
        <p:sp>
          <p:nvSpPr>
            <p:cNvPr id="12" name="Freeform 14"/>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grpFill/>
            <a:ln w="9525">
              <a:solidFill>
                <a:schemeClr val="accent3">
                  <a:lumMod val="50000"/>
                </a:schemeClr>
              </a:solidFill>
              <a:round/>
              <a:headEnd/>
              <a:tailEnd/>
            </a:ln>
          </p:spPr>
          <p:txBody>
            <a:bodyPr/>
            <a:lstStyle/>
            <a:p>
              <a:endParaRPr lang="en-GB"/>
            </a:p>
          </p:txBody>
        </p:sp>
        <p:sp>
          <p:nvSpPr>
            <p:cNvPr id="13" name="Freeform 15"/>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w 67"/>
                <a:gd name="T13" fmla="*/ 24 h 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 h="64">
                  <a:moveTo>
                    <a:pt x="0" y="24"/>
                  </a:moveTo>
                  <a:lnTo>
                    <a:pt x="17" y="56"/>
                  </a:lnTo>
                  <a:lnTo>
                    <a:pt x="51" y="64"/>
                  </a:lnTo>
                  <a:lnTo>
                    <a:pt x="67" y="48"/>
                  </a:lnTo>
                  <a:lnTo>
                    <a:pt x="59" y="0"/>
                  </a:lnTo>
                  <a:lnTo>
                    <a:pt x="0" y="8"/>
                  </a:lnTo>
                  <a:lnTo>
                    <a:pt x="0" y="24"/>
                  </a:lnTo>
                  <a:close/>
                </a:path>
              </a:pathLst>
            </a:custGeom>
            <a:grpFill/>
            <a:ln w="9525">
              <a:solidFill>
                <a:schemeClr val="accent3">
                  <a:lumMod val="50000"/>
                </a:schemeClr>
              </a:solidFill>
              <a:round/>
              <a:headEnd/>
              <a:tailEnd/>
            </a:ln>
          </p:spPr>
          <p:txBody>
            <a:bodyPr/>
            <a:lstStyle/>
            <a:p>
              <a:endParaRPr lang="en-GB"/>
            </a:p>
          </p:txBody>
        </p:sp>
        <p:sp>
          <p:nvSpPr>
            <p:cNvPr id="14" name="Freeform 16"/>
            <p:cNvSpPr>
              <a:spLocks/>
            </p:cNvSpPr>
            <p:nvPr/>
          </p:nvSpPr>
          <p:spPr bwMode="auto">
            <a:xfrm>
              <a:off x="1814" y="720"/>
              <a:ext cx="590" cy="424"/>
            </a:xfrm>
            <a:custGeom>
              <a:avLst/>
              <a:gdLst>
                <a:gd name="T0" fmla="*/ 101 w 590"/>
                <a:gd name="T1" fmla="*/ 320 h 424"/>
                <a:gd name="T2" fmla="*/ 135 w 590"/>
                <a:gd name="T3" fmla="*/ 384 h 424"/>
                <a:gd name="T4" fmla="*/ 202 w 590"/>
                <a:gd name="T5" fmla="*/ 424 h 424"/>
                <a:gd name="T6" fmla="*/ 253 w 590"/>
                <a:gd name="T7" fmla="*/ 424 h 424"/>
                <a:gd name="T8" fmla="*/ 287 w 590"/>
                <a:gd name="T9" fmla="*/ 416 h 424"/>
                <a:gd name="T10" fmla="*/ 346 w 590"/>
                <a:gd name="T11" fmla="*/ 424 h 424"/>
                <a:gd name="T12" fmla="*/ 430 w 590"/>
                <a:gd name="T13" fmla="*/ 392 h 424"/>
                <a:gd name="T14" fmla="*/ 463 w 590"/>
                <a:gd name="T15" fmla="*/ 400 h 424"/>
                <a:gd name="T16" fmla="*/ 506 w 590"/>
                <a:gd name="T17" fmla="*/ 376 h 424"/>
                <a:gd name="T18" fmla="*/ 556 w 590"/>
                <a:gd name="T19" fmla="*/ 352 h 424"/>
                <a:gd name="T20" fmla="*/ 590 w 590"/>
                <a:gd name="T21" fmla="*/ 272 h 424"/>
                <a:gd name="T22" fmla="*/ 565 w 590"/>
                <a:gd name="T23" fmla="*/ 256 h 424"/>
                <a:gd name="T24" fmla="*/ 556 w 590"/>
                <a:gd name="T25" fmla="*/ 224 h 424"/>
                <a:gd name="T26" fmla="*/ 565 w 590"/>
                <a:gd name="T27" fmla="*/ 192 h 424"/>
                <a:gd name="T28" fmla="*/ 573 w 590"/>
                <a:gd name="T29" fmla="*/ 160 h 424"/>
                <a:gd name="T30" fmla="*/ 531 w 590"/>
                <a:gd name="T31" fmla="*/ 160 h 424"/>
                <a:gd name="T32" fmla="*/ 506 w 590"/>
                <a:gd name="T33" fmla="*/ 120 h 424"/>
                <a:gd name="T34" fmla="*/ 480 w 590"/>
                <a:gd name="T35" fmla="*/ 144 h 424"/>
                <a:gd name="T36" fmla="*/ 472 w 590"/>
                <a:gd name="T37" fmla="*/ 160 h 424"/>
                <a:gd name="T38" fmla="*/ 447 w 590"/>
                <a:gd name="T39" fmla="*/ 152 h 424"/>
                <a:gd name="T40" fmla="*/ 413 w 590"/>
                <a:gd name="T41" fmla="*/ 160 h 424"/>
                <a:gd name="T42" fmla="*/ 405 w 590"/>
                <a:gd name="T43" fmla="*/ 128 h 424"/>
                <a:gd name="T44" fmla="*/ 379 w 590"/>
                <a:gd name="T45" fmla="*/ 128 h 424"/>
                <a:gd name="T46" fmla="*/ 371 w 590"/>
                <a:gd name="T47" fmla="*/ 152 h 424"/>
                <a:gd name="T48" fmla="*/ 354 w 590"/>
                <a:gd name="T49" fmla="*/ 112 h 424"/>
                <a:gd name="T50" fmla="*/ 312 w 590"/>
                <a:gd name="T51" fmla="*/ 120 h 424"/>
                <a:gd name="T52" fmla="*/ 295 w 590"/>
                <a:gd name="T53" fmla="*/ 144 h 424"/>
                <a:gd name="T54" fmla="*/ 278 w 590"/>
                <a:gd name="T55" fmla="*/ 144 h 424"/>
                <a:gd name="T56" fmla="*/ 270 w 590"/>
                <a:gd name="T57" fmla="*/ 88 h 424"/>
                <a:gd name="T58" fmla="*/ 253 w 590"/>
                <a:gd name="T59" fmla="*/ 96 h 424"/>
                <a:gd name="T60" fmla="*/ 244 w 590"/>
                <a:gd name="T61" fmla="*/ 152 h 424"/>
                <a:gd name="T62" fmla="*/ 228 w 590"/>
                <a:gd name="T63" fmla="*/ 152 h 424"/>
                <a:gd name="T64" fmla="*/ 219 w 590"/>
                <a:gd name="T65" fmla="*/ 128 h 424"/>
                <a:gd name="T66" fmla="*/ 177 w 590"/>
                <a:gd name="T67" fmla="*/ 160 h 424"/>
                <a:gd name="T68" fmla="*/ 185 w 590"/>
                <a:gd name="T69" fmla="*/ 112 h 424"/>
                <a:gd name="T70" fmla="*/ 211 w 590"/>
                <a:gd name="T71" fmla="*/ 88 h 424"/>
                <a:gd name="T72" fmla="*/ 185 w 590"/>
                <a:gd name="T73" fmla="*/ 16 h 424"/>
                <a:gd name="T74" fmla="*/ 143 w 590"/>
                <a:gd name="T75" fmla="*/ 0 h 424"/>
                <a:gd name="T76" fmla="*/ 152 w 590"/>
                <a:gd name="T77" fmla="*/ 64 h 424"/>
                <a:gd name="T78" fmla="*/ 118 w 590"/>
                <a:gd name="T79" fmla="*/ 16 h 424"/>
                <a:gd name="T80" fmla="*/ 93 w 590"/>
                <a:gd name="T81" fmla="*/ 32 h 424"/>
                <a:gd name="T82" fmla="*/ 76 w 590"/>
                <a:gd name="T83" fmla="*/ 48 h 424"/>
                <a:gd name="T84" fmla="*/ 93 w 590"/>
                <a:gd name="T85" fmla="*/ 64 h 424"/>
                <a:gd name="T86" fmla="*/ 59 w 590"/>
                <a:gd name="T87" fmla="*/ 48 h 424"/>
                <a:gd name="T88" fmla="*/ 51 w 590"/>
                <a:gd name="T89" fmla="*/ 64 h 424"/>
                <a:gd name="T90" fmla="*/ 25 w 590"/>
                <a:gd name="T91" fmla="*/ 64 h 424"/>
                <a:gd name="T92" fmla="*/ 42 w 590"/>
                <a:gd name="T93" fmla="*/ 88 h 424"/>
                <a:gd name="T94" fmla="*/ 101 w 590"/>
                <a:gd name="T95" fmla="*/ 96 h 424"/>
                <a:gd name="T96" fmla="*/ 143 w 590"/>
                <a:gd name="T97" fmla="*/ 128 h 424"/>
                <a:gd name="T98" fmla="*/ 110 w 590"/>
                <a:gd name="T99" fmla="*/ 144 h 424"/>
                <a:gd name="T100" fmla="*/ 126 w 590"/>
                <a:gd name="T101" fmla="*/ 160 h 424"/>
                <a:gd name="T102" fmla="*/ 143 w 590"/>
                <a:gd name="T103" fmla="*/ 176 h 424"/>
                <a:gd name="T104" fmla="*/ 126 w 590"/>
                <a:gd name="T105" fmla="*/ 184 h 424"/>
                <a:gd name="T106" fmla="*/ 8 w 590"/>
                <a:gd name="T107" fmla="*/ 144 h 424"/>
                <a:gd name="T108" fmla="*/ 0 w 590"/>
                <a:gd name="T109" fmla="*/ 168 h 424"/>
                <a:gd name="T110" fmla="*/ 93 w 590"/>
                <a:gd name="T111" fmla="*/ 192 h 424"/>
                <a:gd name="T112" fmla="*/ 84 w 590"/>
                <a:gd name="T113" fmla="*/ 216 h 424"/>
                <a:gd name="T114" fmla="*/ 84 w 590"/>
                <a:gd name="T115" fmla="*/ 256 h 424"/>
                <a:gd name="T116" fmla="*/ 67 w 590"/>
                <a:gd name="T117" fmla="*/ 280 h 424"/>
                <a:gd name="T118" fmla="*/ 34 w 590"/>
                <a:gd name="T119" fmla="*/ 280 h 424"/>
                <a:gd name="T120" fmla="*/ 17 w 590"/>
                <a:gd name="T121" fmla="*/ 296 h 424"/>
                <a:gd name="T122" fmla="*/ 101 w 590"/>
                <a:gd name="T123" fmla="*/ 320 h 4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0" h="424">
                  <a:moveTo>
                    <a:pt x="101" y="320"/>
                  </a:moveTo>
                  <a:lnTo>
                    <a:pt x="135" y="384"/>
                  </a:lnTo>
                  <a:lnTo>
                    <a:pt x="202" y="424"/>
                  </a:lnTo>
                  <a:lnTo>
                    <a:pt x="253" y="424"/>
                  </a:lnTo>
                  <a:lnTo>
                    <a:pt x="287" y="416"/>
                  </a:lnTo>
                  <a:lnTo>
                    <a:pt x="346" y="424"/>
                  </a:lnTo>
                  <a:lnTo>
                    <a:pt x="430" y="392"/>
                  </a:lnTo>
                  <a:lnTo>
                    <a:pt x="463" y="400"/>
                  </a:lnTo>
                  <a:lnTo>
                    <a:pt x="506" y="376"/>
                  </a:lnTo>
                  <a:lnTo>
                    <a:pt x="556" y="352"/>
                  </a:lnTo>
                  <a:lnTo>
                    <a:pt x="590" y="272"/>
                  </a:lnTo>
                  <a:lnTo>
                    <a:pt x="565" y="256"/>
                  </a:lnTo>
                  <a:lnTo>
                    <a:pt x="556" y="224"/>
                  </a:lnTo>
                  <a:lnTo>
                    <a:pt x="565" y="192"/>
                  </a:lnTo>
                  <a:lnTo>
                    <a:pt x="573" y="160"/>
                  </a:lnTo>
                  <a:lnTo>
                    <a:pt x="531" y="160"/>
                  </a:lnTo>
                  <a:lnTo>
                    <a:pt x="506" y="120"/>
                  </a:lnTo>
                  <a:lnTo>
                    <a:pt x="480" y="144"/>
                  </a:lnTo>
                  <a:lnTo>
                    <a:pt x="472" y="160"/>
                  </a:lnTo>
                  <a:lnTo>
                    <a:pt x="447" y="152"/>
                  </a:lnTo>
                  <a:lnTo>
                    <a:pt x="413" y="160"/>
                  </a:lnTo>
                  <a:lnTo>
                    <a:pt x="405" y="128"/>
                  </a:lnTo>
                  <a:lnTo>
                    <a:pt x="379" y="128"/>
                  </a:lnTo>
                  <a:lnTo>
                    <a:pt x="371" y="152"/>
                  </a:lnTo>
                  <a:lnTo>
                    <a:pt x="354" y="112"/>
                  </a:lnTo>
                  <a:lnTo>
                    <a:pt x="312" y="120"/>
                  </a:lnTo>
                  <a:lnTo>
                    <a:pt x="295" y="144"/>
                  </a:lnTo>
                  <a:lnTo>
                    <a:pt x="278" y="144"/>
                  </a:lnTo>
                  <a:lnTo>
                    <a:pt x="270" y="88"/>
                  </a:lnTo>
                  <a:lnTo>
                    <a:pt x="253" y="96"/>
                  </a:lnTo>
                  <a:lnTo>
                    <a:pt x="244" y="152"/>
                  </a:lnTo>
                  <a:lnTo>
                    <a:pt x="228" y="152"/>
                  </a:lnTo>
                  <a:lnTo>
                    <a:pt x="219" y="128"/>
                  </a:lnTo>
                  <a:lnTo>
                    <a:pt x="177" y="160"/>
                  </a:lnTo>
                  <a:lnTo>
                    <a:pt x="185" y="112"/>
                  </a:lnTo>
                  <a:lnTo>
                    <a:pt x="211" y="88"/>
                  </a:lnTo>
                  <a:lnTo>
                    <a:pt x="185" y="16"/>
                  </a:lnTo>
                  <a:lnTo>
                    <a:pt x="143" y="0"/>
                  </a:lnTo>
                  <a:lnTo>
                    <a:pt x="152" y="64"/>
                  </a:lnTo>
                  <a:lnTo>
                    <a:pt x="118" y="16"/>
                  </a:lnTo>
                  <a:lnTo>
                    <a:pt x="93" y="32"/>
                  </a:lnTo>
                  <a:lnTo>
                    <a:pt x="76" y="48"/>
                  </a:lnTo>
                  <a:lnTo>
                    <a:pt x="93" y="64"/>
                  </a:lnTo>
                  <a:lnTo>
                    <a:pt x="59" y="48"/>
                  </a:lnTo>
                  <a:lnTo>
                    <a:pt x="51" y="64"/>
                  </a:lnTo>
                  <a:lnTo>
                    <a:pt x="25" y="64"/>
                  </a:lnTo>
                  <a:lnTo>
                    <a:pt x="42" y="88"/>
                  </a:lnTo>
                  <a:lnTo>
                    <a:pt x="101" y="96"/>
                  </a:lnTo>
                  <a:lnTo>
                    <a:pt x="143" y="128"/>
                  </a:lnTo>
                  <a:lnTo>
                    <a:pt x="110" y="144"/>
                  </a:lnTo>
                  <a:lnTo>
                    <a:pt x="126" y="160"/>
                  </a:lnTo>
                  <a:lnTo>
                    <a:pt x="143" y="176"/>
                  </a:lnTo>
                  <a:lnTo>
                    <a:pt x="126" y="184"/>
                  </a:lnTo>
                  <a:lnTo>
                    <a:pt x="8" y="144"/>
                  </a:lnTo>
                  <a:lnTo>
                    <a:pt x="0" y="168"/>
                  </a:lnTo>
                  <a:lnTo>
                    <a:pt x="93" y="192"/>
                  </a:lnTo>
                  <a:lnTo>
                    <a:pt x="84" y="216"/>
                  </a:lnTo>
                  <a:lnTo>
                    <a:pt x="84" y="256"/>
                  </a:lnTo>
                  <a:lnTo>
                    <a:pt x="67" y="280"/>
                  </a:lnTo>
                  <a:lnTo>
                    <a:pt x="34" y="280"/>
                  </a:lnTo>
                  <a:lnTo>
                    <a:pt x="17" y="296"/>
                  </a:lnTo>
                  <a:lnTo>
                    <a:pt x="101" y="320"/>
                  </a:lnTo>
                  <a:close/>
                </a:path>
              </a:pathLst>
            </a:custGeom>
            <a:grpFill/>
            <a:ln w="12700">
              <a:solidFill>
                <a:schemeClr val="accent3">
                  <a:lumMod val="50000"/>
                </a:schemeClr>
              </a:solidFill>
              <a:prstDash val="solid"/>
              <a:round/>
              <a:headEnd/>
              <a:tailEnd/>
            </a:ln>
          </p:spPr>
          <p:txBody>
            <a:bodyPr/>
            <a:lstStyle/>
            <a:p>
              <a:endParaRPr lang="en-GB"/>
            </a:p>
          </p:txBody>
        </p:sp>
        <p:sp>
          <p:nvSpPr>
            <p:cNvPr id="15" name="Freeform 17"/>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12700">
              <a:solidFill>
                <a:schemeClr val="accent3">
                  <a:lumMod val="50000"/>
                </a:schemeClr>
              </a:solidFill>
              <a:prstDash val="solid"/>
              <a:round/>
              <a:headEnd/>
              <a:tailEnd/>
            </a:ln>
          </p:spPr>
          <p:txBody>
            <a:bodyPr/>
            <a:lstStyle/>
            <a:p>
              <a:endParaRPr lang="en-GB"/>
            </a:p>
          </p:txBody>
        </p:sp>
        <p:sp>
          <p:nvSpPr>
            <p:cNvPr id="16" name="Freeform 18"/>
            <p:cNvSpPr>
              <a:spLocks/>
            </p:cNvSpPr>
            <p:nvPr/>
          </p:nvSpPr>
          <p:spPr bwMode="auto">
            <a:xfrm>
              <a:off x="3752" y="1984"/>
              <a:ext cx="67" cy="64"/>
            </a:xfrm>
            <a:custGeom>
              <a:avLst/>
              <a:gdLst>
                <a:gd name="T0" fmla="*/ 0 w 67"/>
                <a:gd name="T1" fmla="*/ 24 h 64"/>
                <a:gd name="T2" fmla="*/ 17 w 67"/>
                <a:gd name="T3" fmla="*/ 56 h 64"/>
                <a:gd name="T4" fmla="*/ 51 w 67"/>
                <a:gd name="T5" fmla="*/ 64 h 64"/>
                <a:gd name="T6" fmla="*/ 67 w 67"/>
                <a:gd name="T7" fmla="*/ 48 h 64"/>
                <a:gd name="T8" fmla="*/ 59 w 67"/>
                <a:gd name="T9" fmla="*/ 0 h 64"/>
                <a:gd name="T10" fmla="*/ 0 w 67"/>
                <a:gd name="T11" fmla="*/ 8 h 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 h="64">
                  <a:moveTo>
                    <a:pt x="0" y="24"/>
                  </a:moveTo>
                  <a:lnTo>
                    <a:pt x="17" y="56"/>
                  </a:lnTo>
                  <a:lnTo>
                    <a:pt x="51" y="64"/>
                  </a:lnTo>
                  <a:lnTo>
                    <a:pt x="67" y="48"/>
                  </a:lnTo>
                  <a:lnTo>
                    <a:pt x="59" y="0"/>
                  </a:lnTo>
                  <a:lnTo>
                    <a:pt x="0" y="8"/>
                  </a:lnTo>
                </a:path>
              </a:pathLst>
            </a:custGeom>
            <a:grpFill/>
            <a:ln w="12700">
              <a:solidFill>
                <a:schemeClr val="accent3">
                  <a:lumMod val="50000"/>
                </a:schemeClr>
              </a:solidFill>
              <a:prstDash val="solid"/>
              <a:round/>
              <a:headEnd/>
              <a:tailEnd/>
            </a:ln>
          </p:spPr>
          <p:txBody>
            <a:bodyPr/>
            <a:lstStyle/>
            <a:p>
              <a:endParaRPr lang="en-GB"/>
            </a:p>
          </p:txBody>
        </p:sp>
        <p:sp>
          <p:nvSpPr>
            <p:cNvPr id="17" name="Freeform 19"/>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9525">
              <a:solidFill>
                <a:schemeClr val="accent3">
                  <a:lumMod val="50000"/>
                </a:schemeClr>
              </a:solidFill>
              <a:round/>
              <a:headEnd/>
              <a:tailEnd/>
            </a:ln>
          </p:spPr>
          <p:txBody>
            <a:bodyPr/>
            <a:lstStyle/>
            <a:p>
              <a:endParaRPr lang="en-GB"/>
            </a:p>
          </p:txBody>
        </p:sp>
        <p:sp>
          <p:nvSpPr>
            <p:cNvPr id="18" name="Freeform 20"/>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9525">
              <a:solidFill>
                <a:schemeClr val="accent3">
                  <a:lumMod val="50000"/>
                </a:schemeClr>
              </a:solidFill>
              <a:round/>
              <a:headEnd/>
              <a:tailEnd/>
            </a:ln>
          </p:spPr>
          <p:txBody>
            <a:bodyPr/>
            <a:lstStyle/>
            <a:p>
              <a:endParaRPr lang="en-GB"/>
            </a:p>
          </p:txBody>
        </p:sp>
        <p:sp>
          <p:nvSpPr>
            <p:cNvPr id="19" name="Freeform 21"/>
            <p:cNvSpPr>
              <a:spLocks/>
            </p:cNvSpPr>
            <p:nvPr/>
          </p:nvSpPr>
          <p:spPr bwMode="auto">
            <a:xfrm>
              <a:off x="3845" y="1920"/>
              <a:ext cx="109" cy="176"/>
            </a:xfrm>
            <a:custGeom>
              <a:avLst/>
              <a:gdLst>
                <a:gd name="T0" fmla="*/ 0 w 109"/>
                <a:gd name="T1" fmla="*/ 168 h 176"/>
                <a:gd name="T2" fmla="*/ 50 w 109"/>
                <a:gd name="T3" fmla="*/ 176 h 176"/>
                <a:gd name="T4" fmla="*/ 76 w 109"/>
                <a:gd name="T5" fmla="*/ 144 h 176"/>
                <a:gd name="T6" fmla="*/ 76 w 109"/>
                <a:gd name="T7" fmla="*/ 112 h 176"/>
                <a:gd name="T8" fmla="*/ 109 w 109"/>
                <a:gd name="T9" fmla="*/ 96 h 176"/>
                <a:gd name="T10" fmla="*/ 92 w 109"/>
                <a:gd name="T11" fmla="*/ 72 h 176"/>
                <a:gd name="T12" fmla="*/ 109 w 109"/>
                <a:gd name="T13" fmla="*/ 64 h 176"/>
                <a:gd name="T14" fmla="*/ 101 w 109"/>
                <a:gd name="T15" fmla="*/ 8 h 176"/>
                <a:gd name="T16" fmla="*/ 84 w 109"/>
                <a:gd name="T17" fmla="*/ 0 h 176"/>
                <a:gd name="T18" fmla="*/ 67 w 109"/>
                <a:gd name="T19" fmla="*/ 16 h 176"/>
                <a:gd name="T20" fmla="*/ 59 w 109"/>
                <a:gd name="T21" fmla="*/ 48 h 176"/>
                <a:gd name="T22" fmla="*/ 42 w 109"/>
                <a:gd name="T23" fmla="*/ 16 h 176"/>
                <a:gd name="T24" fmla="*/ 8 w 109"/>
                <a:gd name="T25" fmla="*/ 40 h 176"/>
                <a:gd name="T26" fmla="*/ 0 w 109"/>
                <a:gd name="T27" fmla="*/ 48 h 176"/>
                <a:gd name="T28" fmla="*/ 8 w 109"/>
                <a:gd name="T29" fmla="*/ 72 h 176"/>
                <a:gd name="T30" fmla="*/ 42 w 109"/>
                <a:gd name="T31" fmla="*/ 88 h 176"/>
                <a:gd name="T32" fmla="*/ 50 w 109"/>
                <a:gd name="T33" fmla="*/ 112 h 176"/>
                <a:gd name="T34" fmla="*/ 33 w 109"/>
                <a:gd name="T35" fmla="*/ 144 h 176"/>
                <a:gd name="T36" fmla="*/ 8 w 109"/>
                <a:gd name="T37" fmla="*/ 136 h 176"/>
                <a:gd name="T38" fmla="*/ 0 w 109"/>
                <a:gd name="T39" fmla="*/ 168 h 1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09" h="176">
                  <a:moveTo>
                    <a:pt x="0" y="168"/>
                  </a:moveTo>
                  <a:lnTo>
                    <a:pt x="50" y="176"/>
                  </a:lnTo>
                  <a:lnTo>
                    <a:pt x="76" y="144"/>
                  </a:lnTo>
                  <a:lnTo>
                    <a:pt x="76" y="112"/>
                  </a:lnTo>
                  <a:lnTo>
                    <a:pt x="109" y="96"/>
                  </a:lnTo>
                  <a:lnTo>
                    <a:pt x="92" y="72"/>
                  </a:lnTo>
                  <a:lnTo>
                    <a:pt x="109" y="64"/>
                  </a:lnTo>
                  <a:lnTo>
                    <a:pt x="101" y="8"/>
                  </a:lnTo>
                  <a:lnTo>
                    <a:pt x="84" y="0"/>
                  </a:lnTo>
                  <a:lnTo>
                    <a:pt x="67" y="16"/>
                  </a:lnTo>
                  <a:lnTo>
                    <a:pt x="59" y="48"/>
                  </a:lnTo>
                  <a:lnTo>
                    <a:pt x="42" y="16"/>
                  </a:lnTo>
                  <a:lnTo>
                    <a:pt x="8" y="40"/>
                  </a:lnTo>
                  <a:lnTo>
                    <a:pt x="0" y="48"/>
                  </a:lnTo>
                  <a:lnTo>
                    <a:pt x="8" y="72"/>
                  </a:lnTo>
                  <a:lnTo>
                    <a:pt x="42" y="88"/>
                  </a:lnTo>
                  <a:lnTo>
                    <a:pt x="50" y="112"/>
                  </a:lnTo>
                  <a:lnTo>
                    <a:pt x="33" y="144"/>
                  </a:lnTo>
                  <a:lnTo>
                    <a:pt x="8" y="136"/>
                  </a:lnTo>
                  <a:lnTo>
                    <a:pt x="0" y="168"/>
                  </a:lnTo>
                  <a:close/>
                </a:path>
              </a:pathLst>
            </a:custGeom>
            <a:grpFill/>
            <a:ln w="12700">
              <a:solidFill>
                <a:schemeClr val="accent3">
                  <a:lumMod val="50000"/>
                </a:schemeClr>
              </a:solidFill>
              <a:prstDash val="solid"/>
              <a:round/>
              <a:headEnd/>
              <a:tailEnd/>
            </a:ln>
          </p:spPr>
          <p:txBody>
            <a:bodyPr/>
            <a:lstStyle/>
            <a:p>
              <a:endParaRPr lang="en-GB"/>
            </a:p>
          </p:txBody>
        </p:sp>
        <p:sp>
          <p:nvSpPr>
            <p:cNvPr id="20" name="Freeform 22"/>
            <p:cNvSpPr>
              <a:spLocks/>
            </p:cNvSpPr>
            <p:nvPr/>
          </p:nvSpPr>
          <p:spPr bwMode="auto">
            <a:xfrm>
              <a:off x="4039" y="4048"/>
              <a:ext cx="328" cy="208"/>
            </a:xfrm>
            <a:custGeom>
              <a:avLst/>
              <a:gdLst>
                <a:gd name="T0" fmla="*/ 0 w 328"/>
                <a:gd name="T1" fmla="*/ 80 h 208"/>
                <a:gd name="T2" fmla="*/ 0 w 328"/>
                <a:gd name="T3" fmla="*/ 56 h 208"/>
                <a:gd name="T4" fmla="*/ 25 w 328"/>
                <a:gd name="T5" fmla="*/ 32 h 208"/>
                <a:gd name="T6" fmla="*/ 50 w 328"/>
                <a:gd name="T7" fmla="*/ 48 h 208"/>
                <a:gd name="T8" fmla="*/ 67 w 328"/>
                <a:gd name="T9" fmla="*/ 32 h 208"/>
                <a:gd name="T10" fmla="*/ 92 w 328"/>
                <a:gd name="T11" fmla="*/ 24 h 208"/>
                <a:gd name="T12" fmla="*/ 101 w 328"/>
                <a:gd name="T13" fmla="*/ 32 h 208"/>
                <a:gd name="T14" fmla="*/ 117 w 328"/>
                <a:gd name="T15" fmla="*/ 40 h 208"/>
                <a:gd name="T16" fmla="*/ 134 w 328"/>
                <a:gd name="T17" fmla="*/ 48 h 208"/>
                <a:gd name="T18" fmla="*/ 160 w 328"/>
                <a:gd name="T19" fmla="*/ 40 h 208"/>
                <a:gd name="T20" fmla="*/ 210 w 328"/>
                <a:gd name="T21" fmla="*/ 40 h 208"/>
                <a:gd name="T22" fmla="*/ 235 w 328"/>
                <a:gd name="T23" fmla="*/ 32 h 208"/>
                <a:gd name="T24" fmla="*/ 252 w 328"/>
                <a:gd name="T25" fmla="*/ 16 h 208"/>
                <a:gd name="T26" fmla="*/ 261 w 328"/>
                <a:gd name="T27" fmla="*/ 16 h 208"/>
                <a:gd name="T28" fmla="*/ 286 w 328"/>
                <a:gd name="T29" fmla="*/ 24 h 208"/>
                <a:gd name="T30" fmla="*/ 294 w 328"/>
                <a:gd name="T31" fmla="*/ 8 h 208"/>
                <a:gd name="T32" fmla="*/ 320 w 328"/>
                <a:gd name="T33" fmla="*/ 0 h 208"/>
                <a:gd name="T34" fmla="*/ 328 w 328"/>
                <a:gd name="T35" fmla="*/ 16 h 208"/>
                <a:gd name="T36" fmla="*/ 311 w 328"/>
                <a:gd name="T37" fmla="*/ 56 h 208"/>
                <a:gd name="T38" fmla="*/ 303 w 328"/>
                <a:gd name="T39" fmla="*/ 80 h 208"/>
                <a:gd name="T40" fmla="*/ 286 w 328"/>
                <a:gd name="T41" fmla="*/ 104 h 208"/>
                <a:gd name="T42" fmla="*/ 286 w 328"/>
                <a:gd name="T43" fmla="*/ 112 h 208"/>
                <a:gd name="T44" fmla="*/ 303 w 328"/>
                <a:gd name="T45" fmla="*/ 128 h 208"/>
                <a:gd name="T46" fmla="*/ 320 w 328"/>
                <a:gd name="T47" fmla="*/ 160 h 208"/>
                <a:gd name="T48" fmla="*/ 303 w 328"/>
                <a:gd name="T49" fmla="*/ 176 h 208"/>
                <a:gd name="T50" fmla="*/ 303 w 328"/>
                <a:gd name="T51" fmla="*/ 208 h 208"/>
                <a:gd name="T52" fmla="*/ 269 w 328"/>
                <a:gd name="T53" fmla="*/ 200 h 208"/>
                <a:gd name="T54" fmla="*/ 227 w 328"/>
                <a:gd name="T55" fmla="*/ 192 h 208"/>
                <a:gd name="T56" fmla="*/ 202 w 328"/>
                <a:gd name="T57" fmla="*/ 152 h 208"/>
                <a:gd name="T58" fmla="*/ 168 w 328"/>
                <a:gd name="T59" fmla="*/ 160 h 208"/>
                <a:gd name="T60" fmla="*/ 143 w 328"/>
                <a:gd name="T61" fmla="*/ 144 h 208"/>
                <a:gd name="T62" fmla="*/ 126 w 328"/>
                <a:gd name="T63" fmla="*/ 128 h 208"/>
                <a:gd name="T64" fmla="*/ 109 w 328"/>
                <a:gd name="T65" fmla="*/ 128 h 208"/>
                <a:gd name="T66" fmla="*/ 84 w 328"/>
                <a:gd name="T67" fmla="*/ 112 h 208"/>
                <a:gd name="T68" fmla="*/ 67 w 328"/>
                <a:gd name="T69" fmla="*/ 112 h 208"/>
                <a:gd name="T70" fmla="*/ 50 w 328"/>
                <a:gd name="T71" fmla="*/ 96 h 208"/>
                <a:gd name="T72" fmla="*/ 25 w 328"/>
                <a:gd name="T73" fmla="*/ 104 h 208"/>
                <a:gd name="T74" fmla="*/ 0 w 328"/>
                <a:gd name="T75" fmla="*/ 80 h 2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28" h="208">
                  <a:moveTo>
                    <a:pt x="0" y="80"/>
                  </a:moveTo>
                  <a:lnTo>
                    <a:pt x="0" y="56"/>
                  </a:lnTo>
                  <a:lnTo>
                    <a:pt x="25" y="32"/>
                  </a:lnTo>
                  <a:lnTo>
                    <a:pt x="50" y="48"/>
                  </a:lnTo>
                  <a:lnTo>
                    <a:pt x="67" y="32"/>
                  </a:lnTo>
                  <a:lnTo>
                    <a:pt x="92" y="24"/>
                  </a:lnTo>
                  <a:lnTo>
                    <a:pt x="101" y="32"/>
                  </a:lnTo>
                  <a:lnTo>
                    <a:pt x="117" y="40"/>
                  </a:lnTo>
                  <a:lnTo>
                    <a:pt x="134" y="48"/>
                  </a:lnTo>
                  <a:lnTo>
                    <a:pt x="160" y="40"/>
                  </a:lnTo>
                  <a:lnTo>
                    <a:pt x="210" y="40"/>
                  </a:lnTo>
                  <a:lnTo>
                    <a:pt x="235" y="32"/>
                  </a:lnTo>
                  <a:lnTo>
                    <a:pt x="252" y="16"/>
                  </a:lnTo>
                  <a:lnTo>
                    <a:pt x="261" y="16"/>
                  </a:lnTo>
                  <a:lnTo>
                    <a:pt x="286" y="24"/>
                  </a:lnTo>
                  <a:lnTo>
                    <a:pt x="294" y="8"/>
                  </a:lnTo>
                  <a:lnTo>
                    <a:pt x="320" y="0"/>
                  </a:lnTo>
                  <a:lnTo>
                    <a:pt x="328" y="16"/>
                  </a:lnTo>
                  <a:lnTo>
                    <a:pt x="311" y="56"/>
                  </a:lnTo>
                  <a:lnTo>
                    <a:pt x="303" y="80"/>
                  </a:lnTo>
                  <a:lnTo>
                    <a:pt x="286" y="104"/>
                  </a:lnTo>
                  <a:lnTo>
                    <a:pt x="286" y="112"/>
                  </a:lnTo>
                  <a:lnTo>
                    <a:pt x="303" y="128"/>
                  </a:lnTo>
                  <a:lnTo>
                    <a:pt x="320" y="160"/>
                  </a:lnTo>
                  <a:lnTo>
                    <a:pt x="303" y="176"/>
                  </a:lnTo>
                  <a:lnTo>
                    <a:pt x="303" y="208"/>
                  </a:lnTo>
                  <a:lnTo>
                    <a:pt x="269" y="200"/>
                  </a:lnTo>
                  <a:lnTo>
                    <a:pt x="227" y="192"/>
                  </a:lnTo>
                  <a:lnTo>
                    <a:pt x="202" y="152"/>
                  </a:lnTo>
                  <a:lnTo>
                    <a:pt x="168" y="160"/>
                  </a:lnTo>
                  <a:lnTo>
                    <a:pt x="143" y="144"/>
                  </a:lnTo>
                  <a:lnTo>
                    <a:pt x="126" y="128"/>
                  </a:lnTo>
                  <a:lnTo>
                    <a:pt x="109" y="128"/>
                  </a:lnTo>
                  <a:lnTo>
                    <a:pt x="84" y="112"/>
                  </a:lnTo>
                  <a:lnTo>
                    <a:pt x="67" y="112"/>
                  </a:lnTo>
                  <a:lnTo>
                    <a:pt x="50" y="96"/>
                  </a:lnTo>
                  <a:lnTo>
                    <a:pt x="25" y="104"/>
                  </a:lnTo>
                  <a:lnTo>
                    <a:pt x="0" y="80"/>
                  </a:lnTo>
                  <a:close/>
                </a:path>
              </a:pathLst>
            </a:custGeom>
            <a:grpFill/>
            <a:ln w="12700">
              <a:solidFill>
                <a:schemeClr val="accent3">
                  <a:lumMod val="50000"/>
                </a:schemeClr>
              </a:solidFill>
              <a:prstDash val="solid"/>
              <a:round/>
              <a:headEnd/>
              <a:tailEnd/>
            </a:ln>
          </p:spPr>
          <p:txBody>
            <a:bodyPr/>
            <a:lstStyle/>
            <a:p>
              <a:endParaRPr lang="en-GB"/>
            </a:p>
          </p:txBody>
        </p:sp>
        <p:sp>
          <p:nvSpPr>
            <p:cNvPr id="21" name="Freeform 23"/>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9525">
              <a:solidFill>
                <a:schemeClr val="accent3">
                  <a:lumMod val="50000"/>
                </a:schemeClr>
              </a:solidFill>
              <a:round/>
              <a:headEnd/>
              <a:tailEnd/>
            </a:ln>
          </p:spPr>
          <p:txBody>
            <a:bodyPr/>
            <a:lstStyle/>
            <a:p>
              <a:endParaRPr lang="en-GB"/>
            </a:p>
          </p:txBody>
        </p:sp>
        <p:sp>
          <p:nvSpPr>
            <p:cNvPr id="22" name="Freeform 24"/>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9525">
              <a:solidFill>
                <a:schemeClr val="accent3">
                  <a:lumMod val="50000"/>
                </a:schemeClr>
              </a:solidFill>
              <a:round/>
              <a:headEnd/>
              <a:tailEnd/>
            </a:ln>
          </p:spPr>
          <p:txBody>
            <a:bodyPr/>
            <a:lstStyle/>
            <a:p>
              <a:endParaRPr lang="en-GB"/>
            </a:p>
          </p:txBody>
        </p:sp>
        <p:sp>
          <p:nvSpPr>
            <p:cNvPr id="23" name="Freeform 25"/>
            <p:cNvSpPr>
              <a:spLocks/>
            </p:cNvSpPr>
            <p:nvPr/>
          </p:nvSpPr>
          <p:spPr bwMode="auto">
            <a:xfrm>
              <a:off x="5286" y="4200"/>
              <a:ext cx="311" cy="72"/>
            </a:xfrm>
            <a:custGeom>
              <a:avLst/>
              <a:gdLst>
                <a:gd name="T0" fmla="*/ 0 w 311"/>
                <a:gd name="T1" fmla="*/ 24 h 72"/>
                <a:gd name="T2" fmla="*/ 8 w 311"/>
                <a:gd name="T3" fmla="*/ 56 h 72"/>
                <a:gd name="T4" fmla="*/ 33 w 311"/>
                <a:gd name="T5" fmla="*/ 64 h 72"/>
                <a:gd name="T6" fmla="*/ 67 w 311"/>
                <a:gd name="T7" fmla="*/ 64 h 72"/>
                <a:gd name="T8" fmla="*/ 126 w 311"/>
                <a:gd name="T9" fmla="*/ 56 h 72"/>
                <a:gd name="T10" fmla="*/ 143 w 311"/>
                <a:gd name="T11" fmla="*/ 56 h 72"/>
                <a:gd name="T12" fmla="*/ 143 w 311"/>
                <a:gd name="T13" fmla="*/ 72 h 72"/>
                <a:gd name="T14" fmla="*/ 193 w 311"/>
                <a:gd name="T15" fmla="*/ 72 h 72"/>
                <a:gd name="T16" fmla="*/ 219 w 311"/>
                <a:gd name="T17" fmla="*/ 56 h 72"/>
                <a:gd name="T18" fmla="*/ 252 w 311"/>
                <a:gd name="T19" fmla="*/ 56 h 72"/>
                <a:gd name="T20" fmla="*/ 278 w 311"/>
                <a:gd name="T21" fmla="*/ 40 h 72"/>
                <a:gd name="T22" fmla="*/ 311 w 311"/>
                <a:gd name="T23" fmla="*/ 32 h 72"/>
                <a:gd name="T24" fmla="*/ 311 w 311"/>
                <a:gd name="T25" fmla="*/ 0 h 72"/>
                <a:gd name="T26" fmla="*/ 286 w 311"/>
                <a:gd name="T27" fmla="*/ 16 h 72"/>
                <a:gd name="T28" fmla="*/ 269 w 311"/>
                <a:gd name="T29" fmla="*/ 24 h 72"/>
                <a:gd name="T30" fmla="*/ 252 w 311"/>
                <a:gd name="T31" fmla="*/ 24 h 72"/>
                <a:gd name="T32" fmla="*/ 244 w 311"/>
                <a:gd name="T33" fmla="*/ 8 h 72"/>
                <a:gd name="T34" fmla="*/ 219 w 311"/>
                <a:gd name="T35" fmla="*/ 16 h 72"/>
                <a:gd name="T36" fmla="*/ 168 w 311"/>
                <a:gd name="T37" fmla="*/ 24 h 72"/>
                <a:gd name="T38" fmla="*/ 168 w 311"/>
                <a:gd name="T39" fmla="*/ 8 h 72"/>
                <a:gd name="T40" fmla="*/ 84 w 311"/>
                <a:gd name="T41" fmla="*/ 40 h 72"/>
                <a:gd name="T42" fmla="*/ 75 w 311"/>
                <a:gd name="T43" fmla="*/ 16 h 72"/>
                <a:gd name="T44" fmla="*/ 59 w 311"/>
                <a:gd name="T45" fmla="*/ 8 h 72"/>
                <a:gd name="T46" fmla="*/ 59 w 311"/>
                <a:gd name="T47" fmla="*/ 24 h 72"/>
                <a:gd name="T48" fmla="*/ 33 w 311"/>
                <a:gd name="T49" fmla="*/ 24 h 72"/>
                <a:gd name="T50" fmla="*/ 16 w 311"/>
                <a:gd name="T51" fmla="*/ 0 h 72"/>
                <a:gd name="T52" fmla="*/ 16 w 311"/>
                <a:gd name="T53" fmla="*/ 16 h 72"/>
                <a:gd name="T54" fmla="*/ 0 w 311"/>
                <a:gd name="T55" fmla="*/ 24 h 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1" h="72">
                  <a:moveTo>
                    <a:pt x="0" y="24"/>
                  </a:moveTo>
                  <a:lnTo>
                    <a:pt x="8" y="56"/>
                  </a:lnTo>
                  <a:lnTo>
                    <a:pt x="33" y="64"/>
                  </a:lnTo>
                  <a:lnTo>
                    <a:pt x="67" y="64"/>
                  </a:lnTo>
                  <a:lnTo>
                    <a:pt x="126" y="56"/>
                  </a:lnTo>
                  <a:lnTo>
                    <a:pt x="143" y="56"/>
                  </a:lnTo>
                  <a:lnTo>
                    <a:pt x="143" y="72"/>
                  </a:lnTo>
                  <a:lnTo>
                    <a:pt x="193" y="72"/>
                  </a:lnTo>
                  <a:lnTo>
                    <a:pt x="219" y="56"/>
                  </a:lnTo>
                  <a:lnTo>
                    <a:pt x="252" y="56"/>
                  </a:lnTo>
                  <a:lnTo>
                    <a:pt x="278" y="40"/>
                  </a:lnTo>
                  <a:lnTo>
                    <a:pt x="311" y="32"/>
                  </a:lnTo>
                  <a:lnTo>
                    <a:pt x="311" y="0"/>
                  </a:lnTo>
                  <a:lnTo>
                    <a:pt x="286" y="16"/>
                  </a:lnTo>
                  <a:lnTo>
                    <a:pt x="269" y="24"/>
                  </a:lnTo>
                  <a:lnTo>
                    <a:pt x="252" y="24"/>
                  </a:lnTo>
                  <a:lnTo>
                    <a:pt x="244" y="8"/>
                  </a:lnTo>
                  <a:lnTo>
                    <a:pt x="219" y="16"/>
                  </a:lnTo>
                  <a:lnTo>
                    <a:pt x="168" y="24"/>
                  </a:lnTo>
                  <a:lnTo>
                    <a:pt x="168" y="8"/>
                  </a:lnTo>
                  <a:lnTo>
                    <a:pt x="84" y="40"/>
                  </a:lnTo>
                  <a:lnTo>
                    <a:pt x="75" y="16"/>
                  </a:lnTo>
                  <a:lnTo>
                    <a:pt x="59" y="8"/>
                  </a:lnTo>
                  <a:lnTo>
                    <a:pt x="59" y="24"/>
                  </a:lnTo>
                  <a:lnTo>
                    <a:pt x="33" y="24"/>
                  </a:lnTo>
                  <a:lnTo>
                    <a:pt x="16" y="0"/>
                  </a:lnTo>
                  <a:lnTo>
                    <a:pt x="16" y="16"/>
                  </a:lnTo>
                  <a:lnTo>
                    <a:pt x="0" y="24"/>
                  </a:lnTo>
                  <a:close/>
                </a:path>
              </a:pathLst>
            </a:custGeom>
            <a:grpFill/>
            <a:ln w="12700">
              <a:solidFill>
                <a:schemeClr val="accent3">
                  <a:lumMod val="50000"/>
                </a:schemeClr>
              </a:solidFill>
              <a:prstDash val="solid"/>
              <a:round/>
              <a:headEnd/>
              <a:tailEnd/>
            </a:ln>
          </p:spPr>
          <p:txBody>
            <a:bodyPr/>
            <a:lstStyle/>
            <a:p>
              <a:endParaRPr lang="en-GB"/>
            </a:p>
          </p:txBody>
        </p:sp>
        <p:sp>
          <p:nvSpPr>
            <p:cNvPr id="24" name="Freeform 26"/>
            <p:cNvSpPr>
              <a:spLocks/>
            </p:cNvSpPr>
            <p:nvPr/>
          </p:nvSpPr>
          <p:spPr bwMode="auto">
            <a:xfrm>
              <a:off x="3584" y="3712"/>
              <a:ext cx="168" cy="288"/>
            </a:xfrm>
            <a:custGeom>
              <a:avLst/>
              <a:gdLst>
                <a:gd name="T0" fmla="*/ 0 w 168"/>
                <a:gd name="T1" fmla="*/ 40 h 288"/>
                <a:gd name="T2" fmla="*/ 33 w 168"/>
                <a:gd name="T3" fmla="*/ 48 h 288"/>
                <a:gd name="T4" fmla="*/ 59 w 168"/>
                <a:gd name="T5" fmla="*/ 40 h 288"/>
                <a:gd name="T6" fmla="*/ 101 w 168"/>
                <a:gd name="T7" fmla="*/ 8 h 288"/>
                <a:gd name="T8" fmla="*/ 109 w 168"/>
                <a:gd name="T9" fmla="*/ 0 h 288"/>
                <a:gd name="T10" fmla="*/ 143 w 168"/>
                <a:gd name="T11" fmla="*/ 16 h 288"/>
                <a:gd name="T12" fmla="*/ 143 w 168"/>
                <a:gd name="T13" fmla="*/ 32 h 288"/>
                <a:gd name="T14" fmla="*/ 168 w 168"/>
                <a:gd name="T15" fmla="*/ 96 h 288"/>
                <a:gd name="T16" fmla="*/ 151 w 168"/>
                <a:gd name="T17" fmla="*/ 120 h 288"/>
                <a:gd name="T18" fmla="*/ 168 w 168"/>
                <a:gd name="T19" fmla="*/ 152 h 288"/>
                <a:gd name="T20" fmla="*/ 143 w 168"/>
                <a:gd name="T21" fmla="*/ 256 h 288"/>
                <a:gd name="T22" fmla="*/ 117 w 168"/>
                <a:gd name="T23" fmla="*/ 248 h 288"/>
                <a:gd name="T24" fmla="*/ 92 w 168"/>
                <a:gd name="T25" fmla="*/ 248 h 288"/>
                <a:gd name="T26" fmla="*/ 84 w 168"/>
                <a:gd name="T27" fmla="*/ 264 h 288"/>
                <a:gd name="T28" fmla="*/ 67 w 168"/>
                <a:gd name="T29" fmla="*/ 280 h 288"/>
                <a:gd name="T30" fmla="*/ 42 w 168"/>
                <a:gd name="T31" fmla="*/ 288 h 288"/>
                <a:gd name="T32" fmla="*/ 25 w 168"/>
                <a:gd name="T33" fmla="*/ 248 h 288"/>
                <a:gd name="T34" fmla="*/ 25 w 168"/>
                <a:gd name="T35" fmla="*/ 200 h 288"/>
                <a:gd name="T36" fmla="*/ 33 w 168"/>
                <a:gd name="T37" fmla="*/ 176 h 288"/>
                <a:gd name="T38" fmla="*/ 25 w 168"/>
                <a:gd name="T39" fmla="*/ 160 h 288"/>
                <a:gd name="T40" fmla="*/ 33 w 168"/>
                <a:gd name="T41" fmla="*/ 136 h 288"/>
                <a:gd name="T42" fmla="*/ 33 w 168"/>
                <a:gd name="T43" fmla="*/ 112 h 288"/>
                <a:gd name="T44" fmla="*/ 25 w 168"/>
                <a:gd name="T45" fmla="*/ 80 h 288"/>
                <a:gd name="T46" fmla="*/ 0 w 168"/>
                <a:gd name="T47" fmla="*/ 72 h 288"/>
                <a:gd name="T48" fmla="*/ 0 w 168"/>
                <a:gd name="T49" fmla="*/ 40 h 2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68" h="288">
                  <a:moveTo>
                    <a:pt x="0" y="40"/>
                  </a:moveTo>
                  <a:lnTo>
                    <a:pt x="33" y="48"/>
                  </a:lnTo>
                  <a:lnTo>
                    <a:pt x="59" y="40"/>
                  </a:lnTo>
                  <a:lnTo>
                    <a:pt x="101" y="8"/>
                  </a:lnTo>
                  <a:lnTo>
                    <a:pt x="109" y="0"/>
                  </a:lnTo>
                  <a:lnTo>
                    <a:pt x="143" y="16"/>
                  </a:lnTo>
                  <a:lnTo>
                    <a:pt x="143" y="32"/>
                  </a:lnTo>
                  <a:lnTo>
                    <a:pt x="168" y="96"/>
                  </a:lnTo>
                  <a:lnTo>
                    <a:pt x="151" y="120"/>
                  </a:lnTo>
                  <a:lnTo>
                    <a:pt x="168" y="152"/>
                  </a:lnTo>
                  <a:lnTo>
                    <a:pt x="143" y="256"/>
                  </a:lnTo>
                  <a:lnTo>
                    <a:pt x="117" y="248"/>
                  </a:lnTo>
                  <a:lnTo>
                    <a:pt x="92" y="248"/>
                  </a:lnTo>
                  <a:lnTo>
                    <a:pt x="84" y="264"/>
                  </a:lnTo>
                  <a:lnTo>
                    <a:pt x="67" y="280"/>
                  </a:lnTo>
                  <a:lnTo>
                    <a:pt x="42" y="288"/>
                  </a:lnTo>
                  <a:lnTo>
                    <a:pt x="25" y="248"/>
                  </a:lnTo>
                  <a:lnTo>
                    <a:pt x="25" y="200"/>
                  </a:lnTo>
                  <a:lnTo>
                    <a:pt x="33" y="176"/>
                  </a:lnTo>
                  <a:lnTo>
                    <a:pt x="25" y="160"/>
                  </a:lnTo>
                  <a:lnTo>
                    <a:pt x="33" y="136"/>
                  </a:lnTo>
                  <a:lnTo>
                    <a:pt x="33" y="112"/>
                  </a:lnTo>
                  <a:lnTo>
                    <a:pt x="25" y="80"/>
                  </a:lnTo>
                  <a:lnTo>
                    <a:pt x="0" y="72"/>
                  </a:lnTo>
                  <a:lnTo>
                    <a:pt x="0" y="40"/>
                  </a:lnTo>
                  <a:close/>
                </a:path>
              </a:pathLst>
            </a:custGeom>
            <a:grpFill/>
            <a:ln w="12700">
              <a:solidFill>
                <a:schemeClr val="accent3">
                  <a:lumMod val="50000"/>
                </a:schemeClr>
              </a:solidFill>
              <a:prstDash val="solid"/>
              <a:round/>
              <a:headEnd/>
              <a:tailEnd/>
            </a:ln>
          </p:spPr>
          <p:txBody>
            <a:bodyPr/>
            <a:lstStyle/>
            <a:p>
              <a:endParaRPr lang="en-GB"/>
            </a:p>
          </p:txBody>
        </p:sp>
        <p:sp>
          <p:nvSpPr>
            <p:cNvPr id="25" name="Freeform 27"/>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9525">
              <a:solidFill>
                <a:schemeClr val="accent3">
                  <a:lumMod val="50000"/>
                </a:schemeClr>
              </a:solidFill>
              <a:round/>
              <a:headEnd/>
              <a:tailEnd/>
            </a:ln>
          </p:spPr>
          <p:txBody>
            <a:bodyPr/>
            <a:lstStyle/>
            <a:p>
              <a:endParaRPr lang="en-GB"/>
            </a:p>
          </p:txBody>
        </p:sp>
        <p:sp>
          <p:nvSpPr>
            <p:cNvPr id="26" name="Freeform 28"/>
            <p:cNvSpPr>
              <a:spLocks/>
            </p:cNvSpPr>
            <p:nvPr/>
          </p:nvSpPr>
          <p:spPr bwMode="auto">
            <a:xfrm>
              <a:off x="3626" y="3496"/>
              <a:ext cx="101" cy="192"/>
            </a:xfrm>
            <a:custGeom>
              <a:avLst/>
              <a:gdLst>
                <a:gd name="T0" fmla="*/ 75 w 101"/>
                <a:gd name="T1" fmla="*/ 32 h 192"/>
                <a:gd name="T2" fmla="*/ 75 w 101"/>
                <a:gd name="T3" fmla="*/ 0 h 192"/>
                <a:gd name="T4" fmla="*/ 92 w 101"/>
                <a:gd name="T5" fmla="*/ 0 h 192"/>
                <a:gd name="T6" fmla="*/ 92 w 101"/>
                <a:gd name="T7" fmla="*/ 40 h 192"/>
                <a:gd name="T8" fmla="*/ 101 w 101"/>
                <a:gd name="T9" fmla="*/ 56 h 192"/>
                <a:gd name="T10" fmla="*/ 101 w 101"/>
                <a:gd name="T11" fmla="*/ 104 h 192"/>
                <a:gd name="T12" fmla="*/ 92 w 101"/>
                <a:gd name="T13" fmla="*/ 120 h 192"/>
                <a:gd name="T14" fmla="*/ 92 w 101"/>
                <a:gd name="T15" fmla="*/ 152 h 192"/>
                <a:gd name="T16" fmla="*/ 67 w 101"/>
                <a:gd name="T17" fmla="*/ 192 h 192"/>
                <a:gd name="T18" fmla="*/ 50 w 101"/>
                <a:gd name="T19" fmla="*/ 192 h 192"/>
                <a:gd name="T20" fmla="*/ 25 w 101"/>
                <a:gd name="T21" fmla="*/ 176 h 192"/>
                <a:gd name="T22" fmla="*/ 33 w 101"/>
                <a:gd name="T23" fmla="*/ 160 h 192"/>
                <a:gd name="T24" fmla="*/ 17 w 101"/>
                <a:gd name="T25" fmla="*/ 152 h 192"/>
                <a:gd name="T26" fmla="*/ 33 w 101"/>
                <a:gd name="T27" fmla="*/ 136 h 192"/>
                <a:gd name="T28" fmla="*/ 8 w 101"/>
                <a:gd name="T29" fmla="*/ 128 h 192"/>
                <a:gd name="T30" fmla="*/ 25 w 101"/>
                <a:gd name="T31" fmla="*/ 112 h 192"/>
                <a:gd name="T32" fmla="*/ 8 w 101"/>
                <a:gd name="T33" fmla="*/ 96 h 192"/>
                <a:gd name="T34" fmla="*/ 0 w 101"/>
                <a:gd name="T35" fmla="*/ 72 h 192"/>
                <a:gd name="T36" fmla="*/ 17 w 101"/>
                <a:gd name="T37" fmla="*/ 64 h 192"/>
                <a:gd name="T38" fmla="*/ 17 w 101"/>
                <a:gd name="T39" fmla="*/ 48 h 192"/>
                <a:gd name="T40" fmla="*/ 42 w 101"/>
                <a:gd name="T41" fmla="*/ 40 h 192"/>
                <a:gd name="T42" fmla="*/ 75 w 101"/>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1" h="192">
                  <a:moveTo>
                    <a:pt x="75" y="32"/>
                  </a:moveTo>
                  <a:lnTo>
                    <a:pt x="75" y="0"/>
                  </a:lnTo>
                  <a:lnTo>
                    <a:pt x="92" y="0"/>
                  </a:lnTo>
                  <a:lnTo>
                    <a:pt x="92" y="40"/>
                  </a:lnTo>
                  <a:lnTo>
                    <a:pt x="101" y="56"/>
                  </a:lnTo>
                  <a:lnTo>
                    <a:pt x="101" y="104"/>
                  </a:lnTo>
                  <a:lnTo>
                    <a:pt x="92" y="120"/>
                  </a:lnTo>
                  <a:lnTo>
                    <a:pt x="92" y="152"/>
                  </a:lnTo>
                  <a:lnTo>
                    <a:pt x="67" y="192"/>
                  </a:lnTo>
                  <a:lnTo>
                    <a:pt x="50" y="192"/>
                  </a:lnTo>
                  <a:lnTo>
                    <a:pt x="25" y="176"/>
                  </a:lnTo>
                  <a:lnTo>
                    <a:pt x="33" y="160"/>
                  </a:lnTo>
                  <a:lnTo>
                    <a:pt x="17" y="152"/>
                  </a:lnTo>
                  <a:lnTo>
                    <a:pt x="33" y="136"/>
                  </a:lnTo>
                  <a:lnTo>
                    <a:pt x="8" y="128"/>
                  </a:lnTo>
                  <a:lnTo>
                    <a:pt x="25" y="112"/>
                  </a:lnTo>
                  <a:lnTo>
                    <a:pt x="8" y="96"/>
                  </a:lnTo>
                  <a:lnTo>
                    <a:pt x="0" y="72"/>
                  </a:lnTo>
                  <a:lnTo>
                    <a:pt x="17" y="64"/>
                  </a:lnTo>
                  <a:lnTo>
                    <a:pt x="17" y="48"/>
                  </a:lnTo>
                  <a:lnTo>
                    <a:pt x="42" y="40"/>
                  </a:lnTo>
                  <a:lnTo>
                    <a:pt x="75" y="32"/>
                  </a:lnTo>
                  <a:close/>
                </a:path>
              </a:pathLst>
            </a:custGeom>
            <a:grpFill/>
            <a:ln w="12700">
              <a:solidFill>
                <a:schemeClr val="accent3">
                  <a:lumMod val="50000"/>
                </a:schemeClr>
              </a:solidFill>
              <a:prstDash val="solid"/>
              <a:round/>
              <a:headEnd/>
              <a:tailEnd/>
            </a:ln>
          </p:spPr>
          <p:txBody>
            <a:bodyPr/>
            <a:lstStyle/>
            <a:p>
              <a:endParaRPr lang="en-GB"/>
            </a:p>
          </p:txBody>
        </p:sp>
        <p:sp>
          <p:nvSpPr>
            <p:cNvPr id="27" name="Freeform 31"/>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9525">
              <a:solidFill>
                <a:schemeClr val="accent3">
                  <a:lumMod val="50000"/>
                </a:schemeClr>
              </a:solidFill>
              <a:round/>
              <a:headEnd/>
              <a:tailEnd/>
            </a:ln>
          </p:spPr>
          <p:txBody>
            <a:bodyPr/>
            <a:lstStyle/>
            <a:p>
              <a:endParaRPr lang="en-GB"/>
            </a:p>
          </p:txBody>
        </p:sp>
        <p:sp>
          <p:nvSpPr>
            <p:cNvPr id="28" name="Freeform 32"/>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40 w 1146"/>
                <a:gd name="T93" fmla="*/ 1064 h 1088"/>
                <a:gd name="T94" fmla="*/ 632 w 1146"/>
                <a:gd name="T95" fmla="*/ 992 h 1088"/>
                <a:gd name="T96" fmla="*/ 682 w 1146"/>
                <a:gd name="T97" fmla="*/ 944 h 1088"/>
                <a:gd name="T98" fmla="*/ 750 w 1146"/>
                <a:gd name="T99" fmla="*/ 928 h 1088"/>
                <a:gd name="T100" fmla="*/ 876 w 1146"/>
                <a:gd name="T101" fmla="*/ 968 h 1088"/>
                <a:gd name="T102" fmla="*/ 944 w 1146"/>
                <a:gd name="T103" fmla="*/ 984 h 1088"/>
                <a:gd name="T104" fmla="*/ 969 w 1146"/>
                <a:gd name="T105" fmla="*/ 968 h 1088"/>
                <a:gd name="T106" fmla="*/ 1019 w 1146"/>
                <a:gd name="T107" fmla="*/ 928 h 1088"/>
                <a:gd name="T108" fmla="*/ 1087 w 1146"/>
                <a:gd name="T109" fmla="*/ 864 h 1088"/>
                <a:gd name="T110" fmla="*/ 1019 w 1146"/>
                <a:gd name="T111" fmla="*/ 784 h 1088"/>
                <a:gd name="T112" fmla="*/ 1036 w 1146"/>
                <a:gd name="T113" fmla="*/ 720 h 1088"/>
                <a:gd name="T114" fmla="*/ 1036 w 1146"/>
                <a:gd name="T115" fmla="*/ 656 h 1088"/>
                <a:gd name="T116" fmla="*/ 1011 w 1146"/>
                <a:gd name="T117" fmla="*/ 616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9525">
              <a:solidFill>
                <a:schemeClr val="accent3">
                  <a:lumMod val="50000"/>
                </a:schemeClr>
              </a:solidFill>
              <a:round/>
              <a:headEnd/>
              <a:tailEnd/>
            </a:ln>
          </p:spPr>
          <p:txBody>
            <a:bodyPr/>
            <a:lstStyle/>
            <a:p>
              <a:endParaRPr lang="en-GB"/>
            </a:p>
          </p:txBody>
        </p:sp>
        <p:sp>
          <p:nvSpPr>
            <p:cNvPr id="29" name="Freeform 33"/>
            <p:cNvSpPr>
              <a:spLocks/>
            </p:cNvSpPr>
            <p:nvPr/>
          </p:nvSpPr>
          <p:spPr bwMode="auto">
            <a:xfrm>
              <a:off x="3457" y="3008"/>
              <a:ext cx="1180" cy="1080"/>
            </a:xfrm>
            <a:custGeom>
              <a:avLst/>
              <a:gdLst>
                <a:gd name="T0" fmla="*/ 1121 w 1180"/>
                <a:gd name="T1" fmla="*/ 728 h 1080"/>
                <a:gd name="T2" fmla="*/ 1003 w 1180"/>
                <a:gd name="T3" fmla="*/ 672 h 1080"/>
                <a:gd name="T4" fmla="*/ 935 w 1180"/>
                <a:gd name="T5" fmla="*/ 616 h 1080"/>
                <a:gd name="T6" fmla="*/ 902 w 1180"/>
                <a:gd name="T7" fmla="*/ 584 h 1080"/>
                <a:gd name="T8" fmla="*/ 817 w 1180"/>
                <a:gd name="T9" fmla="*/ 592 h 1080"/>
                <a:gd name="T10" fmla="*/ 733 w 1180"/>
                <a:gd name="T11" fmla="*/ 528 h 1080"/>
                <a:gd name="T12" fmla="*/ 683 w 1180"/>
                <a:gd name="T13" fmla="*/ 448 h 1080"/>
                <a:gd name="T14" fmla="*/ 556 w 1180"/>
                <a:gd name="T15" fmla="*/ 344 h 1080"/>
                <a:gd name="T16" fmla="*/ 523 w 1180"/>
                <a:gd name="T17" fmla="*/ 280 h 1080"/>
                <a:gd name="T18" fmla="*/ 548 w 1180"/>
                <a:gd name="T19" fmla="*/ 240 h 1080"/>
                <a:gd name="T20" fmla="*/ 531 w 1180"/>
                <a:gd name="T21" fmla="*/ 216 h 1080"/>
                <a:gd name="T22" fmla="*/ 556 w 1180"/>
                <a:gd name="T23" fmla="*/ 184 h 1080"/>
                <a:gd name="T24" fmla="*/ 649 w 1180"/>
                <a:gd name="T25" fmla="*/ 144 h 1080"/>
                <a:gd name="T26" fmla="*/ 649 w 1180"/>
                <a:gd name="T27" fmla="*/ 56 h 1080"/>
                <a:gd name="T28" fmla="*/ 514 w 1180"/>
                <a:gd name="T29" fmla="*/ 0 h 1080"/>
                <a:gd name="T30" fmla="*/ 405 w 1180"/>
                <a:gd name="T31" fmla="*/ 40 h 1080"/>
                <a:gd name="T32" fmla="*/ 354 w 1180"/>
                <a:gd name="T33" fmla="*/ 64 h 1080"/>
                <a:gd name="T34" fmla="*/ 295 w 1180"/>
                <a:gd name="T35" fmla="*/ 80 h 1080"/>
                <a:gd name="T36" fmla="*/ 228 w 1180"/>
                <a:gd name="T37" fmla="*/ 152 h 1080"/>
                <a:gd name="T38" fmla="*/ 118 w 1180"/>
                <a:gd name="T39" fmla="*/ 136 h 1080"/>
                <a:gd name="T40" fmla="*/ 42 w 1180"/>
                <a:gd name="T41" fmla="*/ 208 h 1080"/>
                <a:gd name="T42" fmla="*/ 25 w 1180"/>
                <a:gd name="T43" fmla="*/ 272 h 1080"/>
                <a:gd name="T44" fmla="*/ 93 w 1180"/>
                <a:gd name="T45" fmla="*/ 352 h 1080"/>
                <a:gd name="T46" fmla="*/ 93 w 1180"/>
                <a:gd name="T47" fmla="*/ 392 h 1080"/>
                <a:gd name="T48" fmla="*/ 160 w 1180"/>
                <a:gd name="T49" fmla="*/ 344 h 1080"/>
                <a:gd name="T50" fmla="*/ 202 w 1180"/>
                <a:gd name="T51" fmla="*/ 320 h 1080"/>
                <a:gd name="T52" fmla="*/ 261 w 1180"/>
                <a:gd name="T53" fmla="*/ 352 h 1080"/>
                <a:gd name="T54" fmla="*/ 312 w 1180"/>
                <a:gd name="T55" fmla="*/ 368 h 1080"/>
                <a:gd name="T56" fmla="*/ 337 w 1180"/>
                <a:gd name="T57" fmla="*/ 424 h 1080"/>
                <a:gd name="T58" fmla="*/ 371 w 1180"/>
                <a:gd name="T59" fmla="*/ 496 h 1080"/>
                <a:gd name="T60" fmla="*/ 430 w 1180"/>
                <a:gd name="T61" fmla="*/ 552 h 1080"/>
                <a:gd name="T62" fmla="*/ 497 w 1180"/>
                <a:gd name="T63" fmla="*/ 592 h 1080"/>
                <a:gd name="T64" fmla="*/ 607 w 1180"/>
                <a:gd name="T65" fmla="*/ 680 h 1080"/>
                <a:gd name="T66" fmla="*/ 649 w 1180"/>
                <a:gd name="T67" fmla="*/ 688 h 1080"/>
                <a:gd name="T68" fmla="*/ 742 w 1180"/>
                <a:gd name="T69" fmla="*/ 744 h 1080"/>
                <a:gd name="T70" fmla="*/ 775 w 1180"/>
                <a:gd name="T71" fmla="*/ 752 h 1080"/>
                <a:gd name="T72" fmla="*/ 809 w 1180"/>
                <a:gd name="T73" fmla="*/ 768 h 1080"/>
                <a:gd name="T74" fmla="*/ 851 w 1180"/>
                <a:gd name="T75" fmla="*/ 824 h 1080"/>
                <a:gd name="T76" fmla="*/ 927 w 1180"/>
                <a:gd name="T77" fmla="*/ 856 h 1080"/>
                <a:gd name="T78" fmla="*/ 978 w 1180"/>
                <a:gd name="T79" fmla="*/ 984 h 1080"/>
                <a:gd name="T80" fmla="*/ 935 w 1180"/>
                <a:gd name="T81" fmla="*/ 1000 h 1080"/>
                <a:gd name="T82" fmla="*/ 927 w 1180"/>
                <a:gd name="T83" fmla="*/ 1040 h 1080"/>
                <a:gd name="T84" fmla="*/ 935 w 1180"/>
                <a:gd name="T85" fmla="*/ 1072 h 1080"/>
                <a:gd name="T86" fmla="*/ 978 w 1180"/>
                <a:gd name="T87" fmla="*/ 1072 h 1080"/>
                <a:gd name="T88" fmla="*/ 1011 w 1180"/>
                <a:gd name="T89" fmla="*/ 1000 h 1080"/>
                <a:gd name="T90" fmla="*/ 1070 w 1180"/>
                <a:gd name="T91" fmla="*/ 952 h 1080"/>
                <a:gd name="T92" fmla="*/ 1053 w 1180"/>
                <a:gd name="T93" fmla="*/ 888 h 1080"/>
                <a:gd name="T94" fmla="*/ 1003 w 1180"/>
                <a:gd name="T95" fmla="*/ 864 h 1080"/>
                <a:gd name="T96" fmla="*/ 1011 w 1180"/>
                <a:gd name="T97" fmla="*/ 800 h 1080"/>
                <a:gd name="T98" fmla="*/ 1045 w 1180"/>
                <a:gd name="T99" fmla="*/ 768 h 1080"/>
                <a:gd name="T100" fmla="*/ 1146 w 1180"/>
                <a:gd name="T101" fmla="*/ 792 h 1080"/>
                <a:gd name="T102" fmla="*/ 1180 w 1180"/>
                <a:gd name="T103" fmla="*/ 784 h 1080"/>
                <a:gd name="T104" fmla="*/ 1155 w 1180"/>
                <a:gd name="T105" fmla="*/ 752 h 10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80" h="1080">
                  <a:moveTo>
                    <a:pt x="1155" y="752"/>
                  </a:moveTo>
                  <a:lnTo>
                    <a:pt x="1121" y="728"/>
                  </a:lnTo>
                  <a:lnTo>
                    <a:pt x="1087" y="712"/>
                  </a:lnTo>
                  <a:lnTo>
                    <a:pt x="1003" y="672"/>
                  </a:lnTo>
                  <a:lnTo>
                    <a:pt x="919" y="632"/>
                  </a:lnTo>
                  <a:lnTo>
                    <a:pt x="935" y="616"/>
                  </a:lnTo>
                  <a:lnTo>
                    <a:pt x="927" y="600"/>
                  </a:lnTo>
                  <a:lnTo>
                    <a:pt x="902" y="584"/>
                  </a:lnTo>
                  <a:lnTo>
                    <a:pt x="868" y="592"/>
                  </a:lnTo>
                  <a:lnTo>
                    <a:pt x="817" y="592"/>
                  </a:lnTo>
                  <a:lnTo>
                    <a:pt x="775" y="568"/>
                  </a:lnTo>
                  <a:lnTo>
                    <a:pt x="733" y="528"/>
                  </a:lnTo>
                  <a:lnTo>
                    <a:pt x="708" y="488"/>
                  </a:lnTo>
                  <a:lnTo>
                    <a:pt x="683" y="448"/>
                  </a:lnTo>
                  <a:lnTo>
                    <a:pt x="641" y="408"/>
                  </a:lnTo>
                  <a:lnTo>
                    <a:pt x="556" y="344"/>
                  </a:lnTo>
                  <a:lnTo>
                    <a:pt x="523" y="296"/>
                  </a:lnTo>
                  <a:lnTo>
                    <a:pt x="523" y="280"/>
                  </a:lnTo>
                  <a:lnTo>
                    <a:pt x="539" y="256"/>
                  </a:lnTo>
                  <a:lnTo>
                    <a:pt x="548" y="240"/>
                  </a:lnTo>
                  <a:lnTo>
                    <a:pt x="539" y="224"/>
                  </a:lnTo>
                  <a:lnTo>
                    <a:pt x="531" y="216"/>
                  </a:lnTo>
                  <a:lnTo>
                    <a:pt x="531" y="200"/>
                  </a:lnTo>
                  <a:lnTo>
                    <a:pt x="556" y="184"/>
                  </a:lnTo>
                  <a:lnTo>
                    <a:pt x="641" y="152"/>
                  </a:lnTo>
                  <a:lnTo>
                    <a:pt x="649" y="144"/>
                  </a:lnTo>
                  <a:lnTo>
                    <a:pt x="641" y="88"/>
                  </a:lnTo>
                  <a:lnTo>
                    <a:pt x="649" y="56"/>
                  </a:lnTo>
                  <a:lnTo>
                    <a:pt x="531" y="24"/>
                  </a:lnTo>
                  <a:lnTo>
                    <a:pt x="514" y="0"/>
                  </a:lnTo>
                  <a:lnTo>
                    <a:pt x="438" y="8"/>
                  </a:lnTo>
                  <a:lnTo>
                    <a:pt x="405" y="40"/>
                  </a:lnTo>
                  <a:lnTo>
                    <a:pt x="371" y="32"/>
                  </a:lnTo>
                  <a:lnTo>
                    <a:pt x="354" y="64"/>
                  </a:lnTo>
                  <a:lnTo>
                    <a:pt x="320" y="64"/>
                  </a:lnTo>
                  <a:lnTo>
                    <a:pt x="295" y="80"/>
                  </a:lnTo>
                  <a:lnTo>
                    <a:pt x="253" y="72"/>
                  </a:lnTo>
                  <a:lnTo>
                    <a:pt x="228" y="152"/>
                  </a:lnTo>
                  <a:lnTo>
                    <a:pt x="160" y="72"/>
                  </a:lnTo>
                  <a:lnTo>
                    <a:pt x="118" y="136"/>
                  </a:lnTo>
                  <a:lnTo>
                    <a:pt x="25" y="144"/>
                  </a:lnTo>
                  <a:lnTo>
                    <a:pt x="42" y="208"/>
                  </a:lnTo>
                  <a:lnTo>
                    <a:pt x="0" y="232"/>
                  </a:lnTo>
                  <a:lnTo>
                    <a:pt x="25" y="272"/>
                  </a:lnTo>
                  <a:lnTo>
                    <a:pt x="17" y="320"/>
                  </a:lnTo>
                  <a:lnTo>
                    <a:pt x="93" y="352"/>
                  </a:lnTo>
                  <a:lnTo>
                    <a:pt x="76" y="392"/>
                  </a:lnTo>
                  <a:lnTo>
                    <a:pt x="93" y="392"/>
                  </a:lnTo>
                  <a:lnTo>
                    <a:pt x="135" y="376"/>
                  </a:lnTo>
                  <a:lnTo>
                    <a:pt x="160" y="344"/>
                  </a:lnTo>
                  <a:lnTo>
                    <a:pt x="177" y="328"/>
                  </a:lnTo>
                  <a:lnTo>
                    <a:pt x="202" y="320"/>
                  </a:lnTo>
                  <a:lnTo>
                    <a:pt x="244" y="336"/>
                  </a:lnTo>
                  <a:lnTo>
                    <a:pt x="261" y="352"/>
                  </a:lnTo>
                  <a:lnTo>
                    <a:pt x="278" y="368"/>
                  </a:lnTo>
                  <a:lnTo>
                    <a:pt x="312" y="368"/>
                  </a:lnTo>
                  <a:lnTo>
                    <a:pt x="329" y="384"/>
                  </a:lnTo>
                  <a:lnTo>
                    <a:pt x="337" y="424"/>
                  </a:lnTo>
                  <a:lnTo>
                    <a:pt x="362" y="472"/>
                  </a:lnTo>
                  <a:lnTo>
                    <a:pt x="371" y="496"/>
                  </a:lnTo>
                  <a:lnTo>
                    <a:pt x="396" y="512"/>
                  </a:lnTo>
                  <a:lnTo>
                    <a:pt x="430" y="552"/>
                  </a:lnTo>
                  <a:lnTo>
                    <a:pt x="472" y="576"/>
                  </a:lnTo>
                  <a:lnTo>
                    <a:pt x="497" y="592"/>
                  </a:lnTo>
                  <a:lnTo>
                    <a:pt x="514" y="608"/>
                  </a:lnTo>
                  <a:lnTo>
                    <a:pt x="607" y="680"/>
                  </a:lnTo>
                  <a:lnTo>
                    <a:pt x="624" y="696"/>
                  </a:lnTo>
                  <a:lnTo>
                    <a:pt x="649" y="688"/>
                  </a:lnTo>
                  <a:lnTo>
                    <a:pt x="708" y="712"/>
                  </a:lnTo>
                  <a:lnTo>
                    <a:pt x="742" y="744"/>
                  </a:lnTo>
                  <a:lnTo>
                    <a:pt x="767" y="744"/>
                  </a:lnTo>
                  <a:lnTo>
                    <a:pt x="775" y="752"/>
                  </a:lnTo>
                  <a:lnTo>
                    <a:pt x="775" y="768"/>
                  </a:lnTo>
                  <a:lnTo>
                    <a:pt x="809" y="768"/>
                  </a:lnTo>
                  <a:lnTo>
                    <a:pt x="826" y="800"/>
                  </a:lnTo>
                  <a:lnTo>
                    <a:pt x="851" y="824"/>
                  </a:lnTo>
                  <a:lnTo>
                    <a:pt x="893" y="840"/>
                  </a:lnTo>
                  <a:lnTo>
                    <a:pt x="927" y="856"/>
                  </a:lnTo>
                  <a:lnTo>
                    <a:pt x="944" y="904"/>
                  </a:lnTo>
                  <a:lnTo>
                    <a:pt x="978" y="984"/>
                  </a:lnTo>
                  <a:lnTo>
                    <a:pt x="952" y="984"/>
                  </a:lnTo>
                  <a:lnTo>
                    <a:pt x="935" y="1000"/>
                  </a:lnTo>
                  <a:lnTo>
                    <a:pt x="935" y="1016"/>
                  </a:lnTo>
                  <a:lnTo>
                    <a:pt x="927" y="1040"/>
                  </a:lnTo>
                  <a:lnTo>
                    <a:pt x="919" y="1056"/>
                  </a:lnTo>
                  <a:lnTo>
                    <a:pt x="935" y="1072"/>
                  </a:lnTo>
                  <a:lnTo>
                    <a:pt x="952" y="1080"/>
                  </a:lnTo>
                  <a:lnTo>
                    <a:pt x="978" y="1072"/>
                  </a:lnTo>
                  <a:lnTo>
                    <a:pt x="994" y="1040"/>
                  </a:lnTo>
                  <a:lnTo>
                    <a:pt x="1011" y="1000"/>
                  </a:lnTo>
                  <a:lnTo>
                    <a:pt x="1028" y="960"/>
                  </a:lnTo>
                  <a:lnTo>
                    <a:pt x="1070" y="952"/>
                  </a:lnTo>
                  <a:lnTo>
                    <a:pt x="1070" y="904"/>
                  </a:lnTo>
                  <a:lnTo>
                    <a:pt x="1053" y="888"/>
                  </a:lnTo>
                  <a:lnTo>
                    <a:pt x="1028" y="880"/>
                  </a:lnTo>
                  <a:lnTo>
                    <a:pt x="1003" y="864"/>
                  </a:lnTo>
                  <a:lnTo>
                    <a:pt x="994" y="848"/>
                  </a:lnTo>
                  <a:lnTo>
                    <a:pt x="1011" y="800"/>
                  </a:lnTo>
                  <a:lnTo>
                    <a:pt x="1028" y="776"/>
                  </a:lnTo>
                  <a:lnTo>
                    <a:pt x="1045" y="768"/>
                  </a:lnTo>
                  <a:lnTo>
                    <a:pt x="1104" y="776"/>
                  </a:lnTo>
                  <a:lnTo>
                    <a:pt x="1146" y="792"/>
                  </a:lnTo>
                  <a:lnTo>
                    <a:pt x="1180" y="824"/>
                  </a:lnTo>
                  <a:lnTo>
                    <a:pt x="1180" y="784"/>
                  </a:lnTo>
                  <a:lnTo>
                    <a:pt x="1155" y="752"/>
                  </a:lnTo>
                  <a:close/>
                </a:path>
              </a:pathLst>
            </a:custGeom>
            <a:grpFill/>
            <a:ln w="12700">
              <a:solidFill>
                <a:schemeClr val="accent3">
                  <a:lumMod val="50000"/>
                </a:schemeClr>
              </a:solidFill>
              <a:prstDash val="solid"/>
              <a:round/>
              <a:headEnd/>
              <a:tailEnd/>
            </a:ln>
          </p:spPr>
          <p:txBody>
            <a:bodyPr/>
            <a:lstStyle/>
            <a:p>
              <a:endParaRPr lang="en-GB"/>
            </a:p>
          </p:txBody>
        </p:sp>
        <p:sp>
          <p:nvSpPr>
            <p:cNvPr id="30" name="Freeform 34"/>
            <p:cNvSpPr>
              <a:spLocks/>
            </p:cNvSpPr>
            <p:nvPr/>
          </p:nvSpPr>
          <p:spPr bwMode="auto">
            <a:xfrm>
              <a:off x="2463" y="2496"/>
              <a:ext cx="1146" cy="1088"/>
            </a:xfrm>
            <a:custGeom>
              <a:avLst/>
              <a:gdLst>
                <a:gd name="T0" fmla="*/ 969 w 1146"/>
                <a:gd name="T1" fmla="*/ 600 h 1088"/>
                <a:gd name="T2" fmla="*/ 944 w 1146"/>
                <a:gd name="T3" fmla="*/ 584 h 1088"/>
                <a:gd name="T4" fmla="*/ 986 w 1146"/>
                <a:gd name="T5" fmla="*/ 520 h 1088"/>
                <a:gd name="T6" fmla="*/ 1019 w 1146"/>
                <a:gd name="T7" fmla="*/ 472 h 1088"/>
                <a:gd name="T8" fmla="*/ 1087 w 1146"/>
                <a:gd name="T9" fmla="*/ 448 h 1088"/>
                <a:gd name="T10" fmla="*/ 1112 w 1146"/>
                <a:gd name="T11" fmla="*/ 320 h 1088"/>
                <a:gd name="T12" fmla="*/ 1095 w 1146"/>
                <a:gd name="T13" fmla="*/ 272 h 1088"/>
                <a:gd name="T14" fmla="*/ 1011 w 1146"/>
                <a:gd name="T15" fmla="*/ 248 h 1088"/>
                <a:gd name="T16" fmla="*/ 927 w 1146"/>
                <a:gd name="T17" fmla="*/ 208 h 1088"/>
                <a:gd name="T18" fmla="*/ 851 w 1146"/>
                <a:gd name="T19" fmla="*/ 136 h 1088"/>
                <a:gd name="T20" fmla="*/ 809 w 1146"/>
                <a:gd name="T21" fmla="*/ 112 h 1088"/>
                <a:gd name="T22" fmla="*/ 767 w 1146"/>
                <a:gd name="T23" fmla="*/ 88 h 1088"/>
                <a:gd name="T24" fmla="*/ 708 w 1146"/>
                <a:gd name="T25" fmla="*/ 48 h 1088"/>
                <a:gd name="T26" fmla="*/ 666 w 1146"/>
                <a:gd name="T27" fmla="*/ 0 h 1088"/>
                <a:gd name="T28" fmla="*/ 598 w 1146"/>
                <a:gd name="T29" fmla="*/ 24 h 1088"/>
                <a:gd name="T30" fmla="*/ 564 w 1146"/>
                <a:gd name="T31" fmla="*/ 104 h 1088"/>
                <a:gd name="T32" fmla="*/ 489 w 1146"/>
                <a:gd name="T33" fmla="*/ 136 h 1088"/>
                <a:gd name="T34" fmla="*/ 455 w 1146"/>
                <a:gd name="T35" fmla="*/ 168 h 1088"/>
                <a:gd name="T36" fmla="*/ 413 w 1146"/>
                <a:gd name="T37" fmla="*/ 184 h 1088"/>
                <a:gd name="T38" fmla="*/ 345 w 1146"/>
                <a:gd name="T39" fmla="*/ 160 h 1088"/>
                <a:gd name="T40" fmla="*/ 269 w 1146"/>
                <a:gd name="T41" fmla="*/ 144 h 1088"/>
                <a:gd name="T42" fmla="*/ 303 w 1146"/>
                <a:gd name="T43" fmla="*/ 256 h 1088"/>
                <a:gd name="T44" fmla="*/ 211 w 1146"/>
                <a:gd name="T45" fmla="*/ 240 h 1088"/>
                <a:gd name="T46" fmla="*/ 177 w 1146"/>
                <a:gd name="T47" fmla="*/ 232 h 1088"/>
                <a:gd name="T48" fmla="*/ 126 w 1146"/>
                <a:gd name="T49" fmla="*/ 208 h 1088"/>
                <a:gd name="T50" fmla="*/ 84 w 1146"/>
                <a:gd name="T51" fmla="*/ 216 h 1088"/>
                <a:gd name="T52" fmla="*/ 8 w 1146"/>
                <a:gd name="T53" fmla="*/ 232 h 1088"/>
                <a:gd name="T54" fmla="*/ 8 w 1146"/>
                <a:gd name="T55" fmla="*/ 248 h 1088"/>
                <a:gd name="T56" fmla="*/ 25 w 1146"/>
                <a:gd name="T57" fmla="*/ 272 h 1088"/>
                <a:gd name="T58" fmla="*/ 17 w 1146"/>
                <a:gd name="T59" fmla="*/ 288 h 1088"/>
                <a:gd name="T60" fmla="*/ 42 w 1146"/>
                <a:gd name="T61" fmla="*/ 312 h 1088"/>
                <a:gd name="T62" fmla="*/ 109 w 1146"/>
                <a:gd name="T63" fmla="*/ 328 h 1088"/>
                <a:gd name="T64" fmla="*/ 160 w 1146"/>
                <a:gd name="T65" fmla="*/ 368 h 1088"/>
                <a:gd name="T66" fmla="*/ 194 w 1146"/>
                <a:gd name="T67" fmla="*/ 400 h 1088"/>
                <a:gd name="T68" fmla="*/ 211 w 1146"/>
                <a:gd name="T69" fmla="*/ 448 h 1088"/>
                <a:gd name="T70" fmla="*/ 269 w 1146"/>
                <a:gd name="T71" fmla="*/ 536 h 1088"/>
                <a:gd name="T72" fmla="*/ 278 w 1146"/>
                <a:gd name="T73" fmla="*/ 584 h 1088"/>
                <a:gd name="T74" fmla="*/ 295 w 1146"/>
                <a:gd name="T75" fmla="*/ 640 h 1088"/>
                <a:gd name="T76" fmla="*/ 236 w 1146"/>
                <a:gd name="T77" fmla="*/ 776 h 1088"/>
                <a:gd name="T78" fmla="*/ 177 w 1146"/>
                <a:gd name="T79" fmla="*/ 872 h 1088"/>
                <a:gd name="T80" fmla="*/ 160 w 1146"/>
                <a:gd name="T81" fmla="*/ 888 h 1088"/>
                <a:gd name="T82" fmla="*/ 244 w 1146"/>
                <a:gd name="T83" fmla="*/ 960 h 1088"/>
                <a:gd name="T84" fmla="*/ 320 w 1146"/>
                <a:gd name="T85" fmla="*/ 992 h 1088"/>
                <a:gd name="T86" fmla="*/ 396 w 1146"/>
                <a:gd name="T87" fmla="*/ 1024 h 1088"/>
                <a:gd name="T88" fmla="*/ 522 w 1146"/>
                <a:gd name="T89" fmla="*/ 1056 h 1088"/>
                <a:gd name="T90" fmla="*/ 607 w 1146"/>
                <a:gd name="T91" fmla="*/ 1088 h 1088"/>
                <a:gd name="T92" fmla="*/ 632 w 1146"/>
                <a:gd name="T93" fmla="*/ 1080 h 1088"/>
                <a:gd name="T94" fmla="*/ 623 w 1146"/>
                <a:gd name="T95" fmla="*/ 1032 h 1088"/>
                <a:gd name="T96" fmla="*/ 649 w 1146"/>
                <a:gd name="T97" fmla="*/ 968 h 1088"/>
                <a:gd name="T98" fmla="*/ 716 w 1146"/>
                <a:gd name="T99" fmla="*/ 928 h 1088"/>
                <a:gd name="T100" fmla="*/ 842 w 1146"/>
                <a:gd name="T101" fmla="*/ 952 h 1088"/>
                <a:gd name="T102" fmla="*/ 910 w 1146"/>
                <a:gd name="T103" fmla="*/ 984 h 1088"/>
                <a:gd name="T104" fmla="*/ 960 w 1146"/>
                <a:gd name="T105" fmla="*/ 976 h 1088"/>
                <a:gd name="T106" fmla="*/ 977 w 1146"/>
                <a:gd name="T107" fmla="*/ 960 h 1088"/>
                <a:gd name="T108" fmla="*/ 1070 w 1146"/>
                <a:gd name="T109" fmla="*/ 904 h 1088"/>
                <a:gd name="T110" fmla="*/ 1011 w 1146"/>
                <a:gd name="T111" fmla="*/ 832 h 1088"/>
                <a:gd name="T112" fmla="*/ 994 w 1146"/>
                <a:gd name="T113" fmla="*/ 744 h 1088"/>
                <a:gd name="T114" fmla="*/ 1019 w 1146"/>
                <a:gd name="T115" fmla="*/ 656 h 1088"/>
                <a:gd name="T116" fmla="*/ 1019 w 1146"/>
                <a:gd name="T117" fmla="*/ 632 h 10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146" h="1088">
                  <a:moveTo>
                    <a:pt x="1011" y="616"/>
                  </a:moveTo>
                  <a:lnTo>
                    <a:pt x="969" y="600"/>
                  </a:lnTo>
                  <a:lnTo>
                    <a:pt x="935" y="616"/>
                  </a:lnTo>
                  <a:lnTo>
                    <a:pt x="944" y="584"/>
                  </a:lnTo>
                  <a:lnTo>
                    <a:pt x="977" y="544"/>
                  </a:lnTo>
                  <a:lnTo>
                    <a:pt x="986" y="520"/>
                  </a:lnTo>
                  <a:lnTo>
                    <a:pt x="1011" y="504"/>
                  </a:lnTo>
                  <a:lnTo>
                    <a:pt x="1019" y="472"/>
                  </a:lnTo>
                  <a:lnTo>
                    <a:pt x="1053" y="464"/>
                  </a:lnTo>
                  <a:lnTo>
                    <a:pt x="1087" y="448"/>
                  </a:lnTo>
                  <a:lnTo>
                    <a:pt x="1104" y="360"/>
                  </a:lnTo>
                  <a:lnTo>
                    <a:pt x="1112" y="320"/>
                  </a:lnTo>
                  <a:lnTo>
                    <a:pt x="1146" y="288"/>
                  </a:lnTo>
                  <a:lnTo>
                    <a:pt x="1095" y="272"/>
                  </a:lnTo>
                  <a:lnTo>
                    <a:pt x="1036" y="256"/>
                  </a:lnTo>
                  <a:lnTo>
                    <a:pt x="1011" y="248"/>
                  </a:lnTo>
                  <a:lnTo>
                    <a:pt x="986" y="216"/>
                  </a:lnTo>
                  <a:lnTo>
                    <a:pt x="927" y="208"/>
                  </a:lnTo>
                  <a:lnTo>
                    <a:pt x="868" y="168"/>
                  </a:lnTo>
                  <a:lnTo>
                    <a:pt x="851" y="136"/>
                  </a:lnTo>
                  <a:lnTo>
                    <a:pt x="809" y="144"/>
                  </a:lnTo>
                  <a:lnTo>
                    <a:pt x="809" y="112"/>
                  </a:lnTo>
                  <a:lnTo>
                    <a:pt x="767" y="96"/>
                  </a:lnTo>
                  <a:lnTo>
                    <a:pt x="767" y="88"/>
                  </a:lnTo>
                  <a:lnTo>
                    <a:pt x="733" y="72"/>
                  </a:lnTo>
                  <a:lnTo>
                    <a:pt x="708" y="48"/>
                  </a:lnTo>
                  <a:lnTo>
                    <a:pt x="682" y="16"/>
                  </a:lnTo>
                  <a:lnTo>
                    <a:pt x="666" y="0"/>
                  </a:lnTo>
                  <a:lnTo>
                    <a:pt x="623" y="8"/>
                  </a:lnTo>
                  <a:lnTo>
                    <a:pt x="598" y="24"/>
                  </a:lnTo>
                  <a:lnTo>
                    <a:pt x="581" y="88"/>
                  </a:lnTo>
                  <a:lnTo>
                    <a:pt x="564" y="104"/>
                  </a:lnTo>
                  <a:lnTo>
                    <a:pt x="539" y="120"/>
                  </a:lnTo>
                  <a:lnTo>
                    <a:pt x="489" y="136"/>
                  </a:lnTo>
                  <a:lnTo>
                    <a:pt x="463" y="144"/>
                  </a:lnTo>
                  <a:lnTo>
                    <a:pt x="455" y="168"/>
                  </a:lnTo>
                  <a:lnTo>
                    <a:pt x="446" y="184"/>
                  </a:lnTo>
                  <a:lnTo>
                    <a:pt x="413" y="184"/>
                  </a:lnTo>
                  <a:lnTo>
                    <a:pt x="362" y="168"/>
                  </a:lnTo>
                  <a:lnTo>
                    <a:pt x="345" y="160"/>
                  </a:lnTo>
                  <a:lnTo>
                    <a:pt x="328" y="144"/>
                  </a:lnTo>
                  <a:lnTo>
                    <a:pt x="269" y="144"/>
                  </a:lnTo>
                  <a:lnTo>
                    <a:pt x="295" y="200"/>
                  </a:lnTo>
                  <a:lnTo>
                    <a:pt x="303" y="256"/>
                  </a:lnTo>
                  <a:lnTo>
                    <a:pt x="253" y="248"/>
                  </a:lnTo>
                  <a:lnTo>
                    <a:pt x="211" y="240"/>
                  </a:lnTo>
                  <a:lnTo>
                    <a:pt x="194" y="248"/>
                  </a:lnTo>
                  <a:lnTo>
                    <a:pt x="177" y="232"/>
                  </a:lnTo>
                  <a:lnTo>
                    <a:pt x="152" y="208"/>
                  </a:lnTo>
                  <a:lnTo>
                    <a:pt x="126" y="208"/>
                  </a:lnTo>
                  <a:lnTo>
                    <a:pt x="109" y="216"/>
                  </a:lnTo>
                  <a:lnTo>
                    <a:pt x="84" y="216"/>
                  </a:lnTo>
                  <a:lnTo>
                    <a:pt x="34" y="216"/>
                  </a:lnTo>
                  <a:lnTo>
                    <a:pt x="8" y="232"/>
                  </a:lnTo>
                  <a:lnTo>
                    <a:pt x="0" y="240"/>
                  </a:lnTo>
                  <a:lnTo>
                    <a:pt x="8" y="248"/>
                  </a:lnTo>
                  <a:lnTo>
                    <a:pt x="50" y="272"/>
                  </a:lnTo>
                  <a:lnTo>
                    <a:pt x="25" y="272"/>
                  </a:lnTo>
                  <a:lnTo>
                    <a:pt x="17" y="280"/>
                  </a:lnTo>
                  <a:lnTo>
                    <a:pt x="17" y="288"/>
                  </a:lnTo>
                  <a:lnTo>
                    <a:pt x="25" y="304"/>
                  </a:lnTo>
                  <a:lnTo>
                    <a:pt x="42" y="312"/>
                  </a:lnTo>
                  <a:lnTo>
                    <a:pt x="76" y="320"/>
                  </a:lnTo>
                  <a:lnTo>
                    <a:pt x="109" y="328"/>
                  </a:lnTo>
                  <a:lnTo>
                    <a:pt x="135" y="352"/>
                  </a:lnTo>
                  <a:lnTo>
                    <a:pt x="160" y="368"/>
                  </a:lnTo>
                  <a:lnTo>
                    <a:pt x="185" y="376"/>
                  </a:lnTo>
                  <a:lnTo>
                    <a:pt x="194" y="400"/>
                  </a:lnTo>
                  <a:lnTo>
                    <a:pt x="219" y="424"/>
                  </a:lnTo>
                  <a:lnTo>
                    <a:pt x="211" y="448"/>
                  </a:lnTo>
                  <a:lnTo>
                    <a:pt x="244" y="512"/>
                  </a:lnTo>
                  <a:lnTo>
                    <a:pt x="269" y="536"/>
                  </a:lnTo>
                  <a:lnTo>
                    <a:pt x="286" y="560"/>
                  </a:lnTo>
                  <a:lnTo>
                    <a:pt x="278" y="584"/>
                  </a:lnTo>
                  <a:lnTo>
                    <a:pt x="253" y="592"/>
                  </a:lnTo>
                  <a:lnTo>
                    <a:pt x="295" y="640"/>
                  </a:lnTo>
                  <a:lnTo>
                    <a:pt x="269" y="632"/>
                  </a:lnTo>
                  <a:lnTo>
                    <a:pt x="236" y="776"/>
                  </a:lnTo>
                  <a:lnTo>
                    <a:pt x="202" y="848"/>
                  </a:lnTo>
                  <a:lnTo>
                    <a:pt x="177" y="872"/>
                  </a:lnTo>
                  <a:lnTo>
                    <a:pt x="143" y="880"/>
                  </a:lnTo>
                  <a:lnTo>
                    <a:pt x="160" y="888"/>
                  </a:lnTo>
                  <a:lnTo>
                    <a:pt x="211" y="928"/>
                  </a:lnTo>
                  <a:lnTo>
                    <a:pt x="244" y="960"/>
                  </a:lnTo>
                  <a:lnTo>
                    <a:pt x="278" y="968"/>
                  </a:lnTo>
                  <a:lnTo>
                    <a:pt x="320" y="992"/>
                  </a:lnTo>
                  <a:lnTo>
                    <a:pt x="337" y="1016"/>
                  </a:lnTo>
                  <a:lnTo>
                    <a:pt x="396" y="1024"/>
                  </a:lnTo>
                  <a:lnTo>
                    <a:pt x="463" y="1032"/>
                  </a:lnTo>
                  <a:lnTo>
                    <a:pt x="522" y="1056"/>
                  </a:lnTo>
                  <a:lnTo>
                    <a:pt x="581" y="1072"/>
                  </a:lnTo>
                  <a:lnTo>
                    <a:pt x="607" y="1088"/>
                  </a:lnTo>
                  <a:lnTo>
                    <a:pt x="632" y="1080"/>
                  </a:lnTo>
                  <a:lnTo>
                    <a:pt x="640" y="1064"/>
                  </a:lnTo>
                  <a:lnTo>
                    <a:pt x="623" y="1032"/>
                  </a:lnTo>
                  <a:lnTo>
                    <a:pt x="632" y="992"/>
                  </a:lnTo>
                  <a:lnTo>
                    <a:pt x="649" y="968"/>
                  </a:lnTo>
                  <a:lnTo>
                    <a:pt x="682" y="944"/>
                  </a:lnTo>
                  <a:lnTo>
                    <a:pt x="716" y="928"/>
                  </a:lnTo>
                  <a:lnTo>
                    <a:pt x="750" y="928"/>
                  </a:lnTo>
                  <a:lnTo>
                    <a:pt x="842" y="952"/>
                  </a:lnTo>
                  <a:lnTo>
                    <a:pt x="876" y="968"/>
                  </a:lnTo>
                  <a:lnTo>
                    <a:pt x="910" y="984"/>
                  </a:lnTo>
                  <a:lnTo>
                    <a:pt x="944" y="984"/>
                  </a:lnTo>
                  <a:lnTo>
                    <a:pt x="960" y="976"/>
                  </a:lnTo>
                  <a:lnTo>
                    <a:pt x="969" y="968"/>
                  </a:lnTo>
                  <a:lnTo>
                    <a:pt x="977" y="960"/>
                  </a:lnTo>
                  <a:lnTo>
                    <a:pt x="1019" y="928"/>
                  </a:lnTo>
                  <a:lnTo>
                    <a:pt x="1070" y="904"/>
                  </a:lnTo>
                  <a:lnTo>
                    <a:pt x="1087" y="864"/>
                  </a:lnTo>
                  <a:lnTo>
                    <a:pt x="1011" y="832"/>
                  </a:lnTo>
                  <a:lnTo>
                    <a:pt x="1019" y="784"/>
                  </a:lnTo>
                  <a:lnTo>
                    <a:pt x="994" y="744"/>
                  </a:lnTo>
                  <a:lnTo>
                    <a:pt x="1036" y="720"/>
                  </a:lnTo>
                  <a:lnTo>
                    <a:pt x="1019" y="656"/>
                  </a:lnTo>
                  <a:lnTo>
                    <a:pt x="1036" y="656"/>
                  </a:lnTo>
                  <a:lnTo>
                    <a:pt x="1019" y="632"/>
                  </a:lnTo>
                  <a:lnTo>
                    <a:pt x="1011" y="616"/>
                  </a:lnTo>
                  <a:close/>
                </a:path>
              </a:pathLst>
            </a:custGeom>
            <a:grpFill/>
            <a:ln w="12700">
              <a:solidFill>
                <a:schemeClr val="accent3">
                  <a:lumMod val="50000"/>
                </a:schemeClr>
              </a:solidFill>
              <a:prstDash val="solid"/>
              <a:round/>
              <a:headEnd/>
              <a:tailEnd/>
            </a:ln>
          </p:spPr>
          <p:txBody>
            <a:bodyPr/>
            <a:lstStyle/>
            <a:p>
              <a:endParaRPr lang="en-GB"/>
            </a:p>
          </p:txBody>
        </p:sp>
        <p:sp>
          <p:nvSpPr>
            <p:cNvPr id="31" name="Freeform 35"/>
            <p:cNvSpPr>
              <a:spLocks/>
            </p:cNvSpPr>
            <p:nvPr/>
          </p:nvSpPr>
          <p:spPr bwMode="auto">
            <a:xfrm>
              <a:off x="3129" y="2472"/>
              <a:ext cx="328" cy="232"/>
            </a:xfrm>
            <a:custGeom>
              <a:avLst/>
              <a:gdLst>
                <a:gd name="T0" fmla="*/ 278 w 328"/>
                <a:gd name="T1" fmla="*/ 184 h 232"/>
                <a:gd name="T2" fmla="*/ 286 w 328"/>
                <a:gd name="T3" fmla="*/ 168 h 232"/>
                <a:gd name="T4" fmla="*/ 311 w 328"/>
                <a:gd name="T5" fmla="*/ 160 h 232"/>
                <a:gd name="T6" fmla="*/ 328 w 328"/>
                <a:gd name="T7" fmla="*/ 144 h 232"/>
                <a:gd name="T8" fmla="*/ 328 w 328"/>
                <a:gd name="T9" fmla="*/ 112 h 232"/>
                <a:gd name="T10" fmla="*/ 303 w 328"/>
                <a:gd name="T11" fmla="*/ 88 h 232"/>
                <a:gd name="T12" fmla="*/ 269 w 328"/>
                <a:gd name="T13" fmla="*/ 72 h 232"/>
                <a:gd name="T14" fmla="*/ 278 w 328"/>
                <a:gd name="T15" fmla="*/ 48 h 232"/>
                <a:gd name="T16" fmla="*/ 261 w 328"/>
                <a:gd name="T17" fmla="*/ 24 h 232"/>
                <a:gd name="T18" fmla="*/ 219 w 328"/>
                <a:gd name="T19" fmla="*/ 16 h 232"/>
                <a:gd name="T20" fmla="*/ 168 w 328"/>
                <a:gd name="T21" fmla="*/ 8 h 232"/>
                <a:gd name="T22" fmla="*/ 134 w 328"/>
                <a:gd name="T23" fmla="*/ 24 h 232"/>
                <a:gd name="T24" fmla="*/ 101 w 328"/>
                <a:gd name="T25" fmla="*/ 16 h 232"/>
                <a:gd name="T26" fmla="*/ 75 w 328"/>
                <a:gd name="T27" fmla="*/ 0 h 232"/>
                <a:gd name="T28" fmla="*/ 42 w 328"/>
                <a:gd name="T29" fmla="*/ 16 h 232"/>
                <a:gd name="T30" fmla="*/ 0 w 328"/>
                <a:gd name="T31" fmla="*/ 24 h 232"/>
                <a:gd name="T32" fmla="*/ 16 w 328"/>
                <a:gd name="T33" fmla="*/ 40 h 232"/>
                <a:gd name="T34" fmla="*/ 42 w 328"/>
                <a:gd name="T35" fmla="*/ 72 h 232"/>
                <a:gd name="T36" fmla="*/ 67 w 328"/>
                <a:gd name="T37" fmla="*/ 96 h 232"/>
                <a:gd name="T38" fmla="*/ 101 w 328"/>
                <a:gd name="T39" fmla="*/ 112 h 232"/>
                <a:gd name="T40" fmla="*/ 101 w 328"/>
                <a:gd name="T41" fmla="*/ 120 h 232"/>
                <a:gd name="T42" fmla="*/ 143 w 328"/>
                <a:gd name="T43" fmla="*/ 136 h 232"/>
                <a:gd name="T44" fmla="*/ 143 w 328"/>
                <a:gd name="T45" fmla="*/ 168 h 232"/>
                <a:gd name="T46" fmla="*/ 185 w 328"/>
                <a:gd name="T47" fmla="*/ 160 h 232"/>
                <a:gd name="T48" fmla="*/ 202 w 328"/>
                <a:gd name="T49" fmla="*/ 192 h 232"/>
                <a:gd name="T50" fmla="*/ 261 w 328"/>
                <a:gd name="T51" fmla="*/ 232 h 232"/>
                <a:gd name="T52" fmla="*/ 278 w 328"/>
                <a:gd name="T53" fmla="*/ 232 h 232"/>
                <a:gd name="T54" fmla="*/ 278 w 328"/>
                <a:gd name="T55" fmla="*/ 208 h 232"/>
                <a:gd name="T56" fmla="*/ 278 w 328"/>
                <a:gd name="T57" fmla="*/ 184 h 2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28" h="232">
                  <a:moveTo>
                    <a:pt x="278" y="184"/>
                  </a:moveTo>
                  <a:lnTo>
                    <a:pt x="286" y="168"/>
                  </a:lnTo>
                  <a:lnTo>
                    <a:pt x="311" y="160"/>
                  </a:lnTo>
                  <a:lnTo>
                    <a:pt x="328" y="144"/>
                  </a:lnTo>
                  <a:lnTo>
                    <a:pt x="328" y="112"/>
                  </a:lnTo>
                  <a:lnTo>
                    <a:pt x="303" y="88"/>
                  </a:lnTo>
                  <a:lnTo>
                    <a:pt x="269" y="72"/>
                  </a:lnTo>
                  <a:lnTo>
                    <a:pt x="278" y="48"/>
                  </a:lnTo>
                  <a:lnTo>
                    <a:pt x="261" y="24"/>
                  </a:lnTo>
                  <a:lnTo>
                    <a:pt x="219" y="16"/>
                  </a:lnTo>
                  <a:lnTo>
                    <a:pt x="168" y="8"/>
                  </a:lnTo>
                  <a:lnTo>
                    <a:pt x="134" y="24"/>
                  </a:lnTo>
                  <a:lnTo>
                    <a:pt x="101" y="16"/>
                  </a:lnTo>
                  <a:lnTo>
                    <a:pt x="75" y="0"/>
                  </a:lnTo>
                  <a:lnTo>
                    <a:pt x="42" y="16"/>
                  </a:lnTo>
                  <a:lnTo>
                    <a:pt x="0" y="24"/>
                  </a:lnTo>
                  <a:lnTo>
                    <a:pt x="16" y="40"/>
                  </a:lnTo>
                  <a:lnTo>
                    <a:pt x="42" y="72"/>
                  </a:lnTo>
                  <a:lnTo>
                    <a:pt x="67" y="96"/>
                  </a:lnTo>
                  <a:lnTo>
                    <a:pt x="101" y="112"/>
                  </a:lnTo>
                  <a:lnTo>
                    <a:pt x="101" y="120"/>
                  </a:lnTo>
                  <a:lnTo>
                    <a:pt x="143" y="136"/>
                  </a:lnTo>
                  <a:lnTo>
                    <a:pt x="143" y="168"/>
                  </a:lnTo>
                  <a:lnTo>
                    <a:pt x="185" y="160"/>
                  </a:lnTo>
                  <a:lnTo>
                    <a:pt x="202" y="192"/>
                  </a:lnTo>
                  <a:lnTo>
                    <a:pt x="261" y="232"/>
                  </a:lnTo>
                  <a:lnTo>
                    <a:pt x="278" y="232"/>
                  </a:lnTo>
                  <a:lnTo>
                    <a:pt x="278" y="208"/>
                  </a:lnTo>
                  <a:lnTo>
                    <a:pt x="278" y="184"/>
                  </a:lnTo>
                  <a:close/>
                </a:path>
              </a:pathLst>
            </a:custGeom>
            <a:grpFill/>
            <a:ln w="12700">
              <a:solidFill>
                <a:schemeClr val="accent3">
                  <a:lumMod val="50000"/>
                </a:schemeClr>
              </a:solidFill>
              <a:prstDash val="solid"/>
              <a:round/>
              <a:headEnd/>
              <a:tailEnd/>
            </a:ln>
          </p:spPr>
          <p:txBody>
            <a:bodyPr/>
            <a:lstStyle/>
            <a:p>
              <a:endParaRPr lang="en-GB"/>
            </a:p>
          </p:txBody>
        </p:sp>
        <p:sp>
          <p:nvSpPr>
            <p:cNvPr id="32" name="Freeform 36"/>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9525">
              <a:solidFill>
                <a:schemeClr val="accent3">
                  <a:lumMod val="50000"/>
                </a:schemeClr>
              </a:solidFill>
              <a:round/>
              <a:headEnd/>
              <a:tailEnd/>
            </a:ln>
          </p:spPr>
          <p:txBody>
            <a:bodyPr/>
            <a:lstStyle/>
            <a:p>
              <a:endParaRPr lang="en-GB"/>
            </a:p>
          </p:txBody>
        </p:sp>
        <p:sp>
          <p:nvSpPr>
            <p:cNvPr id="33" name="Freeform 37"/>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9525">
              <a:solidFill>
                <a:schemeClr val="accent3">
                  <a:lumMod val="50000"/>
                </a:schemeClr>
              </a:solidFill>
              <a:round/>
              <a:headEnd/>
              <a:tailEnd/>
            </a:ln>
          </p:spPr>
          <p:txBody>
            <a:bodyPr/>
            <a:lstStyle/>
            <a:p>
              <a:endParaRPr lang="en-GB"/>
            </a:p>
          </p:txBody>
        </p:sp>
        <p:sp>
          <p:nvSpPr>
            <p:cNvPr id="34" name="Freeform 38"/>
            <p:cNvSpPr>
              <a:spLocks/>
            </p:cNvSpPr>
            <p:nvPr/>
          </p:nvSpPr>
          <p:spPr bwMode="auto">
            <a:xfrm>
              <a:off x="3407" y="2632"/>
              <a:ext cx="59" cy="80"/>
            </a:xfrm>
            <a:custGeom>
              <a:avLst/>
              <a:gdLst>
                <a:gd name="T0" fmla="*/ 25 w 59"/>
                <a:gd name="T1" fmla="*/ 24 h 80"/>
                <a:gd name="T2" fmla="*/ 25 w 59"/>
                <a:gd name="T3" fmla="*/ 0 h 80"/>
                <a:gd name="T4" fmla="*/ 8 w 59"/>
                <a:gd name="T5" fmla="*/ 8 h 80"/>
                <a:gd name="T6" fmla="*/ 0 w 59"/>
                <a:gd name="T7" fmla="*/ 24 h 80"/>
                <a:gd name="T8" fmla="*/ 0 w 59"/>
                <a:gd name="T9" fmla="*/ 48 h 80"/>
                <a:gd name="T10" fmla="*/ 0 w 59"/>
                <a:gd name="T11" fmla="*/ 72 h 80"/>
                <a:gd name="T12" fmla="*/ 42 w 59"/>
                <a:gd name="T13" fmla="*/ 80 h 80"/>
                <a:gd name="T14" fmla="*/ 59 w 59"/>
                <a:gd name="T15" fmla="*/ 48 h 80"/>
                <a:gd name="T16" fmla="*/ 25 w 59"/>
                <a:gd name="T17" fmla="*/ 24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9" h="80">
                  <a:moveTo>
                    <a:pt x="25" y="24"/>
                  </a:moveTo>
                  <a:lnTo>
                    <a:pt x="25" y="0"/>
                  </a:lnTo>
                  <a:lnTo>
                    <a:pt x="8" y="8"/>
                  </a:lnTo>
                  <a:lnTo>
                    <a:pt x="0" y="24"/>
                  </a:lnTo>
                  <a:lnTo>
                    <a:pt x="0" y="48"/>
                  </a:lnTo>
                  <a:lnTo>
                    <a:pt x="0" y="72"/>
                  </a:lnTo>
                  <a:lnTo>
                    <a:pt x="42" y="80"/>
                  </a:lnTo>
                  <a:lnTo>
                    <a:pt x="59" y="48"/>
                  </a:lnTo>
                  <a:lnTo>
                    <a:pt x="25" y="24"/>
                  </a:lnTo>
                  <a:close/>
                </a:path>
              </a:pathLst>
            </a:custGeom>
            <a:grpFill/>
            <a:ln w="12700">
              <a:solidFill>
                <a:schemeClr val="accent3">
                  <a:lumMod val="50000"/>
                </a:schemeClr>
              </a:solidFill>
              <a:prstDash val="solid"/>
              <a:round/>
              <a:headEnd/>
              <a:tailEnd/>
            </a:ln>
          </p:spPr>
          <p:txBody>
            <a:bodyPr/>
            <a:lstStyle/>
            <a:p>
              <a:endParaRPr lang="en-GB"/>
            </a:p>
          </p:txBody>
        </p:sp>
        <p:sp>
          <p:nvSpPr>
            <p:cNvPr id="35" name="Freeform 39"/>
            <p:cNvSpPr>
              <a:spLocks/>
            </p:cNvSpPr>
            <p:nvPr/>
          </p:nvSpPr>
          <p:spPr bwMode="auto">
            <a:xfrm>
              <a:off x="3204" y="2232"/>
              <a:ext cx="337" cy="320"/>
            </a:xfrm>
            <a:custGeom>
              <a:avLst/>
              <a:gdLst>
                <a:gd name="T0" fmla="*/ 236 w 337"/>
                <a:gd name="T1" fmla="*/ 280 h 320"/>
                <a:gd name="T2" fmla="*/ 236 w 337"/>
                <a:gd name="T3" fmla="*/ 232 h 320"/>
                <a:gd name="T4" fmla="*/ 236 w 337"/>
                <a:gd name="T5" fmla="*/ 200 h 320"/>
                <a:gd name="T6" fmla="*/ 287 w 337"/>
                <a:gd name="T7" fmla="*/ 192 h 320"/>
                <a:gd name="T8" fmla="*/ 287 w 337"/>
                <a:gd name="T9" fmla="*/ 168 h 320"/>
                <a:gd name="T10" fmla="*/ 312 w 337"/>
                <a:gd name="T11" fmla="*/ 160 h 320"/>
                <a:gd name="T12" fmla="*/ 321 w 337"/>
                <a:gd name="T13" fmla="*/ 128 h 320"/>
                <a:gd name="T14" fmla="*/ 295 w 337"/>
                <a:gd name="T15" fmla="*/ 104 h 320"/>
                <a:gd name="T16" fmla="*/ 321 w 337"/>
                <a:gd name="T17" fmla="*/ 96 h 320"/>
                <a:gd name="T18" fmla="*/ 337 w 337"/>
                <a:gd name="T19" fmla="*/ 56 h 320"/>
                <a:gd name="T20" fmla="*/ 329 w 337"/>
                <a:gd name="T21" fmla="*/ 16 h 320"/>
                <a:gd name="T22" fmla="*/ 321 w 337"/>
                <a:gd name="T23" fmla="*/ 16 h 320"/>
                <a:gd name="T24" fmla="*/ 304 w 337"/>
                <a:gd name="T25" fmla="*/ 0 h 320"/>
                <a:gd name="T26" fmla="*/ 278 w 337"/>
                <a:gd name="T27" fmla="*/ 0 h 320"/>
                <a:gd name="T28" fmla="*/ 219 w 337"/>
                <a:gd name="T29" fmla="*/ 16 h 320"/>
                <a:gd name="T30" fmla="*/ 203 w 337"/>
                <a:gd name="T31" fmla="*/ 24 h 320"/>
                <a:gd name="T32" fmla="*/ 194 w 337"/>
                <a:gd name="T33" fmla="*/ 48 h 320"/>
                <a:gd name="T34" fmla="*/ 203 w 337"/>
                <a:gd name="T35" fmla="*/ 72 h 320"/>
                <a:gd name="T36" fmla="*/ 219 w 337"/>
                <a:gd name="T37" fmla="*/ 96 h 320"/>
                <a:gd name="T38" fmla="*/ 228 w 337"/>
                <a:gd name="T39" fmla="*/ 112 h 320"/>
                <a:gd name="T40" fmla="*/ 211 w 337"/>
                <a:gd name="T41" fmla="*/ 128 h 320"/>
                <a:gd name="T42" fmla="*/ 186 w 337"/>
                <a:gd name="T43" fmla="*/ 136 h 320"/>
                <a:gd name="T44" fmla="*/ 160 w 337"/>
                <a:gd name="T45" fmla="*/ 120 h 320"/>
                <a:gd name="T46" fmla="*/ 169 w 337"/>
                <a:gd name="T47" fmla="*/ 72 h 320"/>
                <a:gd name="T48" fmla="*/ 160 w 337"/>
                <a:gd name="T49" fmla="*/ 56 h 320"/>
                <a:gd name="T50" fmla="*/ 152 w 337"/>
                <a:gd name="T51" fmla="*/ 32 h 320"/>
                <a:gd name="T52" fmla="*/ 110 w 337"/>
                <a:gd name="T53" fmla="*/ 128 h 320"/>
                <a:gd name="T54" fmla="*/ 76 w 337"/>
                <a:gd name="T55" fmla="*/ 168 h 320"/>
                <a:gd name="T56" fmla="*/ 68 w 337"/>
                <a:gd name="T57" fmla="*/ 216 h 320"/>
                <a:gd name="T58" fmla="*/ 42 w 337"/>
                <a:gd name="T59" fmla="*/ 216 h 320"/>
                <a:gd name="T60" fmla="*/ 34 w 337"/>
                <a:gd name="T61" fmla="*/ 216 h 320"/>
                <a:gd name="T62" fmla="*/ 26 w 337"/>
                <a:gd name="T63" fmla="*/ 232 h 320"/>
                <a:gd name="T64" fmla="*/ 0 w 337"/>
                <a:gd name="T65" fmla="*/ 240 h 320"/>
                <a:gd name="T66" fmla="*/ 26 w 337"/>
                <a:gd name="T67" fmla="*/ 256 h 320"/>
                <a:gd name="T68" fmla="*/ 59 w 337"/>
                <a:gd name="T69" fmla="*/ 264 h 320"/>
                <a:gd name="T70" fmla="*/ 93 w 337"/>
                <a:gd name="T71" fmla="*/ 248 h 320"/>
                <a:gd name="T72" fmla="*/ 144 w 337"/>
                <a:gd name="T73" fmla="*/ 256 h 320"/>
                <a:gd name="T74" fmla="*/ 186 w 337"/>
                <a:gd name="T75" fmla="*/ 264 h 320"/>
                <a:gd name="T76" fmla="*/ 203 w 337"/>
                <a:gd name="T77" fmla="*/ 288 h 320"/>
                <a:gd name="T78" fmla="*/ 194 w 337"/>
                <a:gd name="T79" fmla="*/ 312 h 320"/>
                <a:gd name="T80" fmla="*/ 219 w 337"/>
                <a:gd name="T81" fmla="*/ 320 h 320"/>
                <a:gd name="T82" fmla="*/ 219 w 337"/>
                <a:gd name="T83" fmla="*/ 296 h 320"/>
                <a:gd name="T84" fmla="*/ 236 w 337"/>
                <a:gd name="T85" fmla="*/ 280 h 32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7" h="320">
                  <a:moveTo>
                    <a:pt x="236" y="280"/>
                  </a:moveTo>
                  <a:lnTo>
                    <a:pt x="236" y="232"/>
                  </a:lnTo>
                  <a:lnTo>
                    <a:pt x="236" y="200"/>
                  </a:lnTo>
                  <a:lnTo>
                    <a:pt x="287" y="192"/>
                  </a:lnTo>
                  <a:lnTo>
                    <a:pt x="287" y="168"/>
                  </a:lnTo>
                  <a:lnTo>
                    <a:pt x="312" y="160"/>
                  </a:lnTo>
                  <a:lnTo>
                    <a:pt x="321" y="128"/>
                  </a:lnTo>
                  <a:lnTo>
                    <a:pt x="295" y="104"/>
                  </a:lnTo>
                  <a:lnTo>
                    <a:pt x="321" y="96"/>
                  </a:lnTo>
                  <a:lnTo>
                    <a:pt x="337" y="56"/>
                  </a:lnTo>
                  <a:lnTo>
                    <a:pt x="329" y="16"/>
                  </a:lnTo>
                  <a:lnTo>
                    <a:pt x="321" y="16"/>
                  </a:lnTo>
                  <a:lnTo>
                    <a:pt x="304" y="0"/>
                  </a:lnTo>
                  <a:lnTo>
                    <a:pt x="278" y="0"/>
                  </a:lnTo>
                  <a:lnTo>
                    <a:pt x="219" y="16"/>
                  </a:lnTo>
                  <a:lnTo>
                    <a:pt x="203" y="24"/>
                  </a:lnTo>
                  <a:lnTo>
                    <a:pt x="194" y="48"/>
                  </a:lnTo>
                  <a:lnTo>
                    <a:pt x="203" y="72"/>
                  </a:lnTo>
                  <a:lnTo>
                    <a:pt x="219" y="96"/>
                  </a:lnTo>
                  <a:lnTo>
                    <a:pt x="228" y="112"/>
                  </a:lnTo>
                  <a:lnTo>
                    <a:pt x="211" y="128"/>
                  </a:lnTo>
                  <a:lnTo>
                    <a:pt x="186" y="136"/>
                  </a:lnTo>
                  <a:lnTo>
                    <a:pt x="160" y="120"/>
                  </a:lnTo>
                  <a:lnTo>
                    <a:pt x="169" y="72"/>
                  </a:lnTo>
                  <a:lnTo>
                    <a:pt x="160" y="56"/>
                  </a:lnTo>
                  <a:lnTo>
                    <a:pt x="152" y="32"/>
                  </a:lnTo>
                  <a:lnTo>
                    <a:pt x="110" y="128"/>
                  </a:lnTo>
                  <a:lnTo>
                    <a:pt x="76" y="168"/>
                  </a:lnTo>
                  <a:lnTo>
                    <a:pt x="68" y="216"/>
                  </a:lnTo>
                  <a:lnTo>
                    <a:pt x="42" y="216"/>
                  </a:lnTo>
                  <a:lnTo>
                    <a:pt x="34" y="216"/>
                  </a:lnTo>
                  <a:lnTo>
                    <a:pt x="26" y="232"/>
                  </a:lnTo>
                  <a:lnTo>
                    <a:pt x="0" y="240"/>
                  </a:lnTo>
                  <a:lnTo>
                    <a:pt x="26" y="256"/>
                  </a:lnTo>
                  <a:lnTo>
                    <a:pt x="59" y="264"/>
                  </a:lnTo>
                  <a:lnTo>
                    <a:pt x="93" y="248"/>
                  </a:lnTo>
                  <a:lnTo>
                    <a:pt x="144" y="256"/>
                  </a:lnTo>
                  <a:lnTo>
                    <a:pt x="186" y="264"/>
                  </a:lnTo>
                  <a:lnTo>
                    <a:pt x="203" y="288"/>
                  </a:lnTo>
                  <a:lnTo>
                    <a:pt x="194" y="312"/>
                  </a:lnTo>
                  <a:lnTo>
                    <a:pt x="219" y="320"/>
                  </a:lnTo>
                  <a:lnTo>
                    <a:pt x="219" y="296"/>
                  </a:lnTo>
                  <a:lnTo>
                    <a:pt x="236" y="280"/>
                  </a:lnTo>
                  <a:close/>
                </a:path>
              </a:pathLst>
            </a:custGeom>
            <a:grpFill/>
            <a:ln w="12700">
              <a:solidFill>
                <a:schemeClr val="accent3">
                  <a:lumMod val="50000"/>
                </a:schemeClr>
              </a:solidFill>
              <a:prstDash val="solid"/>
              <a:round/>
              <a:headEnd/>
              <a:tailEnd/>
            </a:ln>
          </p:spPr>
          <p:txBody>
            <a:bodyPr/>
            <a:lstStyle/>
            <a:p>
              <a:endParaRPr lang="en-GB"/>
            </a:p>
          </p:txBody>
        </p:sp>
        <p:sp>
          <p:nvSpPr>
            <p:cNvPr id="36" name="Freeform 40"/>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9525">
              <a:solidFill>
                <a:schemeClr val="accent3">
                  <a:lumMod val="50000"/>
                </a:schemeClr>
              </a:solidFill>
              <a:round/>
              <a:headEnd/>
              <a:tailEnd/>
            </a:ln>
          </p:spPr>
          <p:txBody>
            <a:bodyPr/>
            <a:lstStyle/>
            <a:p>
              <a:endParaRPr lang="en-GB"/>
            </a:p>
          </p:txBody>
        </p:sp>
        <p:sp>
          <p:nvSpPr>
            <p:cNvPr id="37" name="Freeform 41"/>
            <p:cNvSpPr>
              <a:spLocks/>
            </p:cNvSpPr>
            <p:nvPr/>
          </p:nvSpPr>
          <p:spPr bwMode="auto">
            <a:xfrm>
              <a:off x="3428" y="2084"/>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51 w 750"/>
                <a:gd name="T89" fmla="*/ 664 h 888"/>
                <a:gd name="T90" fmla="*/ 135 w 750"/>
                <a:gd name="T91" fmla="*/ 688 h 888"/>
                <a:gd name="T92" fmla="*/ 152 w 750"/>
                <a:gd name="T93" fmla="*/ 736 h 888"/>
                <a:gd name="T94" fmla="*/ 127 w 750"/>
                <a:gd name="T95" fmla="*/ 864 h 888"/>
                <a:gd name="T96" fmla="*/ 144 w 750"/>
                <a:gd name="T97" fmla="*/ 872 h 8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9525">
              <a:solidFill>
                <a:schemeClr val="accent3">
                  <a:lumMod val="50000"/>
                </a:schemeClr>
              </a:solidFill>
              <a:round/>
              <a:headEnd/>
              <a:tailEnd/>
            </a:ln>
          </p:spPr>
          <p:txBody>
            <a:bodyPr/>
            <a:lstStyle/>
            <a:p>
              <a:endParaRPr lang="en-GB"/>
            </a:p>
          </p:txBody>
        </p:sp>
        <p:sp>
          <p:nvSpPr>
            <p:cNvPr id="38" name="Freeform 42"/>
            <p:cNvSpPr>
              <a:spLocks/>
            </p:cNvSpPr>
            <p:nvPr/>
          </p:nvSpPr>
          <p:spPr bwMode="auto">
            <a:xfrm>
              <a:off x="3617" y="1744"/>
              <a:ext cx="211" cy="344"/>
            </a:xfrm>
            <a:custGeom>
              <a:avLst/>
              <a:gdLst>
                <a:gd name="T0" fmla="*/ 143 w 211"/>
                <a:gd name="T1" fmla="*/ 344 h 344"/>
                <a:gd name="T2" fmla="*/ 118 w 211"/>
                <a:gd name="T3" fmla="*/ 312 h 344"/>
                <a:gd name="T4" fmla="*/ 143 w 211"/>
                <a:gd name="T5" fmla="*/ 312 h 344"/>
                <a:gd name="T6" fmla="*/ 127 w 211"/>
                <a:gd name="T7" fmla="*/ 280 h 344"/>
                <a:gd name="T8" fmla="*/ 127 w 211"/>
                <a:gd name="T9" fmla="*/ 248 h 344"/>
                <a:gd name="T10" fmla="*/ 169 w 211"/>
                <a:gd name="T11" fmla="*/ 184 h 344"/>
                <a:gd name="T12" fmla="*/ 186 w 211"/>
                <a:gd name="T13" fmla="*/ 192 h 344"/>
                <a:gd name="T14" fmla="*/ 211 w 211"/>
                <a:gd name="T15" fmla="*/ 136 h 344"/>
                <a:gd name="T16" fmla="*/ 177 w 211"/>
                <a:gd name="T17" fmla="*/ 112 h 344"/>
                <a:gd name="T18" fmla="*/ 169 w 211"/>
                <a:gd name="T19" fmla="*/ 72 h 344"/>
                <a:gd name="T20" fmla="*/ 177 w 211"/>
                <a:gd name="T21" fmla="*/ 24 h 344"/>
                <a:gd name="T22" fmla="*/ 177 w 211"/>
                <a:gd name="T23" fmla="*/ 8 h 344"/>
                <a:gd name="T24" fmla="*/ 160 w 211"/>
                <a:gd name="T25" fmla="*/ 0 h 344"/>
                <a:gd name="T26" fmla="*/ 135 w 211"/>
                <a:gd name="T27" fmla="*/ 8 h 344"/>
                <a:gd name="T28" fmla="*/ 127 w 211"/>
                <a:gd name="T29" fmla="*/ 24 h 344"/>
                <a:gd name="T30" fmla="*/ 101 w 211"/>
                <a:gd name="T31" fmla="*/ 40 h 344"/>
                <a:gd name="T32" fmla="*/ 76 w 211"/>
                <a:gd name="T33" fmla="*/ 48 h 344"/>
                <a:gd name="T34" fmla="*/ 51 w 211"/>
                <a:gd name="T35" fmla="*/ 56 h 344"/>
                <a:gd name="T36" fmla="*/ 34 w 211"/>
                <a:gd name="T37" fmla="*/ 72 h 344"/>
                <a:gd name="T38" fmla="*/ 26 w 211"/>
                <a:gd name="T39" fmla="*/ 96 h 344"/>
                <a:gd name="T40" fmla="*/ 42 w 211"/>
                <a:gd name="T41" fmla="*/ 112 h 344"/>
                <a:gd name="T42" fmla="*/ 17 w 211"/>
                <a:gd name="T43" fmla="*/ 120 h 344"/>
                <a:gd name="T44" fmla="*/ 9 w 211"/>
                <a:gd name="T45" fmla="*/ 144 h 344"/>
                <a:gd name="T46" fmla="*/ 9 w 211"/>
                <a:gd name="T47" fmla="*/ 168 h 344"/>
                <a:gd name="T48" fmla="*/ 26 w 211"/>
                <a:gd name="T49" fmla="*/ 192 h 344"/>
                <a:gd name="T50" fmla="*/ 0 w 211"/>
                <a:gd name="T51" fmla="*/ 208 h 344"/>
                <a:gd name="T52" fmla="*/ 0 w 211"/>
                <a:gd name="T53" fmla="*/ 224 h 344"/>
                <a:gd name="T54" fmla="*/ 26 w 211"/>
                <a:gd name="T55" fmla="*/ 272 h 344"/>
                <a:gd name="T56" fmla="*/ 42 w 211"/>
                <a:gd name="T57" fmla="*/ 256 h 344"/>
                <a:gd name="T58" fmla="*/ 51 w 211"/>
                <a:gd name="T59" fmla="*/ 304 h 344"/>
                <a:gd name="T60" fmla="*/ 59 w 211"/>
                <a:gd name="T61" fmla="*/ 328 h 344"/>
                <a:gd name="T62" fmla="*/ 84 w 211"/>
                <a:gd name="T63" fmla="*/ 336 h 344"/>
                <a:gd name="T64" fmla="*/ 143 w 211"/>
                <a:gd name="T65" fmla="*/ 344 h 3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1" h="344">
                  <a:moveTo>
                    <a:pt x="143" y="344"/>
                  </a:moveTo>
                  <a:lnTo>
                    <a:pt x="118" y="312"/>
                  </a:lnTo>
                  <a:lnTo>
                    <a:pt x="143" y="312"/>
                  </a:lnTo>
                  <a:lnTo>
                    <a:pt x="127" y="280"/>
                  </a:lnTo>
                  <a:lnTo>
                    <a:pt x="127" y="248"/>
                  </a:lnTo>
                  <a:lnTo>
                    <a:pt x="169" y="184"/>
                  </a:lnTo>
                  <a:lnTo>
                    <a:pt x="186" y="192"/>
                  </a:lnTo>
                  <a:lnTo>
                    <a:pt x="211" y="136"/>
                  </a:lnTo>
                  <a:lnTo>
                    <a:pt x="177" y="112"/>
                  </a:lnTo>
                  <a:lnTo>
                    <a:pt x="169" y="72"/>
                  </a:lnTo>
                  <a:lnTo>
                    <a:pt x="177" y="24"/>
                  </a:lnTo>
                  <a:lnTo>
                    <a:pt x="177" y="8"/>
                  </a:lnTo>
                  <a:lnTo>
                    <a:pt x="160" y="0"/>
                  </a:lnTo>
                  <a:lnTo>
                    <a:pt x="135" y="8"/>
                  </a:lnTo>
                  <a:lnTo>
                    <a:pt x="127" y="24"/>
                  </a:lnTo>
                  <a:lnTo>
                    <a:pt x="101" y="40"/>
                  </a:lnTo>
                  <a:lnTo>
                    <a:pt x="76" y="48"/>
                  </a:lnTo>
                  <a:lnTo>
                    <a:pt x="51" y="56"/>
                  </a:lnTo>
                  <a:lnTo>
                    <a:pt x="34" y="72"/>
                  </a:lnTo>
                  <a:lnTo>
                    <a:pt x="26" y="96"/>
                  </a:lnTo>
                  <a:lnTo>
                    <a:pt x="42" y="112"/>
                  </a:lnTo>
                  <a:lnTo>
                    <a:pt x="17" y="120"/>
                  </a:lnTo>
                  <a:lnTo>
                    <a:pt x="9" y="144"/>
                  </a:lnTo>
                  <a:lnTo>
                    <a:pt x="9" y="168"/>
                  </a:lnTo>
                  <a:lnTo>
                    <a:pt x="26" y="192"/>
                  </a:lnTo>
                  <a:lnTo>
                    <a:pt x="0" y="208"/>
                  </a:lnTo>
                  <a:lnTo>
                    <a:pt x="0" y="224"/>
                  </a:lnTo>
                  <a:lnTo>
                    <a:pt x="26" y="272"/>
                  </a:lnTo>
                  <a:lnTo>
                    <a:pt x="42" y="256"/>
                  </a:lnTo>
                  <a:lnTo>
                    <a:pt x="51" y="304"/>
                  </a:lnTo>
                  <a:lnTo>
                    <a:pt x="59" y="328"/>
                  </a:lnTo>
                  <a:lnTo>
                    <a:pt x="84" y="336"/>
                  </a:lnTo>
                  <a:lnTo>
                    <a:pt x="143" y="344"/>
                  </a:lnTo>
                  <a:close/>
                </a:path>
              </a:pathLst>
            </a:custGeom>
            <a:grpFill/>
            <a:ln w="12700">
              <a:solidFill>
                <a:schemeClr val="accent3">
                  <a:lumMod val="50000"/>
                </a:schemeClr>
              </a:solidFill>
              <a:prstDash val="solid"/>
              <a:round/>
              <a:headEnd/>
              <a:tailEnd/>
            </a:ln>
          </p:spPr>
          <p:txBody>
            <a:bodyPr/>
            <a:lstStyle/>
            <a:p>
              <a:endParaRPr lang="en-GB"/>
            </a:p>
          </p:txBody>
        </p:sp>
        <p:sp>
          <p:nvSpPr>
            <p:cNvPr id="39" name="Freeform 43"/>
            <p:cNvSpPr>
              <a:spLocks/>
            </p:cNvSpPr>
            <p:nvPr/>
          </p:nvSpPr>
          <p:spPr bwMode="auto">
            <a:xfrm>
              <a:off x="3423" y="2080"/>
              <a:ext cx="750" cy="888"/>
            </a:xfrm>
            <a:custGeom>
              <a:avLst/>
              <a:gdLst>
                <a:gd name="T0" fmla="*/ 228 w 750"/>
                <a:gd name="T1" fmla="*/ 848 h 888"/>
                <a:gd name="T2" fmla="*/ 354 w 750"/>
                <a:gd name="T3" fmla="*/ 888 h 888"/>
                <a:gd name="T4" fmla="*/ 447 w 750"/>
                <a:gd name="T5" fmla="*/ 880 h 888"/>
                <a:gd name="T6" fmla="*/ 557 w 750"/>
                <a:gd name="T7" fmla="*/ 848 h 888"/>
                <a:gd name="T8" fmla="*/ 616 w 750"/>
                <a:gd name="T9" fmla="*/ 832 h 888"/>
                <a:gd name="T10" fmla="*/ 632 w 750"/>
                <a:gd name="T11" fmla="*/ 776 h 888"/>
                <a:gd name="T12" fmla="*/ 675 w 750"/>
                <a:gd name="T13" fmla="*/ 744 h 888"/>
                <a:gd name="T14" fmla="*/ 607 w 750"/>
                <a:gd name="T15" fmla="*/ 656 h 888"/>
                <a:gd name="T16" fmla="*/ 557 w 750"/>
                <a:gd name="T17" fmla="*/ 584 h 888"/>
                <a:gd name="T18" fmla="*/ 557 w 750"/>
                <a:gd name="T19" fmla="*/ 520 h 888"/>
                <a:gd name="T20" fmla="*/ 641 w 750"/>
                <a:gd name="T21" fmla="*/ 488 h 888"/>
                <a:gd name="T22" fmla="*/ 691 w 750"/>
                <a:gd name="T23" fmla="*/ 440 h 888"/>
                <a:gd name="T24" fmla="*/ 750 w 750"/>
                <a:gd name="T25" fmla="*/ 456 h 888"/>
                <a:gd name="T26" fmla="*/ 725 w 750"/>
                <a:gd name="T27" fmla="*/ 360 h 888"/>
                <a:gd name="T28" fmla="*/ 717 w 750"/>
                <a:gd name="T29" fmla="*/ 280 h 888"/>
                <a:gd name="T30" fmla="*/ 666 w 750"/>
                <a:gd name="T31" fmla="*/ 216 h 888"/>
                <a:gd name="T32" fmla="*/ 683 w 750"/>
                <a:gd name="T33" fmla="*/ 136 h 888"/>
                <a:gd name="T34" fmla="*/ 641 w 750"/>
                <a:gd name="T35" fmla="*/ 80 h 888"/>
                <a:gd name="T36" fmla="*/ 616 w 750"/>
                <a:gd name="T37" fmla="*/ 32 h 888"/>
                <a:gd name="T38" fmla="*/ 582 w 750"/>
                <a:gd name="T39" fmla="*/ 32 h 888"/>
                <a:gd name="T40" fmla="*/ 557 w 750"/>
                <a:gd name="T41" fmla="*/ 40 h 888"/>
                <a:gd name="T42" fmla="*/ 540 w 750"/>
                <a:gd name="T43" fmla="*/ 40 h 888"/>
                <a:gd name="T44" fmla="*/ 481 w 750"/>
                <a:gd name="T45" fmla="*/ 72 h 888"/>
                <a:gd name="T46" fmla="*/ 439 w 750"/>
                <a:gd name="T47" fmla="*/ 96 h 888"/>
                <a:gd name="T48" fmla="*/ 430 w 750"/>
                <a:gd name="T49" fmla="*/ 64 h 888"/>
                <a:gd name="T50" fmla="*/ 396 w 750"/>
                <a:gd name="T51" fmla="*/ 56 h 888"/>
                <a:gd name="T52" fmla="*/ 346 w 750"/>
                <a:gd name="T53" fmla="*/ 16 h 888"/>
                <a:gd name="T54" fmla="*/ 253 w 750"/>
                <a:gd name="T55" fmla="*/ 0 h 888"/>
                <a:gd name="T56" fmla="*/ 245 w 750"/>
                <a:gd name="T57" fmla="*/ 40 h 888"/>
                <a:gd name="T58" fmla="*/ 278 w 750"/>
                <a:gd name="T59" fmla="*/ 112 h 888"/>
                <a:gd name="T60" fmla="*/ 236 w 750"/>
                <a:gd name="T61" fmla="*/ 112 h 888"/>
                <a:gd name="T62" fmla="*/ 220 w 750"/>
                <a:gd name="T63" fmla="*/ 136 h 888"/>
                <a:gd name="T64" fmla="*/ 186 w 750"/>
                <a:gd name="T65" fmla="*/ 128 h 888"/>
                <a:gd name="T66" fmla="*/ 110 w 750"/>
                <a:gd name="T67" fmla="*/ 144 h 888"/>
                <a:gd name="T68" fmla="*/ 118 w 750"/>
                <a:gd name="T69" fmla="*/ 208 h 888"/>
                <a:gd name="T70" fmla="*/ 76 w 750"/>
                <a:gd name="T71" fmla="*/ 256 h 888"/>
                <a:gd name="T72" fmla="*/ 93 w 750"/>
                <a:gd name="T73" fmla="*/ 312 h 888"/>
                <a:gd name="T74" fmla="*/ 68 w 750"/>
                <a:gd name="T75" fmla="*/ 344 h 888"/>
                <a:gd name="T76" fmla="*/ 17 w 750"/>
                <a:gd name="T77" fmla="*/ 384 h 888"/>
                <a:gd name="T78" fmla="*/ 0 w 750"/>
                <a:gd name="T79" fmla="*/ 448 h 888"/>
                <a:gd name="T80" fmla="*/ 9 w 750"/>
                <a:gd name="T81" fmla="*/ 480 h 888"/>
                <a:gd name="T82" fmla="*/ 34 w 750"/>
                <a:gd name="T83" fmla="*/ 536 h 888"/>
                <a:gd name="T84" fmla="*/ 9 w 750"/>
                <a:gd name="T85" fmla="*/ 552 h 888"/>
                <a:gd name="T86" fmla="*/ 43 w 750"/>
                <a:gd name="T87" fmla="*/ 600 h 888"/>
                <a:gd name="T88" fmla="*/ 26 w 750"/>
                <a:gd name="T89" fmla="*/ 632 h 888"/>
                <a:gd name="T90" fmla="*/ 76 w 750"/>
                <a:gd name="T91" fmla="*/ 672 h 888"/>
                <a:gd name="T92" fmla="*/ 186 w 750"/>
                <a:gd name="T93" fmla="*/ 704 h 888"/>
                <a:gd name="T94" fmla="*/ 144 w 750"/>
                <a:gd name="T95" fmla="*/ 776 h 888"/>
                <a:gd name="T96" fmla="*/ 118 w 750"/>
                <a:gd name="T97" fmla="*/ 864 h 888"/>
                <a:gd name="T98" fmla="*/ 194 w 750"/>
                <a:gd name="T99" fmla="*/ 864 h 8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50" h="888">
                  <a:moveTo>
                    <a:pt x="194" y="864"/>
                  </a:moveTo>
                  <a:lnTo>
                    <a:pt x="228" y="848"/>
                  </a:lnTo>
                  <a:lnTo>
                    <a:pt x="312" y="872"/>
                  </a:lnTo>
                  <a:lnTo>
                    <a:pt x="354" y="888"/>
                  </a:lnTo>
                  <a:lnTo>
                    <a:pt x="388" y="872"/>
                  </a:lnTo>
                  <a:lnTo>
                    <a:pt x="447" y="880"/>
                  </a:lnTo>
                  <a:lnTo>
                    <a:pt x="489" y="872"/>
                  </a:lnTo>
                  <a:lnTo>
                    <a:pt x="557" y="848"/>
                  </a:lnTo>
                  <a:lnTo>
                    <a:pt x="616" y="864"/>
                  </a:lnTo>
                  <a:lnTo>
                    <a:pt x="616" y="832"/>
                  </a:lnTo>
                  <a:lnTo>
                    <a:pt x="599" y="800"/>
                  </a:lnTo>
                  <a:lnTo>
                    <a:pt x="632" y="776"/>
                  </a:lnTo>
                  <a:lnTo>
                    <a:pt x="641" y="744"/>
                  </a:lnTo>
                  <a:lnTo>
                    <a:pt x="675" y="744"/>
                  </a:lnTo>
                  <a:lnTo>
                    <a:pt x="683" y="712"/>
                  </a:lnTo>
                  <a:lnTo>
                    <a:pt x="607" y="656"/>
                  </a:lnTo>
                  <a:lnTo>
                    <a:pt x="548" y="608"/>
                  </a:lnTo>
                  <a:lnTo>
                    <a:pt x="557" y="584"/>
                  </a:lnTo>
                  <a:lnTo>
                    <a:pt x="523" y="544"/>
                  </a:lnTo>
                  <a:lnTo>
                    <a:pt x="557" y="520"/>
                  </a:lnTo>
                  <a:lnTo>
                    <a:pt x="599" y="512"/>
                  </a:lnTo>
                  <a:lnTo>
                    <a:pt x="641" y="488"/>
                  </a:lnTo>
                  <a:lnTo>
                    <a:pt x="683" y="472"/>
                  </a:lnTo>
                  <a:lnTo>
                    <a:pt x="691" y="440"/>
                  </a:lnTo>
                  <a:lnTo>
                    <a:pt x="725" y="440"/>
                  </a:lnTo>
                  <a:lnTo>
                    <a:pt x="750" y="456"/>
                  </a:lnTo>
                  <a:lnTo>
                    <a:pt x="750" y="392"/>
                  </a:lnTo>
                  <a:lnTo>
                    <a:pt x="725" y="360"/>
                  </a:lnTo>
                  <a:lnTo>
                    <a:pt x="742" y="320"/>
                  </a:lnTo>
                  <a:lnTo>
                    <a:pt x="717" y="280"/>
                  </a:lnTo>
                  <a:lnTo>
                    <a:pt x="717" y="248"/>
                  </a:lnTo>
                  <a:lnTo>
                    <a:pt x="666" y="216"/>
                  </a:lnTo>
                  <a:lnTo>
                    <a:pt x="691" y="168"/>
                  </a:lnTo>
                  <a:lnTo>
                    <a:pt x="683" y="136"/>
                  </a:lnTo>
                  <a:lnTo>
                    <a:pt x="675" y="88"/>
                  </a:lnTo>
                  <a:lnTo>
                    <a:pt x="641" y="80"/>
                  </a:lnTo>
                  <a:lnTo>
                    <a:pt x="607" y="64"/>
                  </a:lnTo>
                  <a:lnTo>
                    <a:pt x="616" y="32"/>
                  </a:lnTo>
                  <a:lnTo>
                    <a:pt x="590" y="16"/>
                  </a:lnTo>
                  <a:lnTo>
                    <a:pt x="582" y="32"/>
                  </a:lnTo>
                  <a:lnTo>
                    <a:pt x="573" y="48"/>
                  </a:lnTo>
                  <a:lnTo>
                    <a:pt x="557" y="40"/>
                  </a:lnTo>
                  <a:lnTo>
                    <a:pt x="548" y="40"/>
                  </a:lnTo>
                  <a:lnTo>
                    <a:pt x="540" y="40"/>
                  </a:lnTo>
                  <a:lnTo>
                    <a:pt x="514" y="64"/>
                  </a:lnTo>
                  <a:lnTo>
                    <a:pt x="481" y="72"/>
                  </a:lnTo>
                  <a:lnTo>
                    <a:pt x="464" y="96"/>
                  </a:lnTo>
                  <a:lnTo>
                    <a:pt x="439" y="96"/>
                  </a:lnTo>
                  <a:lnTo>
                    <a:pt x="413" y="88"/>
                  </a:lnTo>
                  <a:lnTo>
                    <a:pt x="430" y="64"/>
                  </a:lnTo>
                  <a:lnTo>
                    <a:pt x="422" y="32"/>
                  </a:lnTo>
                  <a:lnTo>
                    <a:pt x="396" y="56"/>
                  </a:lnTo>
                  <a:lnTo>
                    <a:pt x="346" y="40"/>
                  </a:lnTo>
                  <a:lnTo>
                    <a:pt x="346" y="16"/>
                  </a:lnTo>
                  <a:lnTo>
                    <a:pt x="337" y="8"/>
                  </a:lnTo>
                  <a:lnTo>
                    <a:pt x="253" y="0"/>
                  </a:lnTo>
                  <a:lnTo>
                    <a:pt x="270" y="24"/>
                  </a:lnTo>
                  <a:lnTo>
                    <a:pt x="245" y="40"/>
                  </a:lnTo>
                  <a:lnTo>
                    <a:pt x="245" y="64"/>
                  </a:lnTo>
                  <a:lnTo>
                    <a:pt x="278" y="112"/>
                  </a:lnTo>
                  <a:lnTo>
                    <a:pt x="253" y="112"/>
                  </a:lnTo>
                  <a:lnTo>
                    <a:pt x="236" y="112"/>
                  </a:lnTo>
                  <a:lnTo>
                    <a:pt x="228" y="128"/>
                  </a:lnTo>
                  <a:lnTo>
                    <a:pt x="220" y="136"/>
                  </a:lnTo>
                  <a:lnTo>
                    <a:pt x="211" y="136"/>
                  </a:lnTo>
                  <a:lnTo>
                    <a:pt x="186" y="128"/>
                  </a:lnTo>
                  <a:lnTo>
                    <a:pt x="135" y="128"/>
                  </a:lnTo>
                  <a:lnTo>
                    <a:pt x="110" y="144"/>
                  </a:lnTo>
                  <a:lnTo>
                    <a:pt x="110" y="168"/>
                  </a:lnTo>
                  <a:lnTo>
                    <a:pt x="118" y="208"/>
                  </a:lnTo>
                  <a:lnTo>
                    <a:pt x="102" y="248"/>
                  </a:lnTo>
                  <a:lnTo>
                    <a:pt x="76" y="256"/>
                  </a:lnTo>
                  <a:lnTo>
                    <a:pt x="102" y="280"/>
                  </a:lnTo>
                  <a:lnTo>
                    <a:pt x="93" y="312"/>
                  </a:lnTo>
                  <a:lnTo>
                    <a:pt x="68" y="320"/>
                  </a:lnTo>
                  <a:lnTo>
                    <a:pt x="68" y="344"/>
                  </a:lnTo>
                  <a:lnTo>
                    <a:pt x="17" y="352"/>
                  </a:lnTo>
                  <a:lnTo>
                    <a:pt x="17" y="384"/>
                  </a:lnTo>
                  <a:lnTo>
                    <a:pt x="17" y="432"/>
                  </a:lnTo>
                  <a:lnTo>
                    <a:pt x="0" y="448"/>
                  </a:lnTo>
                  <a:lnTo>
                    <a:pt x="0" y="472"/>
                  </a:lnTo>
                  <a:lnTo>
                    <a:pt x="9" y="480"/>
                  </a:lnTo>
                  <a:lnTo>
                    <a:pt x="34" y="504"/>
                  </a:lnTo>
                  <a:lnTo>
                    <a:pt x="34" y="536"/>
                  </a:lnTo>
                  <a:lnTo>
                    <a:pt x="17" y="552"/>
                  </a:lnTo>
                  <a:lnTo>
                    <a:pt x="9" y="552"/>
                  </a:lnTo>
                  <a:lnTo>
                    <a:pt x="9" y="576"/>
                  </a:lnTo>
                  <a:lnTo>
                    <a:pt x="43" y="600"/>
                  </a:lnTo>
                  <a:lnTo>
                    <a:pt x="26" y="632"/>
                  </a:lnTo>
                  <a:lnTo>
                    <a:pt x="51" y="664"/>
                  </a:lnTo>
                  <a:lnTo>
                    <a:pt x="76" y="672"/>
                  </a:lnTo>
                  <a:lnTo>
                    <a:pt x="135" y="688"/>
                  </a:lnTo>
                  <a:lnTo>
                    <a:pt x="186" y="704"/>
                  </a:lnTo>
                  <a:lnTo>
                    <a:pt x="152" y="736"/>
                  </a:lnTo>
                  <a:lnTo>
                    <a:pt x="144" y="776"/>
                  </a:lnTo>
                  <a:lnTo>
                    <a:pt x="127" y="864"/>
                  </a:lnTo>
                  <a:lnTo>
                    <a:pt x="118" y="864"/>
                  </a:lnTo>
                  <a:lnTo>
                    <a:pt x="144" y="872"/>
                  </a:lnTo>
                  <a:lnTo>
                    <a:pt x="194" y="864"/>
                  </a:lnTo>
                  <a:close/>
                </a:path>
              </a:pathLst>
            </a:custGeom>
            <a:grpFill/>
            <a:ln w="12700">
              <a:solidFill>
                <a:schemeClr val="accent3">
                  <a:lumMod val="50000"/>
                </a:schemeClr>
              </a:solidFill>
              <a:prstDash val="solid"/>
              <a:round/>
              <a:headEnd/>
              <a:tailEnd/>
            </a:ln>
          </p:spPr>
          <p:txBody>
            <a:bodyPr/>
            <a:lstStyle/>
            <a:p>
              <a:endParaRPr lang="en-GB"/>
            </a:p>
          </p:txBody>
        </p:sp>
        <p:sp>
          <p:nvSpPr>
            <p:cNvPr id="40" name="Freeform 44"/>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9525">
              <a:solidFill>
                <a:schemeClr val="accent3">
                  <a:lumMod val="50000"/>
                </a:schemeClr>
              </a:solidFill>
              <a:round/>
              <a:headEnd/>
              <a:tailEnd/>
            </a:ln>
          </p:spPr>
          <p:txBody>
            <a:bodyPr/>
            <a:lstStyle/>
            <a:p>
              <a:endParaRPr lang="en-GB"/>
            </a:p>
          </p:txBody>
        </p:sp>
        <p:sp>
          <p:nvSpPr>
            <p:cNvPr id="41" name="Freeform 45"/>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9525">
              <a:solidFill>
                <a:schemeClr val="accent3">
                  <a:lumMod val="50000"/>
                </a:schemeClr>
              </a:solidFill>
              <a:round/>
              <a:headEnd/>
              <a:tailEnd/>
            </a:ln>
          </p:spPr>
          <p:txBody>
            <a:bodyPr/>
            <a:lstStyle/>
            <a:p>
              <a:endParaRPr lang="en-GB"/>
            </a:p>
          </p:txBody>
        </p:sp>
        <p:sp>
          <p:nvSpPr>
            <p:cNvPr id="42" name="Freeform 46"/>
            <p:cNvSpPr>
              <a:spLocks/>
            </p:cNvSpPr>
            <p:nvPr/>
          </p:nvSpPr>
          <p:spPr bwMode="auto">
            <a:xfrm>
              <a:off x="3398" y="2928"/>
              <a:ext cx="421" cy="232"/>
            </a:xfrm>
            <a:custGeom>
              <a:avLst/>
              <a:gdLst>
                <a:gd name="T0" fmla="*/ 371 w 421"/>
                <a:gd name="T1" fmla="*/ 104 h 232"/>
                <a:gd name="T2" fmla="*/ 354 w 421"/>
                <a:gd name="T3" fmla="*/ 88 h 232"/>
                <a:gd name="T4" fmla="*/ 329 w 421"/>
                <a:gd name="T5" fmla="*/ 72 h 232"/>
                <a:gd name="T6" fmla="*/ 337 w 421"/>
                <a:gd name="T7" fmla="*/ 32 h 232"/>
                <a:gd name="T8" fmla="*/ 337 w 421"/>
                <a:gd name="T9" fmla="*/ 24 h 232"/>
                <a:gd name="T10" fmla="*/ 253 w 421"/>
                <a:gd name="T11" fmla="*/ 0 h 232"/>
                <a:gd name="T12" fmla="*/ 219 w 421"/>
                <a:gd name="T13" fmla="*/ 16 h 232"/>
                <a:gd name="T14" fmla="*/ 169 w 421"/>
                <a:gd name="T15" fmla="*/ 24 h 232"/>
                <a:gd name="T16" fmla="*/ 143 w 421"/>
                <a:gd name="T17" fmla="*/ 16 h 232"/>
                <a:gd name="T18" fmla="*/ 118 w 421"/>
                <a:gd name="T19" fmla="*/ 32 h 232"/>
                <a:gd name="T20" fmla="*/ 84 w 421"/>
                <a:gd name="T21" fmla="*/ 40 h 232"/>
                <a:gd name="T22" fmla="*/ 76 w 421"/>
                <a:gd name="T23" fmla="*/ 72 h 232"/>
                <a:gd name="T24" fmla="*/ 51 w 421"/>
                <a:gd name="T25" fmla="*/ 88 h 232"/>
                <a:gd name="T26" fmla="*/ 42 w 421"/>
                <a:gd name="T27" fmla="*/ 112 h 232"/>
                <a:gd name="T28" fmla="*/ 9 w 421"/>
                <a:gd name="T29" fmla="*/ 152 h 232"/>
                <a:gd name="T30" fmla="*/ 0 w 421"/>
                <a:gd name="T31" fmla="*/ 184 h 232"/>
                <a:gd name="T32" fmla="*/ 34 w 421"/>
                <a:gd name="T33" fmla="*/ 168 h 232"/>
                <a:gd name="T34" fmla="*/ 76 w 421"/>
                <a:gd name="T35" fmla="*/ 184 h 232"/>
                <a:gd name="T36" fmla="*/ 84 w 421"/>
                <a:gd name="T37" fmla="*/ 200 h 232"/>
                <a:gd name="T38" fmla="*/ 101 w 421"/>
                <a:gd name="T39" fmla="*/ 224 h 232"/>
                <a:gd name="T40" fmla="*/ 177 w 421"/>
                <a:gd name="T41" fmla="*/ 216 h 232"/>
                <a:gd name="T42" fmla="*/ 219 w 421"/>
                <a:gd name="T43" fmla="*/ 152 h 232"/>
                <a:gd name="T44" fmla="*/ 287 w 421"/>
                <a:gd name="T45" fmla="*/ 232 h 232"/>
                <a:gd name="T46" fmla="*/ 312 w 421"/>
                <a:gd name="T47" fmla="*/ 152 h 232"/>
                <a:gd name="T48" fmla="*/ 354 w 421"/>
                <a:gd name="T49" fmla="*/ 160 h 232"/>
                <a:gd name="T50" fmla="*/ 379 w 421"/>
                <a:gd name="T51" fmla="*/ 144 h 232"/>
                <a:gd name="T52" fmla="*/ 413 w 421"/>
                <a:gd name="T53" fmla="*/ 144 h 232"/>
                <a:gd name="T54" fmla="*/ 421 w 421"/>
                <a:gd name="T55" fmla="*/ 136 h 232"/>
                <a:gd name="T56" fmla="*/ 413 w 421"/>
                <a:gd name="T57" fmla="*/ 96 h 232"/>
                <a:gd name="T58" fmla="*/ 371 w 421"/>
                <a:gd name="T59" fmla="*/ 104 h 2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21" h="232">
                  <a:moveTo>
                    <a:pt x="371" y="104"/>
                  </a:moveTo>
                  <a:lnTo>
                    <a:pt x="354" y="88"/>
                  </a:lnTo>
                  <a:lnTo>
                    <a:pt x="329" y="72"/>
                  </a:lnTo>
                  <a:lnTo>
                    <a:pt x="337" y="32"/>
                  </a:lnTo>
                  <a:lnTo>
                    <a:pt x="337" y="24"/>
                  </a:lnTo>
                  <a:lnTo>
                    <a:pt x="253" y="0"/>
                  </a:lnTo>
                  <a:lnTo>
                    <a:pt x="219" y="16"/>
                  </a:lnTo>
                  <a:lnTo>
                    <a:pt x="169" y="24"/>
                  </a:lnTo>
                  <a:lnTo>
                    <a:pt x="143" y="16"/>
                  </a:lnTo>
                  <a:lnTo>
                    <a:pt x="118" y="32"/>
                  </a:lnTo>
                  <a:lnTo>
                    <a:pt x="84" y="40"/>
                  </a:lnTo>
                  <a:lnTo>
                    <a:pt x="76" y="72"/>
                  </a:lnTo>
                  <a:lnTo>
                    <a:pt x="51" y="88"/>
                  </a:lnTo>
                  <a:lnTo>
                    <a:pt x="42" y="112"/>
                  </a:lnTo>
                  <a:lnTo>
                    <a:pt x="9" y="152"/>
                  </a:lnTo>
                  <a:lnTo>
                    <a:pt x="0" y="184"/>
                  </a:lnTo>
                  <a:lnTo>
                    <a:pt x="34" y="168"/>
                  </a:lnTo>
                  <a:lnTo>
                    <a:pt x="76" y="184"/>
                  </a:lnTo>
                  <a:lnTo>
                    <a:pt x="84" y="200"/>
                  </a:lnTo>
                  <a:lnTo>
                    <a:pt x="101" y="224"/>
                  </a:lnTo>
                  <a:lnTo>
                    <a:pt x="177" y="216"/>
                  </a:lnTo>
                  <a:lnTo>
                    <a:pt x="219" y="152"/>
                  </a:lnTo>
                  <a:lnTo>
                    <a:pt x="287" y="232"/>
                  </a:lnTo>
                  <a:lnTo>
                    <a:pt x="312" y="152"/>
                  </a:lnTo>
                  <a:lnTo>
                    <a:pt x="354" y="160"/>
                  </a:lnTo>
                  <a:lnTo>
                    <a:pt x="379" y="144"/>
                  </a:lnTo>
                  <a:lnTo>
                    <a:pt x="413" y="144"/>
                  </a:lnTo>
                  <a:lnTo>
                    <a:pt x="421" y="136"/>
                  </a:lnTo>
                  <a:lnTo>
                    <a:pt x="413" y="96"/>
                  </a:lnTo>
                  <a:lnTo>
                    <a:pt x="371" y="104"/>
                  </a:lnTo>
                  <a:close/>
                </a:path>
              </a:pathLst>
            </a:custGeom>
            <a:grpFill/>
            <a:ln w="12700">
              <a:solidFill>
                <a:schemeClr val="accent3">
                  <a:lumMod val="50000"/>
                </a:schemeClr>
              </a:solidFill>
              <a:prstDash val="solid"/>
              <a:round/>
              <a:headEnd/>
              <a:tailEnd/>
            </a:ln>
          </p:spPr>
          <p:txBody>
            <a:bodyPr/>
            <a:lstStyle/>
            <a:p>
              <a:endParaRPr lang="en-GB"/>
            </a:p>
          </p:txBody>
        </p:sp>
        <p:sp>
          <p:nvSpPr>
            <p:cNvPr id="43" name="Freeform 47"/>
            <p:cNvSpPr>
              <a:spLocks/>
            </p:cNvSpPr>
            <p:nvPr/>
          </p:nvSpPr>
          <p:spPr bwMode="auto">
            <a:xfrm>
              <a:off x="3727" y="2760"/>
              <a:ext cx="682" cy="312"/>
            </a:xfrm>
            <a:custGeom>
              <a:avLst/>
              <a:gdLst>
                <a:gd name="T0" fmla="*/ 472 w 682"/>
                <a:gd name="T1" fmla="*/ 304 h 312"/>
                <a:gd name="T2" fmla="*/ 505 w 682"/>
                <a:gd name="T3" fmla="*/ 280 h 312"/>
                <a:gd name="T4" fmla="*/ 556 w 682"/>
                <a:gd name="T5" fmla="*/ 280 h 312"/>
                <a:gd name="T6" fmla="*/ 598 w 682"/>
                <a:gd name="T7" fmla="*/ 272 h 312"/>
                <a:gd name="T8" fmla="*/ 598 w 682"/>
                <a:gd name="T9" fmla="*/ 248 h 312"/>
                <a:gd name="T10" fmla="*/ 623 w 682"/>
                <a:gd name="T11" fmla="*/ 224 h 312"/>
                <a:gd name="T12" fmla="*/ 632 w 682"/>
                <a:gd name="T13" fmla="*/ 184 h 312"/>
                <a:gd name="T14" fmla="*/ 632 w 682"/>
                <a:gd name="T15" fmla="*/ 144 h 312"/>
                <a:gd name="T16" fmla="*/ 674 w 682"/>
                <a:gd name="T17" fmla="*/ 128 h 312"/>
                <a:gd name="T18" fmla="*/ 682 w 682"/>
                <a:gd name="T19" fmla="*/ 96 h 312"/>
                <a:gd name="T20" fmla="*/ 649 w 682"/>
                <a:gd name="T21" fmla="*/ 72 h 312"/>
                <a:gd name="T22" fmla="*/ 649 w 682"/>
                <a:gd name="T23" fmla="*/ 24 h 312"/>
                <a:gd name="T24" fmla="*/ 564 w 682"/>
                <a:gd name="T25" fmla="*/ 24 h 312"/>
                <a:gd name="T26" fmla="*/ 488 w 682"/>
                <a:gd name="T27" fmla="*/ 0 h 312"/>
                <a:gd name="T28" fmla="*/ 463 w 682"/>
                <a:gd name="T29" fmla="*/ 48 h 312"/>
                <a:gd name="T30" fmla="*/ 413 w 682"/>
                <a:gd name="T31" fmla="*/ 64 h 312"/>
                <a:gd name="T32" fmla="*/ 371 w 682"/>
                <a:gd name="T33" fmla="*/ 40 h 312"/>
                <a:gd name="T34" fmla="*/ 371 w 682"/>
                <a:gd name="T35" fmla="*/ 64 h 312"/>
                <a:gd name="T36" fmla="*/ 337 w 682"/>
                <a:gd name="T37" fmla="*/ 64 h 312"/>
                <a:gd name="T38" fmla="*/ 328 w 682"/>
                <a:gd name="T39" fmla="*/ 96 h 312"/>
                <a:gd name="T40" fmla="*/ 295 w 682"/>
                <a:gd name="T41" fmla="*/ 120 h 312"/>
                <a:gd name="T42" fmla="*/ 312 w 682"/>
                <a:gd name="T43" fmla="*/ 152 h 312"/>
                <a:gd name="T44" fmla="*/ 312 w 682"/>
                <a:gd name="T45" fmla="*/ 184 h 312"/>
                <a:gd name="T46" fmla="*/ 253 w 682"/>
                <a:gd name="T47" fmla="*/ 168 h 312"/>
                <a:gd name="T48" fmla="*/ 185 w 682"/>
                <a:gd name="T49" fmla="*/ 192 h 312"/>
                <a:gd name="T50" fmla="*/ 143 w 682"/>
                <a:gd name="T51" fmla="*/ 200 h 312"/>
                <a:gd name="T52" fmla="*/ 84 w 682"/>
                <a:gd name="T53" fmla="*/ 192 h 312"/>
                <a:gd name="T54" fmla="*/ 50 w 682"/>
                <a:gd name="T55" fmla="*/ 208 h 312"/>
                <a:gd name="T56" fmla="*/ 8 w 682"/>
                <a:gd name="T57" fmla="*/ 200 h 312"/>
                <a:gd name="T58" fmla="*/ 0 w 682"/>
                <a:gd name="T59" fmla="*/ 240 h 312"/>
                <a:gd name="T60" fmla="*/ 25 w 682"/>
                <a:gd name="T61" fmla="*/ 256 h 312"/>
                <a:gd name="T62" fmla="*/ 42 w 682"/>
                <a:gd name="T63" fmla="*/ 272 h 312"/>
                <a:gd name="T64" fmla="*/ 84 w 682"/>
                <a:gd name="T65" fmla="*/ 264 h 312"/>
                <a:gd name="T66" fmla="*/ 92 w 682"/>
                <a:gd name="T67" fmla="*/ 304 h 312"/>
                <a:gd name="T68" fmla="*/ 101 w 682"/>
                <a:gd name="T69" fmla="*/ 280 h 312"/>
                <a:gd name="T70" fmla="*/ 135 w 682"/>
                <a:gd name="T71" fmla="*/ 288 h 312"/>
                <a:gd name="T72" fmla="*/ 168 w 682"/>
                <a:gd name="T73" fmla="*/ 256 h 312"/>
                <a:gd name="T74" fmla="*/ 244 w 682"/>
                <a:gd name="T75" fmla="*/ 248 h 312"/>
                <a:gd name="T76" fmla="*/ 261 w 682"/>
                <a:gd name="T77" fmla="*/ 272 h 312"/>
                <a:gd name="T78" fmla="*/ 379 w 682"/>
                <a:gd name="T79" fmla="*/ 304 h 312"/>
                <a:gd name="T80" fmla="*/ 379 w 682"/>
                <a:gd name="T81" fmla="*/ 312 h 312"/>
                <a:gd name="T82" fmla="*/ 413 w 682"/>
                <a:gd name="T83" fmla="*/ 304 h 312"/>
                <a:gd name="T84" fmla="*/ 472 w 682"/>
                <a:gd name="T85" fmla="*/ 304 h 3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82" h="312">
                  <a:moveTo>
                    <a:pt x="472" y="304"/>
                  </a:moveTo>
                  <a:lnTo>
                    <a:pt x="505" y="280"/>
                  </a:lnTo>
                  <a:lnTo>
                    <a:pt x="556" y="280"/>
                  </a:lnTo>
                  <a:lnTo>
                    <a:pt x="598" y="272"/>
                  </a:lnTo>
                  <a:lnTo>
                    <a:pt x="598" y="248"/>
                  </a:lnTo>
                  <a:lnTo>
                    <a:pt x="623" y="224"/>
                  </a:lnTo>
                  <a:lnTo>
                    <a:pt x="632" y="184"/>
                  </a:lnTo>
                  <a:lnTo>
                    <a:pt x="632" y="144"/>
                  </a:lnTo>
                  <a:lnTo>
                    <a:pt x="674" y="128"/>
                  </a:lnTo>
                  <a:lnTo>
                    <a:pt x="682" y="96"/>
                  </a:lnTo>
                  <a:lnTo>
                    <a:pt x="649" y="72"/>
                  </a:lnTo>
                  <a:lnTo>
                    <a:pt x="649" y="24"/>
                  </a:lnTo>
                  <a:lnTo>
                    <a:pt x="564" y="24"/>
                  </a:lnTo>
                  <a:lnTo>
                    <a:pt x="488" y="0"/>
                  </a:lnTo>
                  <a:lnTo>
                    <a:pt x="463" y="48"/>
                  </a:lnTo>
                  <a:lnTo>
                    <a:pt x="413" y="64"/>
                  </a:lnTo>
                  <a:lnTo>
                    <a:pt x="371" y="40"/>
                  </a:lnTo>
                  <a:lnTo>
                    <a:pt x="371" y="64"/>
                  </a:lnTo>
                  <a:lnTo>
                    <a:pt x="337" y="64"/>
                  </a:lnTo>
                  <a:lnTo>
                    <a:pt x="328" y="96"/>
                  </a:lnTo>
                  <a:lnTo>
                    <a:pt x="295" y="120"/>
                  </a:lnTo>
                  <a:lnTo>
                    <a:pt x="312" y="152"/>
                  </a:lnTo>
                  <a:lnTo>
                    <a:pt x="312" y="184"/>
                  </a:lnTo>
                  <a:lnTo>
                    <a:pt x="253" y="168"/>
                  </a:lnTo>
                  <a:lnTo>
                    <a:pt x="185" y="192"/>
                  </a:lnTo>
                  <a:lnTo>
                    <a:pt x="143" y="200"/>
                  </a:lnTo>
                  <a:lnTo>
                    <a:pt x="84" y="192"/>
                  </a:lnTo>
                  <a:lnTo>
                    <a:pt x="50" y="208"/>
                  </a:lnTo>
                  <a:lnTo>
                    <a:pt x="8" y="200"/>
                  </a:lnTo>
                  <a:lnTo>
                    <a:pt x="0" y="240"/>
                  </a:lnTo>
                  <a:lnTo>
                    <a:pt x="25" y="256"/>
                  </a:lnTo>
                  <a:lnTo>
                    <a:pt x="42" y="272"/>
                  </a:lnTo>
                  <a:lnTo>
                    <a:pt x="84" y="264"/>
                  </a:lnTo>
                  <a:lnTo>
                    <a:pt x="92" y="304"/>
                  </a:lnTo>
                  <a:lnTo>
                    <a:pt x="101" y="280"/>
                  </a:lnTo>
                  <a:lnTo>
                    <a:pt x="135" y="288"/>
                  </a:lnTo>
                  <a:lnTo>
                    <a:pt x="168" y="256"/>
                  </a:lnTo>
                  <a:lnTo>
                    <a:pt x="244" y="248"/>
                  </a:lnTo>
                  <a:lnTo>
                    <a:pt x="261" y="272"/>
                  </a:lnTo>
                  <a:lnTo>
                    <a:pt x="379" y="304"/>
                  </a:lnTo>
                  <a:lnTo>
                    <a:pt x="379" y="312"/>
                  </a:lnTo>
                  <a:lnTo>
                    <a:pt x="413" y="304"/>
                  </a:lnTo>
                  <a:lnTo>
                    <a:pt x="472" y="304"/>
                  </a:lnTo>
                  <a:close/>
                </a:path>
              </a:pathLst>
            </a:custGeom>
            <a:grpFill/>
            <a:ln w="12700">
              <a:solidFill>
                <a:schemeClr val="accent3">
                  <a:lumMod val="50000"/>
                </a:schemeClr>
              </a:solidFill>
              <a:prstDash val="solid"/>
              <a:round/>
              <a:headEnd/>
              <a:tailEnd/>
            </a:ln>
          </p:spPr>
          <p:txBody>
            <a:bodyPr/>
            <a:lstStyle/>
            <a:p>
              <a:endParaRPr lang="en-GB"/>
            </a:p>
          </p:txBody>
        </p:sp>
        <p:sp>
          <p:nvSpPr>
            <p:cNvPr id="44" name="Freeform 48"/>
            <p:cNvSpPr>
              <a:spLocks/>
            </p:cNvSpPr>
            <p:nvPr/>
          </p:nvSpPr>
          <p:spPr bwMode="auto">
            <a:xfrm>
              <a:off x="3946" y="2512"/>
              <a:ext cx="581" cy="312"/>
            </a:xfrm>
            <a:custGeom>
              <a:avLst/>
              <a:gdLst>
                <a:gd name="T0" fmla="*/ 497 w 581"/>
                <a:gd name="T1" fmla="*/ 248 h 312"/>
                <a:gd name="T2" fmla="*/ 531 w 581"/>
                <a:gd name="T3" fmla="*/ 200 h 312"/>
                <a:gd name="T4" fmla="*/ 556 w 581"/>
                <a:gd name="T5" fmla="*/ 176 h 312"/>
                <a:gd name="T6" fmla="*/ 581 w 581"/>
                <a:gd name="T7" fmla="*/ 152 h 312"/>
                <a:gd name="T8" fmla="*/ 564 w 581"/>
                <a:gd name="T9" fmla="*/ 120 h 312"/>
                <a:gd name="T10" fmla="*/ 522 w 581"/>
                <a:gd name="T11" fmla="*/ 112 h 312"/>
                <a:gd name="T12" fmla="*/ 480 w 581"/>
                <a:gd name="T13" fmla="*/ 104 h 312"/>
                <a:gd name="T14" fmla="*/ 463 w 581"/>
                <a:gd name="T15" fmla="*/ 80 h 312"/>
                <a:gd name="T16" fmla="*/ 413 w 581"/>
                <a:gd name="T17" fmla="*/ 64 h 312"/>
                <a:gd name="T18" fmla="*/ 413 w 581"/>
                <a:gd name="T19" fmla="*/ 88 h 312"/>
                <a:gd name="T20" fmla="*/ 387 w 581"/>
                <a:gd name="T21" fmla="*/ 104 h 312"/>
                <a:gd name="T22" fmla="*/ 345 w 581"/>
                <a:gd name="T23" fmla="*/ 72 h 312"/>
                <a:gd name="T24" fmla="*/ 354 w 581"/>
                <a:gd name="T25" fmla="*/ 40 h 312"/>
                <a:gd name="T26" fmla="*/ 312 w 581"/>
                <a:gd name="T27" fmla="*/ 40 h 312"/>
                <a:gd name="T28" fmla="*/ 269 w 581"/>
                <a:gd name="T29" fmla="*/ 24 h 312"/>
                <a:gd name="T30" fmla="*/ 227 w 581"/>
                <a:gd name="T31" fmla="*/ 0 h 312"/>
                <a:gd name="T32" fmla="*/ 227 w 581"/>
                <a:gd name="T33" fmla="*/ 24 h 312"/>
                <a:gd name="T34" fmla="*/ 202 w 581"/>
                <a:gd name="T35" fmla="*/ 8 h 312"/>
                <a:gd name="T36" fmla="*/ 168 w 581"/>
                <a:gd name="T37" fmla="*/ 8 h 312"/>
                <a:gd name="T38" fmla="*/ 160 w 581"/>
                <a:gd name="T39" fmla="*/ 40 h 312"/>
                <a:gd name="T40" fmla="*/ 118 w 581"/>
                <a:gd name="T41" fmla="*/ 56 h 312"/>
                <a:gd name="T42" fmla="*/ 76 w 581"/>
                <a:gd name="T43" fmla="*/ 80 h 312"/>
                <a:gd name="T44" fmla="*/ 34 w 581"/>
                <a:gd name="T45" fmla="*/ 88 h 312"/>
                <a:gd name="T46" fmla="*/ 0 w 581"/>
                <a:gd name="T47" fmla="*/ 112 h 312"/>
                <a:gd name="T48" fmla="*/ 34 w 581"/>
                <a:gd name="T49" fmla="*/ 152 h 312"/>
                <a:gd name="T50" fmla="*/ 25 w 581"/>
                <a:gd name="T51" fmla="*/ 176 h 312"/>
                <a:gd name="T52" fmla="*/ 84 w 581"/>
                <a:gd name="T53" fmla="*/ 224 h 312"/>
                <a:gd name="T54" fmla="*/ 160 w 581"/>
                <a:gd name="T55" fmla="*/ 280 h 312"/>
                <a:gd name="T56" fmla="*/ 152 w 581"/>
                <a:gd name="T57" fmla="*/ 288 h 312"/>
                <a:gd name="T58" fmla="*/ 194 w 581"/>
                <a:gd name="T59" fmla="*/ 312 h 312"/>
                <a:gd name="T60" fmla="*/ 244 w 581"/>
                <a:gd name="T61" fmla="*/ 296 h 312"/>
                <a:gd name="T62" fmla="*/ 269 w 581"/>
                <a:gd name="T63" fmla="*/ 248 h 312"/>
                <a:gd name="T64" fmla="*/ 345 w 581"/>
                <a:gd name="T65" fmla="*/ 272 h 312"/>
                <a:gd name="T66" fmla="*/ 430 w 581"/>
                <a:gd name="T67" fmla="*/ 272 h 312"/>
                <a:gd name="T68" fmla="*/ 430 w 581"/>
                <a:gd name="T69" fmla="*/ 280 h 312"/>
                <a:gd name="T70" fmla="*/ 455 w 581"/>
                <a:gd name="T71" fmla="*/ 248 h 312"/>
                <a:gd name="T72" fmla="*/ 497 w 581"/>
                <a:gd name="T73" fmla="*/ 248 h 3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581" h="312">
                  <a:moveTo>
                    <a:pt x="497" y="248"/>
                  </a:moveTo>
                  <a:lnTo>
                    <a:pt x="531" y="200"/>
                  </a:lnTo>
                  <a:lnTo>
                    <a:pt x="556" y="176"/>
                  </a:lnTo>
                  <a:lnTo>
                    <a:pt x="581" y="152"/>
                  </a:lnTo>
                  <a:lnTo>
                    <a:pt x="564" y="120"/>
                  </a:lnTo>
                  <a:lnTo>
                    <a:pt x="522" y="112"/>
                  </a:lnTo>
                  <a:lnTo>
                    <a:pt x="480" y="104"/>
                  </a:lnTo>
                  <a:lnTo>
                    <a:pt x="463" y="80"/>
                  </a:lnTo>
                  <a:lnTo>
                    <a:pt x="413" y="64"/>
                  </a:lnTo>
                  <a:lnTo>
                    <a:pt x="413" y="88"/>
                  </a:lnTo>
                  <a:lnTo>
                    <a:pt x="387" y="104"/>
                  </a:lnTo>
                  <a:lnTo>
                    <a:pt x="345" y="72"/>
                  </a:lnTo>
                  <a:lnTo>
                    <a:pt x="354" y="40"/>
                  </a:lnTo>
                  <a:lnTo>
                    <a:pt x="312" y="40"/>
                  </a:lnTo>
                  <a:lnTo>
                    <a:pt x="269" y="24"/>
                  </a:lnTo>
                  <a:lnTo>
                    <a:pt x="227" y="0"/>
                  </a:lnTo>
                  <a:lnTo>
                    <a:pt x="227" y="24"/>
                  </a:lnTo>
                  <a:lnTo>
                    <a:pt x="202" y="8"/>
                  </a:lnTo>
                  <a:lnTo>
                    <a:pt x="168" y="8"/>
                  </a:lnTo>
                  <a:lnTo>
                    <a:pt x="160" y="40"/>
                  </a:lnTo>
                  <a:lnTo>
                    <a:pt x="118" y="56"/>
                  </a:lnTo>
                  <a:lnTo>
                    <a:pt x="76" y="80"/>
                  </a:lnTo>
                  <a:lnTo>
                    <a:pt x="34" y="88"/>
                  </a:lnTo>
                  <a:lnTo>
                    <a:pt x="0" y="112"/>
                  </a:lnTo>
                  <a:lnTo>
                    <a:pt x="34" y="152"/>
                  </a:lnTo>
                  <a:lnTo>
                    <a:pt x="25" y="176"/>
                  </a:lnTo>
                  <a:lnTo>
                    <a:pt x="84" y="224"/>
                  </a:lnTo>
                  <a:lnTo>
                    <a:pt x="160" y="280"/>
                  </a:lnTo>
                  <a:lnTo>
                    <a:pt x="152" y="288"/>
                  </a:lnTo>
                  <a:lnTo>
                    <a:pt x="194" y="312"/>
                  </a:lnTo>
                  <a:lnTo>
                    <a:pt x="244" y="296"/>
                  </a:lnTo>
                  <a:lnTo>
                    <a:pt x="269" y="248"/>
                  </a:lnTo>
                  <a:lnTo>
                    <a:pt x="345" y="272"/>
                  </a:lnTo>
                  <a:lnTo>
                    <a:pt x="430" y="272"/>
                  </a:lnTo>
                  <a:lnTo>
                    <a:pt x="430" y="280"/>
                  </a:lnTo>
                  <a:lnTo>
                    <a:pt x="455" y="248"/>
                  </a:lnTo>
                  <a:lnTo>
                    <a:pt x="497" y="248"/>
                  </a:lnTo>
                  <a:close/>
                </a:path>
              </a:pathLst>
            </a:custGeom>
            <a:grpFill/>
            <a:ln w="12700">
              <a:solidFill>
                <a:schemeClr val="accent3">
                  <a:lumMod val="50000"/>
                </a:schemeClr>
              </a:solidFill>
              <a:prstDash val="solid"/>
              <a:round/>
              <a:headEnd/>
              <a:tailEnd/>
            </a:ln>
          </p:spPr>
          <p:txBody>
            <a:bodyPr/>
            <a:lstStyle/>
            <a:p>
              <a:endParaRPr lang="en-GB"/>
            </a:p>
          </p:txBody>
        </p:sp>
        <p:sp>
          <p:nvSpPr>
            <p:cNvPr id="45" name="Freeform 49"/>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9525">
              <a:solidFill>
                <a:schemeClr val="accent3">
                  <a:lumMod val="50000"/>
                </a:schemeClr>
              </a:solidFill>
              <a:round/>
              <a:headEnd/>
              <a:tailEnd/>
            </a:ln>
          </p:spPr>
          <p:txBody>
            <a:bodyPr/>
            <a:lstStyle/>
            <a:p>
              <a:endParaRPr lang="en-GB"/>
            </a:p>
          </p:txBody>
        </p:sp>
        <p:sp>
          <p:nvSpPr>
            <p:cNvPr id="46" name="Freeform 50"/>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9525">
              <a:solidFill>
                <a:schemeClr val="accent3">
                  <a:lumMod val="50000"/>
                </a:schemeClr>
              </a:solidFill>
              <a:round/>
              <a:headEnd/>
              <a:tailEnd/>
            </a:ln>
          </p:spPr>
          <p:txBody>
            <a:bodyPr/>
            <a:lstStyle/>
            <a:p>
              <a:endParaRPr lang="en-GB"/>
            </a:p>
          </p:txBody>
        </p:sp>
        <p:sp>
          <p:nvSpPr>
            <p:cNvPr id="47" name="Freeform 51"/>
            <p:cNvSpPr>
              <a:spLocks/>
            </p:cNvSpPr>
            <p:nvPr/>
          </p:nvSpPr>
          <p:spPr bwMode="auto">
            <a:xfrm>
              <a:off x="4098" y="3000"/>
              <a:ext cx="278" cy="200"/>
            </a:xfrm>
            <a:custGeom>
              <a:avLst/>
              <a:gdLst>
                <a:gd name="T0" fmla="*/ 50 w 278"/>
                <a:gd name="T1" fmla="*/ 192 h 200"/>
                <a:gd name="T2" fmla="*/ 92 w 278"/>
                <a:gd name="T3" fmla="*/ 160 h 200"/>
                <a:gd name="T4" fmla="*/ 117 w 278"/>
                <a:gd name="T5" fmla="*/ 176 h 200"/>
                <a:gd name="T6" fmla="*/ 151 w 278"/>
                <a:gd name="T7" fmla="*/ 184 h 200"/>
                <a:gd name="T8" fmla="*/ 168 w 278"/>
                <a:gd name="T9" fmla="*/ 152 h 200"/>
                <a:gd name="T10" fmla="*/ 202 w 278"/>
                <a:gd name="T11" fmla="*/ 144 h 200"/>
                <a:gd name="T12" fmla="*/ 202 w 278"/>
                <a:gd name="T13" fmla="*/ 104 h 200"/>
                <a:gd name="T14" fmla="*/ 235 w 278"/>
                <a:gd name="T15" fmla="*/ 64 h 200"/>
                <a:gd name="T16" fmla="*/ 278 w 278"/>
                <a:gd name="T17" fmla="*/ 48 h 200"/>
                <a:gd name="T18" fmla="*/ 235 w 278"/>
                <a:gd name="T19" fmla="*/ 0 h 200"/>
                <a:gd name="T20" fmla="*/ 227 w 278"/>
                <a:gd name="T21" fmla="*/ 8 h 200"/>
                <a:gd name="T22" fmla="*/ 227 w 278"/>
                <a:gd name="T23" fmla="*/ 32 h 200"/>
                <a:gd name="T24" fmla="*/ 185 w 278"/>
                <a:gd name="T25" fmla="*/ 40 h 200"/>
                <a:gd name="T26" fmla="*/ 134 w 278"/>
                <a:gd name="T27" fmla="*/ 40 h 200"/>
                <a:gd name="T28" fmla="*/ 101 w 278"/>
                <a:gd name="T29" fmla="*/ 64 h 200"/>
                <a:gd name="T30" fmla="*/ 42 w 278"/>
                <a:gd name="T31" fmla="*/ 64 h 200"/>
                <a:gd name="T32" fmla="*/ 8 w 278"/>
                <a:gd name="T33" fmla="*/ 72 h 200"/>
                <a:gd name="T34" fmla="*/ 0 w 278"/>
                <a:gd name="T35" fmla="*/ 96 h 200"/>
                <a:gd name="T36" fmla="*/ 8 w 278"/>
                <a:gd name="T37" fmla="*/ 152 h 200"/>
                <a:gd name="T38" fmla="*/ 0 w 278"/>
                <a:gd name="T39" fmla="*/ 160 h 200"/>
                <a:gd name="T40" fmla="*/ 25 w 278"/>
                <a:gd name="T41" fmla="*/ 152 h 200"/>
                <a:gd name="T42" fmla="*/ 8 w 278"/>
                <a:gd name="T43" fmla="*/ 176 h 200"/>
                <a:gd name="T44" fmla="*/ 8 w 278"/>
                <a:gd name="T45" fmla="*/ 200 h 200"/>
                <a:gd name="T46" fmla="*/ 16 w 278"/>
                <a:gd name="T47" fmla="*/ 200 h 200"/>
                <a:gd name="T48" fmla="*/ 50 w 278"/>
                <a:gd name="T49" fmla="*/ 192 h 2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78" h="200">
                  <a:moveTo>
                    <a:pt x="50" y="192"/>
                  </a:moveTo>
                  <a:lnTo>
                    <a:pt x="92" y="160"/>
                  </a:lnTo>
                  <a:lnTo>
                    <a:pt x="117" y="176"/>
                  </a:lnTo>
                  <a:lnTo>
                    <a:pt x="151" y="184"/>
                  </a:lnTo>
                  <a:lnTo>
                    <a:pt x="168" y="152"/>
                  </a:lnTo>
                  <a:lnTo>
                    <a:pt x="202" y="144"/>
                  </a:lnTo>
                  <a:lnTo>
                    <a:pt x="202" y="104"/>
                  </a:lnTo>
                  <a:lnTo>
                    <a:pt x="235" y="64"/>
                  </a:lnTo>
                  <a:lnTo>
                    <a:pt x="278" y="48"/>
                  </a:lnTo>
                  <a:lnTo>
                    <a:pt x="235" y="0"/>
                  </a:lnTo>
                  <a:lnTo>
                    <a:pt x="227" y="8"/>
                  </a:lnTo>
                  <a:lnTo>
                    <a:pt x="227" y="32"/>
                  </a:lnTo>
                  <a:lnTo>
                    <a:pt x="185" y="40"/>
                  </a:lnTo>
                  <a:lnTo>
                    <a:pt x="134" y="40"/>
                  </a:lnTo>
                  <a:lnTo>
                    <a:pt x="101" y="64"/>
                  </a:lnTo>
                  <a:lnTo>
                    <a:pt x="42" y="64"/>
                  </a:lnTo>
                  <a:lnTo>
                    <a:pt x="8" y="72"/>
                  </a:lnTo>
                  <a:lnTo>
                    <a:pt x="0" y="96"/>
                  </a:lnTo>
                  <a:lnTo>
                    <a:pt x="8" y="152"/>
                  </a:lnTo>
                  <a:lnTo>
                    <a:pt x="0" y="160"/>
                  </a:lnTo>
                  <a:lnTo>
                    <a:pt x="25" y="152"/>
                  </a:lnTo>
                  <a:lnTo>
                    <a:pt x="8" y="176"/>
                  </a:lnTo>
                  <a:lnTo>
                    <a:pt x="8" y="200"/>
                  </a:lnTo>
                  <a:lnTo>
                    <a:pt x="16" y="200"/>
                  </a:lnTo>
                  <a:lnTo>
                    <a:pt x="50" y="192"/>
                  </a:lnTo>
                  <a:close/>
                </a:path>
              </a:pathLst>
            </a:custGeom>
            <a:grpFill/>
            <a:ln w="12700">
              <a:solidFill>
                <a:schemeClr val="accent3">
                  <a:lumMod val="50000"/>
                </a:schemeClr>
              </a:solidFill>
              <a:prstDash val="solid"/>
              <a:round/>
              <a:headEnd/>
              <a:tailEnd/>
            </a:ln>
          </p:spPr>
          <p:txBody>
            <a:bodyPr/>
            <a:lstStyle/>
            <a:p>
              <a:endParaRPr lang="en-GB"/>
            </a:p>
          </p:txBody>
        </p:sp>
        <p:sp>
          <p:nvSpPr>
            <p:cNvPr id="48" name="Freeform 52"/>
            <p:cNvSpPr>
              <a:spLocks/>
            </p:cNvSpPr>
            <p:nvPr/>
          </p:nvSpPr>
          <p:spPr bwMode="auto">
            <a:xfrm>
              <a:off x="4106" y="3056"/>
              <a:ext cx="548" cy="416"/>
            </a:xfrm>
            <a:custGeom>
              <a:avLst/>
              <a:gdLst>
                <a:gd name="T0" fmla="*/ 388 w 548"/>
                <a:gd name="T1" fmla="*/ 360 h 416"/>
                <a:gd name="T2" fmla="*/ 379 w 548"/>
                <a:gd name="T3" fmla="*/ 344 h 416"/>
                <a:gd name="T4" fmla="*/ 345 w 548"/>
                <a:gd name="T5" fmla="*/ 328 h 416"/>
                <a:gd name="T6" fmla="*/ 320 w 548"/>
                <a:gd name="T7" fmla="*/ 296 h 416"/>
                <a:gd name="T8" fmla="*/ 270 w 548"/>
                <a:gd name="T9" fmla="*/ 264 h 416"/>
                <a:gd name="T10" fmla="*/ 236 w 548"/>
                <a:gd name="T11" fmla="*/ 216 h 416"/>
                <a:gd name="T12" fmla="*/ 202 w 548"/>
                <a:gd name="T13" fmla="*/ 200 h 416"/>
                <a:gd name="T14" fmla="*/ 219 w 548"/>
                <a:gd name="T15" fmla="*/ 152 h 416"/>
                <a:gd name="T16" fmla="*/ 236 w 548"/>
                <a:gd name="T17" fmla="*/ 152 h 416"/>
                <a:gd name="T18" fmla="*/ 270 w 548"/>
                <a:gd name="T19" fmla="*/ 168 h 416"/>
                <a:gd name="T20" fmla="*/ 278 w 548"/>
                <a:gd name="T21" fmla="*/ 144 h 416"/>
                <a:gd name="T22" fmla="*/ 312 w 548"/>
                <a:gd name="T23" fmla="*/ 136 h 416"/>
                <a:gd name="T24" fmla="*/ 354 w 548"/>
                <a:gd name="T25" fmla="*/ 144 h 416"/>
                <a:gd name="T26" fmla="*/ 404 w 548"/>
                <a:gd name="T27" fmla="*/ 152 h 416"/>
                <a:gd name="T28" fmla="*/ 438 w 548"/>
                <a:gd name="T29" fmla="*/ 144 h 416"/>
                <a:gd name="T30" fmla="*/ 472 w 548"/>
                <a:gd name="T31" fmla="*/ 152 h 416"/>
                <a:gd name="T32" fmla="*/ 522 w 548"/>
                <a:gd name="T33" fmla="*/ 160 h 416"/>
                <a:gd name="T34" fmla="*/ 522 w 548"/>
                <a:gd name="T35" fmla="*/ 128 h 416"/>
                <a:gd name="T36" fmla="*/ 548 w 548"/>
                <a:gd name="T37" fmla="*/ 120 h 416"/>
                <a:gd name="T38" fmla="*/ 522 w 548"/>
                <a:gd name="T39" fmla="*/ 112 h 416"/>
                <a:gd name="T40" fmla="*/ 497 w 548"/>
                <a:gd name="T41" fmla="*/ 80 h 416"/>
                <a:gd name="T42" fmla="*/ 480 w 548"/>
                <a:gd name="T43" fmla="*/ 48 h 416"/>
                <a:gd name="T44" fmla="*/ 421 w 548"/>
                <a:gd name="T45" fmla="*/ 72 h 416"/>
                <a:gd name="T46" fmla="*/ 388 w 548"/>
                <a:gd name="T47" fmla="*/ 72 h 416"/>
                <a:gd name="T48" fmla="*/ 379 w 548"/>
                <a:gd name="T49" fmla="*/ 48 h 416"/>
                <a:gd name="T50" fmla="*/ 345 w 548"/>
                <a:gd name="T51" fmla="*/ 56 h 416"/>
                <a:gd name="T52" fmla="*/ 320 w 548"/>
                <a:gd name="T53" fmla="*/ 40 h 416"/>
                <a:gd name="T54" fmla="*/ 295 w 548"/>
                <a:gd name="T55" fmla="*/ 16 h 416"/>
                <a:gd name="T56" fmla="*/ 261 w 548"/>
                <a:gd name="T57" fmla="*/ 0 h 416"/>
                <a:gd name="T58" fmla="*/ 227 w 548"/>
                <a:gd name="T59" fmla="*/ 8 h 416"/>
                <a:gd name="T60" fmla="*/ 194 w 548"/>
                <a:gd name="T61" fmla="*/ 48 h 416"/>
                <a:gd name="T62" fmla="*/ 194 w 548"/>
                <a:gd name="T63" fmla="*/ 88 h 416"/>
                <a:gd name="T64" fmla="*/ 160 w 548"/>
                <a:gd name="T65" fmla="*/ 96 h 416"/>
                <a:gd name="T66" fmla="*/ 143 w 548"/>
                <a:gd name="T67" fmla="*/ 128 h 416"/>
                <a:gd name="T68" fmla="*/ 109 w 548"/>
                <a:gd name="T69" fmla="*/ 120 h 416"/>
                <a:gd name="T70" fmla="*/ 84 w 548"/>
                <a:gd name="T71" fmla="*/ 104 h 416"/>
                <a:gd name="T72" fmla="*/ 42 w 548"/>
                <a:gd name="T73" fmla="*/ 136 h 416"/>
                <a:gd name="T74" fmla="*/ 8 w 548"/>
                <a:gd name="T75" fmla="*/ 144 h 416"/>
                <a:gd name="T76" fmla="*/ 0 w 548"/>
                <a:gd name="T77" fmla="*/ 144 h 416"/>
                <a:gd name="T78" fmla="*/ 0 w 548"/>
                <a:gd name="T79" fmla="*/ 152 h 416"/>
                <a:gd name="T80" fmla="*/ 34 w 548"/>
                <a:gd name="T81" fmla="*/ 216 h 416"/>
                <a:gd name="T82" fmla="*/ 84 w 548"/>
                <a:gd name="T83" fmla="*/ 152 h 416"/>
                <a:gd name="T84" fmla="*/ 84 w 548"/>
                <a:gd name="T85" fmla="*/ 216 h 416"/>
                <a:gd name="T86" fmla="*/ 126 w 548"/>
                <a:gd name="T87" fmla="*/ 192 h 416"/>
                <a:gd name="T88" fmla="*/ 126 w 548"/>
                <a:gd name="T89" fmla="*/ 240 h 416"/>
                <a:gd name="T90" fmla="*/ 177 w 548"/>
                <a:gd name="T91" fmla="*/ 264 h 416"/>
                <a:gd name="T92" fmla="*/ 160 w 548"/>
                <a:gd name="T93" fmla="*/ 272 h 416"/>
                <a:gd name="T94" fmla="*/ 219 w 548"/>
                <a:gd name="T95" fmla="*/ 312 h 416"/>
                <a:gd name="T96" fmla="*/ 227 w 548"/>
                <a:gd name="T97" fmla="*/ 336 h 416"/>
                <a:gd name="T98" fmla="*/ 253 w 548"/>
                <a:gd name="T99" fmla="*/ 352 h 416"/>
                <a:gd name="T100" fmla="*/ 312 w 548"/>
                <a:gd name="T101" fmla="*/ 360 h 416"/>
                <a:gd name="T102" fmla="*/ 371 w 548"/>
                <a:gd name="T103" fmla="*/ 384 h 416"/>
                <a:gd name="T104" fmla="*/ 312 w 548"/>
                <a:gd name="T105" fmla="*/ 392 h 416"/>
                <a:gd name="T106" fmla="*/ 413 w 548"/>
                <a:gd name="T107" fmla="*/ 416 h 416"/>
                <a:gd name="T108" fmla="*/ 413 w 548"/>
                <a:gd name="T109" fmla="*/ 384 h 416"/>
                <a:gd name="T110" fmla="*/ 388 w 548"/>
                <a:gd name="T111" fmla="*/ 360 h 41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48" h="416">
                  <a:moveTo>
                    <a:pt x="388" y="360"/>
                  </a:moveTo>
                  <a:lnTo>
                    <a:pt x="379" y="344"/>
                  </a:lnTo>
                  <a:lnTo>
                    <a:pt x="345" y="328"/>
                  </a:lnTo>
                  <a:lnTo>
                    <a:pt x="320" y="296"/>
                  </a:lnTo>
                  <a:lnTo>
                    <a:pt x="270" y="264"/>
                  </a:lnTo>
                  <a:lnTo>
                    <a:pt x="236" y="216"/>
                  </a:lnTo>
                  <a:lnTo>
                    <a:pt x="202" y="200"/>
                  </a:lnTo>
                  <a:lnTo>
                    <a:pt x="219" y="152"/>
                  </a:lnTo>
                  <a:lnTo>
                    <a:pt x="236" y="152"/>
                  </a:lnTo>
                  <a:lnTo>
                    <a:pt x="270" y="168"/>
                  </a:lnTo>
                  <a:lnTo>
                    <a:pt x="278" y="144"/>
                  </a:lnTo>
                  <a:lnTo>
                    <a:pt x="312" y="136"/>
                  </a:lnTo>
                  <a:lnTo>
                    <a:pt x="354" y="144"/>
                  </a:lnTo>
                  <a:lnTo>
                    <a:pt x="404" y="152"/>
                  </a:lnTo>
                  <a:lnTo>
                    <a:pt x="438" y="144"/>
                  </a:lnTo>
                  <a:lnTo>
                    <a:pt x="472" y="152"/>
                  </a:lnTo>
                  <a:lnTo>
                    <a:pt x="522" y="160"/>
                  </a:lnTo>
                  <a:lnTo>
                    <a:pt x="522" y="128"/>
                  </a:lnTo>
                  <a:lnTo>
                    <a:pt x="548" y="120"/>
                  </a:lnTo>
                  <a:lnTo>
                    <a:pt x="522" y="112"/>
                  </a:lnTo>
                  <a:lnTo>
                    <a:pt x="497" y="80"/>
                  </a:lnTo>
                  <a:lnTo>
                    <a:pt x="480" y="48"/>
                  </a:lnTo>
                  <a:lnTo>
                    <a:pt x="421" y="72"/>
                  </a:lnTo>
                  <a:lnTo>
                    <a:pt x="388" y="72"/>
                  </a:lnTo>
                  <a:lnTo>
                    <a:pt x="379" y="48"/>
                  </a:lnTo>
                  <a:lnTo>
                    <a:pt x="345" y="56"/>
                  </a:lnTo>
                  <a:lnTo>
                    <a:pt x="320" y="40"/>
                  </a:lnTo>
                  <a:lnTo>
                    <a:pt x="295" y="16"/>
                  </a:lnTo>
                  <a:lnTo>
                    <a:pt x="261" y="0"/>
                  </a:lnTo>
                  <a:lnTo>
                    <a:pt x="227" y="8"/>
                  </a:lnTo>
                  <a:lnTo>
                    <a:pt x="194" y="48"/>
                  </a:lnTo>
                  <a:lnTo>
                    <a:pt x="194" y="88"/>
                  </a:lnTo>
                  <a:lnTo>
                    <a:pt x="160" y="96"/>
                  </a:lnTo>
                  <a:lnTo>
                    <a:pt x="143" y="128"/>
                  </a:lnTo>
                  <a:lnTo>
                    <a:pt x="109" y="120"/>
                  </a:lnTo>
                  <a:lnTo>
                    <a:pt x="84" y="104"/>
                  </a:lnTo>
                  <a:lnTo>
                    <a:pt x="42" y="136"/>
                  </a:lnTo>
                  <a:lnTo>
                    <a:pt x="8" y="144"/>
                  </a:lnTo>
                  <a:lnTo>
                    <a:pt x="0" y="144"/>
                  </a:lnTo>
                  <a:lnTo>
                    <a:pt x="0" y="152"/>
                  </a:lnTo>
                  <a:lnTo>
                    <a:pt x="34" y="216"/>
                  </a:lnTo>
                  <a:lnTo>
                    <a:pt x="84" y="152"/>
                  </a:lnTo>
                  <a:lnTo>
                    <a:pt x="84" y="216"/>
                  </a:lnTo>
                  <a:lnTo>
                    <a:pt x="126" y="192"/>
                  </a:lnTo>
                  <a:lnTo>
                    <a:pt x="126" y="240"/>
                  </a:lnTo>
                  <a:lnTo>
                    <a:pt x="177" y="264"/>
                  </a:lnTo>
                  <a:lnTo>
                    <a:pt x="160" y="272"/>
                  </a:lnTo>
                  <a:lnTo>
                    <a:pt x="219" y="312"/>
                  </a:lnTo>
                  <a:lnTo>
                    <a:pt x="227" y="336"/>
                  </a:lnTo>
                  <a:lnTo>
                    <a:pt x="253" y="352"/>
                  </a:lnTo>
                  <a:lnTo>
                    <a:pt x="312" y="360"/>
                  </a:lnTo>
                  <a:lnTo>
                    <a:pt x="371" y="384"/>
                  </a:lnTo>
                  <a:lnTo>
                    <a:pt x="312" y="392"/>
                  </a:lnTo>
                  <a:lnTo>
                    <a:pt x="413" y="416"/>
                  </a:lnTo>
                  <a:lnTo>
                    <a:pt x="413" y="384"/>
                  </a:lnTo>
                  <a:lnTo>
                    <a:pt x="388" y="360"/>
                  </a:lnTo>
                  <a:close/>
                </a:path>
              </a:pathLst>
            </a:custGeom>
            <a:grpFill/>
            <a:ln w="12700">
              <a:solidFill>
                <a:schemeClr val="accent3">
                  <a:lumMod val="50000"/>
                </a:schemeClr>
              </a:solidFill>
              <a:prstDash val="solid"/>
              <a:round/>
              <a:headEnd/>
              <a:tailEnd/>
            </a:ln>
          </p:spPr>
          <p:txBody>
            <a:bodyPr/>
            <a:lstStyle/>
            <a:p>
              <a:endParaRPr lang="en-GB"/>
            </a:p>
          </p:txBody>
        </p:sp>
        <p:sp>
          <p:nvSpPr>
            <p:cNvPr id="49" name="Freeform 53"/>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9525">
              <a:solidFill>
                <a:schemeClr val="accent3">
                  <a:lumMod val="50000"/>
                </a:schemeClr>
              </a:solidFill>
              <a:round/>
              <a:headEnd/>
              <a:tailEnd/>
            </a:ln>
          </p:spPr>
          <p:txBody>
            <a:bodyPr/>
            <a:lstStyle/>
            <a:p>
              <a:endParaRPr lang="en-GB"/>
            </a:p>
          </p:txBody>
        </p:sp>
        <p:sp>
          <p:nvSpPr>
            <p:cNvPr id="50" name="Freeform 54"/>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9525">
              <a:solidFill>
                <a:schemeClr val="accent3">
                  <a:lumMod val="50000"/>
                </a:schemeClr>
              </a:solidFill>
              <a:round/>
              <a:headEnd/>
              <a:tailEnd/>
            </a:ln>
          </p:spPr>
          <p:txBody>
            <a:bodyPr/>
            <a:lstStyle/>
            <a:p>
              <a:endParaRPr lang="en-GB"/>
            </a:p>
          </p:txBody>
        </p:sp>
        <p:sp>
          <p:nvSpPr>
            <p:cNvPr id="51" name="Freeform 55"/>
            <p:cNvSpPr>
              <a:spLocks/>
            </p:cNvSpPr>
            <p:nvPr/>
          </p:nvSpPr>
          <p:spPr bwMode="auto">
            <a:xfrm>
              <a:off x="4308" y="3192"/>
              <a:ext cx="388" cy="320"/>
            </a:xfrm>
            <a:custGeom>
              <a:avLst/>
              <a:gdLst>
                <a:gd name="T0" fmla="*/ 287 w 388"/>
                <a:gd name="T1" fmla="*/ 264 h 320"/>
                <a:gd name="T2" fmla="*/ 312 w 388"/>
                <a:gd name="T3" fmla="*/ 248 h 320"/>
                <a:gd name="T4" fmla="*/ 320 w 388"/>
                <a:gd name="T5" fmla="*/ 216 h 320"/>
                <a:gd name="T6" fmla="*/ 346 w 388"/>
                <a:gd name="T7" fmla="*/ 216 h 320"/>
                <a:gd name="T8" fmla="*/ 337 w 388"/>
                <a:gd name="T9" fmla="*/ 192 h 320"/>
                <a:gd name="T10" fmla="*/ 388 w 388"/>
                <a:gd name="T11" fmla="*/ 176 h 320"/>
                <a:gd name="T12" fmla="*/ 362 w 388"/>
                <a:gd name="T13" fmla="*/ 136 h 320"/>
                <a:gd name="T14" fmla="*/ 388 w 388"/>
                <a:gd name="T15" fmla="*/ 120 h 320"/>
                <a:gd name="T16" fmla="*/ 346 w 388"/>
                <a:gd name="T17" fmla="*/ 96 h 320"/>
                <a:gd name="T18" fmla="*/ 337 w 388"/>
                <a:gd name="T19" fmla="*/ 64 h 320"/>
                <a:gd name="T20" fmla="*/ 337 w 388"/>
                <a:gd name="T21" fmla="*/ 32 h 320"/>
                <a:gd name="T22" fmla="*/ 304 w 388"/>
                <a:gd name="T23" fmla="*/ 32 h 320"/>
                <a:gd name="T24" fmla="*/ 295 w 388"/>
                <a:gd name="T25" fmla="*/ 16 h 320"/>
                <a:gd name="T26" fmla="*/ 270 w 388"/>
                <a:gd name="T27" fmla="*/ 16 h 320"/>
                <a:gd name="T28" fmla="*/ 236 w 388"/>
                <a:gd name="T29" fmla="*/ 8 h 320"/>
                <a:gd name="T30" fmla="*/ 202 w 388"/>
                <a:gd name="T31" fmla="*/ 16 h 320"/>
                <a:gd name="T32" fmla="*/ 152 w 388"/>
                <a:gd name="T33" fmla="*/ 8 h 320"/>
                <a:gd name="T34" fmla="*/ 110 w 388"/>
                <a:gd name="T35" fmla="*/ 0 h 320"/>
                <a:gd name="T36" fmla="*/ 76 w 388"/>
                <a:gd name="T37" fmla="*/ 8 h 320"/>
                <a:gd name="T38" fmla="*/ 68 w 388"/>
                <a:gd name="T39" fmla="*/ 32 h 320"/>
                <a:gd name="T40" fmla="*/ 34 w 388"/>
                <a:gd name="T41" fmla="*/ 16 h 320"/>
                <a:gd name="T42" fmla="*/ 17 w 388"/>
                <a:gd name="T43" fmla="*/ 16 h 320"/>
                <a:gd name="T44" fmla="*/ 0 w 388"/>
                <a:gd name="T45" fmla="*/ 64 h 320"/>
                <a:gd name="T46" fmla="*/ 34 w 388"/>
                <a:gd name="T47" fmla="*/ 80 h 320"/>
                <a:gd name="T48" fmla="*/ 68 w 388"/>
                <a:gd name="T49" fmla="*/ 128 h 320"/>
                <a:gd name="T50" fmla="*/ 118 w 388"/>
                <a:gd name="T51" fmla="*/ 160 h 320"/>
                <a:gd name="T52" fmla="*/ 143 w 388"/>
                <a:gd name="T53" fmla="*/ 192 h 320"/>
                <a:gd name="T54" fmla="*/ 177 w 388"/>
                <a:gd name="T55" fmla="*/ 208 h 320"/>
                <a:gd name="T56" fmla="*/ 186 w 388"/>
                <a:gd name="T57" fmla="*/ 224 h 320"/>
                <a:gd name="T58" fmla="*/ 211 w 388"/>
                <a:gd name="T59" fmla="*/ 248 h 320"/>
                <a:gd name="T60" fmla="*/ 211 w 388"/>
                <a:gd name="T61" fmla="*/ 280 h 320"/>
                <a:gd name="T62" fmla="*/ 295 w 388"/>
                <a:gd name="T63" fmla="*/ 320 h 320"/>
                <a:gd name="T64" fmla="*/ 295 w 388"/>
                <a:gd name="T65" fmla="*/ 280 h 320"/>
                <a:gd name="T66" fmla="*/ 287 w 388"/>
                <a:gd name="T67" fmla="*/ 264 h 32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88" h="320">
                  <a:moveTo>
                    <a:pt x="287" y="264"/>
                  </a:moveTo>
                  <a:lnTo>
                    <a:pt x="312" y="248"/>
                  </a:lnTo>
                  <a:lnTo>
                    <a:pt x="320" y="216"/>
                  </a:lnTo>
                  <a:lnTo>
                    <a:pt x="346" y="216"/>
                  </a:lnTo>
                  <a:lnTo>
                    <a:pt x="337" y="192"/>
                  </a:lnTo>
                  <a:lnTo>
                    <a:pt x="388" y="176"/>
                  </a:lnTo>
                  <a:lnTo>
                    <a:pt x="362" y="136"/>
                  </a:lnTo>
                  <a:lnTo>
                    <a:pt x="388" y="120"/>
                  </a:lnTo>
                  <a:lnTo>
                    <a:pt x="346" y="96"/>
                  </a:lnTo>
                  <a:lnTo>
                    <a:pt x="337" y="64"/>
                  </a:lnTo>
                  <a:lnTo>
                    <a:pt x="337" y="32"/>
                  </a:lnTo>
                  <a:lnTo>
                    <a:pt x="304" y="32"/>
                  </a:lnTo>
                  <a:lnTo>
                    <a:pt x="295" y="16"/>
                  </a:lnTo>
                  <a:lnTo>
                    <a:pt x="270" y="16"/>
                  </a:lnTo>
                  <a:lnTo>
                    <a:pt x="236" y="8"/>
                  </a:lnTo>
                  <a:lnTo>
                    <a:pt x="202" y="16"/>
                  </a:lnTo>
                  <a:lnTo>
                    <a:pt x="152" y="8"/>
                  </a:lnTo>
                  <a:lnTo>
                    <a:pt x="110" y="0"/>
                  </a:lnTo>
                  <a:lnTo>
                    <a:pt x="76" y="8"/>
                  </a:lnTo>
                  <a:lnTo>
                    <a:pt x="68" y="32"/>
                  </a:lnTo>
                  <a:lnTo>
                    <a:pt x="34" y="16"/>
                  </a:lnTo>
                  <a:lnTo>
                    <a:pt x="17" y="16"/>
                  </a:lnTo>
                  <a:lnTo>
                    <a:pt x="0" y="64"/>
                  </a:lnTo>
                  <a:lnTo>
                    <a:pt x="34" y="80"/>
                  </a:lnTo>
                  <a:lnTo>
                    <a:pt x="68" y="128"/>
                  </a:lnTo>
                  <a:lnTo>
                    <a:pt x="118" y="160"/>
                  </a:lnTo>
                  <a:lnTo>
                    <a:pt x="143" y="192"/>
                  </a:lnTo>
                  <a:lnTo>
                    <a:pt x="177" y="208"/>
                  </a:lnTo>
                  <a:lnTo>
                    <a:pt x="186" y="224"/>
                  </a:lnTo>
                  <a:lnTo>
                    <a:pt x="211" y="248"/>
                  </a:lnTo>
                  <a:lnTo>
                    <a:pt x="211" y="280"/>
                  </a:lnTo>
                  <a:lnTo>
                    <a:pt x="295" y="320"/>
                  </a:lnTo>
                  <a:lnTo>
                    <a:pt x="295" y="280"/>
                  </a:lnTo>
                  <a:lnTo>
                    <a:pt x="287" y="264"/>
                  </a:lnTo>
                  <a:close/>
                </a:path>
              </a:pathLst>
            </a:custGeom>
            <a:grpFill/>
            <a:ln w="12700">
              <a:solidFill>
                <a:schemeClr val="accent3">
                  <a:lumMod val="50000"/>
                </a:schemeClr>
              </a:solidFill>
              <a:prstDash val="solid"/>
              <a:round/>
              <a:headEnd/>
              <a:tailEnd/>
            </a:ln>
          </p:spPr>
          <p:txBody>
            <a:bodyPr/>
            <a:lstStyle/>
            <a:p>
              <a:endParaRPr lang="en-GB"/>
            </a:p>
          </p:txBody>
        </p:sp>
        <p:sp>
          <p:nvSpPr>
            <p:cNvPr id="52" name="Freeform 56"/>
            <p:cNvSpPr>
              <a:spLocks/>
            </p:cNvSpPr>
            <p:nvPr/>
          </p:nvSpPr>
          <p:spPr bwMode="auto">
            <a:xfrm>
              <a:off x="4333" y="2760"/>
              <a:ext cx="573" cy="368"/>
            </a:xfrm>
            <a:custGeom>
              <a:avLst/>
              <a:gdLst>
                <a:gd name="T0" fmla="*/ 295 w 573"/>
                <a:gd name="T1" fmla="*/ 320 h 368"/>
                <a:gd name="T2" fmla="*/ 329 w 573"/>
                <a:gd name="T3" fmla="*/ 304 h 368"/>
                <a:gd name="T4" fmla="*/ 380 w 573"/>
                <a:gd name="T5" fmla="*/ 304 h 368"/>
                <a:gd name="T6" fmla="*/ 413 w 573"/>
                <a:gd name="T7" fmla="*/ 288 h 368"/>
                <a:gd name="T8" fmla="*/ 439 w 573"/>
                <a:gd name="T9" fmla="*/ 272 h 368"/>
                <a:gd name="T10" fmla="*/ 455 w 573"/>
                <a:gd name="T11" fmla="*/ 264 h 368"/>
                <a:gd name="T12" fmla="*/ 464 w 573"/>
                <a:gd name="T13" fmla="*/ 224 h 368"/>
                <a:gd name="T14" fmla="*/ 472 w 573"/>
                <a:gd name="T15" fmla="*/ 200 h 368"/>
                <a:gd name="T16" fmla="*/ 498 w 573"/>
                <a:gd name="T17" fmla="*/ 168 h 368"/>
                <a:gd name="T18" fmla="*/ 523 w 573"/>
                <a:gd name="T19" fmla="*/ 112 h 368"/>
                <a:gd name="T20" fmla="*/ 548 w 573"/>
                <a:gd name="T21" fmla="*/ 72 h 368"/>
                <a:gd name="T22" fmla="*/ 573 w 573"/>
                <a:gd name="T23" fmla="*/ 48 h 368"/>
                <a:gd name="T24" fmla="*/ 548 w 573"/>
                <a:gd name="T25" fmla="*/ 24 h 368"/>
                <a:gd name="T26" fmla="*/ 514 w 573"/>
                <a:gd name="T27" fmla="*/ 0 h 368"/>
                <a:gd name="T28" fmla="*/ 472 w 573"/>
                <a:gd name="T29" fmla="*/ 8 h 368"/>
                <a:gd name="T30" fmla="*/ 447 w 573"/>
                <a:gd name="T31" fmla="*/ 0 h 368"/>
                <a:gd name="T32" fmla="*/ 405 w 573"/>
                <a:gd name="T33" fmla="*/ 8 h 368"/>
                <a:gd name="T34" fmla="*/ 371 w 573"/>
                <a:gd name="T35" fmla="*/ 8 h 368"/>
                <a:gd name="T36" fmla="*/ 329 w 573"/>
                <a:gd name="T37" fmla="*/ 56 h 368"/>
                <a:gd name="T38" fmla="*/ 287 w 573"/>
                <a:gd name="T39" fmla="*/ 48 h 368"/>
                <a:gd name="T40" fmla="*/ 279 w 573"/>
                <a:gd name="T41" fmla="*/ 64 h 368"/>
                <a:gd name="T42" fmla="*/ 228 w 573"/>
                <a:gd name="T43" fmla="*/ 80 h 368"/>
                <a:gd name="T44" fmla="*/ 228 w 573"/>
                <a:gd name="T45" fmla="*/ 112 h 368"/>
                <a:gd name="T46" fmla="*/ 110 w 573"/>
                <a:gd name="T47" fmla="*/ 128 h 368"/>
                <a:gd name="T48" fmla="*/ 85 w 573"/>
                <a:gd name="T49" fmla="*/ 112 h 368"/>
                <a:gd name="T50" fmla="*/ 68 w 573"/>
                <a:gd name="T51" fmla="*/ 104 h 368"/>
                <a:gd name="T52" fmla="*/ 68 w 573"/>
                <a:gd name="T53" fmla="*/ 128 h 368"/>
                <a:gd name="T54" fmla="*/ 26 w 573"/>
                <a:gd name="T55" fmla="*/ 144 h 368"/>
                <a:gd name="T56" fmla="*/ 26 w 573"/>
                <a:gd name="T57" fmla="*/ 184 h 368"/>
                <a:gd name="T58" fmla="*/ 17 w 573"/>
                <a:gd name="T59" fmla="*/ 224 h 368"/>
                <a:gd name="T60" fmla="*/ 0 w 573"/>
                <a:gd name="T61" fmla="*/ 240 h 368"/>
                <a:gd name="T62" fmla="*/ 43 w 573"/>
                <a:gd name="T63" fmla="*/ 288 h 368"/>
                <a:gd name="T64" fmla="*/ 34 w 573"/>
                <a:gd name="T65" fmla="*/ 296 h 368"/>
                <a:gd name="T66" fmla="*/ 68 w 573"/>
                <a:gd name="T67" fmla="*/ 312 h 368"/>
                <a:gd name="T68" fmla="*/ 93 w 573"/>
                <a:gd name="T69" fmla="*/ 336 h 368"/>
                <a:gd name="T70" fmla="*/ 118 w 573"/>
                <a:gd name="T71" fmla="*/ 352 h 368"/>
                <a:gd name="T72" fmla="*/ 152 w 573"/>
                <a:gd name="T73" fmla="*/ 344 h 368"/>
                <a:gd name="T74" fmla="*/ 161 w 573"/>
                <a:gd name="T75" fmla="*/ 368 h 368"/>
                <a:gd name="T76" fmla="*/ 194 w 573"/>
                <a:gd name="T77" fmla="*/ 368 h 368"/>
                <a:gd name="T78" fmla="*/ 253 w 573"/>
                <a:gd name="T79" fmla="*/ 344 h 368"/>
                <a:gd name="T80" fmla="*/ 262 w 573"/>
                <a:gd name="T81" fmla="*/ 344 h 368"/>
                <a:gd name="T82" fmla="*/ 270 w 573"/>
                <a:gd name="T83" fmla="*/ 320 h 368"/>
                <a:gd name="T84" fmla="*/ 295 w 573"/>
                <a:gd name="T85" fmla="*/ 320 h 3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73" h="368">
                  <a:moveTo>
                    <a:pt x="295" y="320"/>
                  </a:moveTo>
                  <a:lnTo>
                    <a:pt x="329" y="304"/>
                  </a:lnTo>
                  <a:lnTo>
                    <a:pt x="380" y="304"/>
                  </a:lnTo>
                  <a:lnTo>
                    <a:pt x="413" y="288"/>
                  </a:lnTo>
                  <a:lnTo>
                    <a:pt x="439" y="272"/>
                  </a:lnTo>
                  <a:lnTo>
                    <a:pt x="455" y="264"/>
                  </a:lnTo>
                  <a:lnTo>
                    <a:pt x="464" y="224"/>
                  </a:lnTo>
                  <a:lnTo>
                    <a:pt x="472" y="200"/>
                  </a:lnTo>
                  <a:lnTo>
                    <a:pt x="498" y="168"/>
                  </a:lnTo>
                  <a:lnTo>
                    <a:pt x="523" y="112"/>
                  </a:lnTo>
                  <a:lnTo>
                    <a:pt x="548" y="72"/>
                  </a:lnTo>
                  <a:lnTo>
                    <a:pt x="573" y="48"/>
                  </a:lnTo>
                  <a:lnTo>
                    <a:pt x="548" y="24"/>
                  </a:lnTo>
                  <a:lnTo>
                    <a:pt x="514" y="0"/>
                  </a:lnTo>
                  <a:lnTo>
                    <a:pt x="472" y="8"/>
                  </a:lnTo>
                  <a:lnTo>
                    <a:pt x="447" y="0"/>
                  </a:lnTo>
                  <a:lnTo>
                    <a:pt x="405" y="8"/>
                  </a:lnTo>
                  <a:lnTo>
                    <a:pt x="371" y="8"/>
                  </a:lnTo>
                  <a:lnTo>
                    <a:pt x="329" y="56"/>
                  </a:lnTo>
                  <a:lnTo>
                    <a:pt x="287" y="48"/>
                  </a:lnTo>
                  <a:lnTo>
                    <a:pt x="279" y="64"/>
                  </a:lnTo>
                  <a:lnTo>
                    <a:pt x="228" y="80"/>
                  </a:lnTo>
                  <a:lnTo>
                    <a:pt x="228" y="112"/>
                  </a:lnTo>
                  <a:lnTo>
                    <a:pt x="110" y="128"/>
                  </a:lnTo>
                  <a:lnTo>
                    <a:pt x="85" y="112"/>
                  </a:lnTo>
                  <a:lnTo>
                    <a:pt x="68" y="104"/>
                  </a:lnTo>
                  <a:lnTo>
                    <a:pt x="68" y="128"/>
                  </a:lnTo>
                  <a:lnTo>
                    <a:pt x="26" y="144"/>
                  </a:lnTo>
                  <a:lnTo>
                    <a:pt x="26" y="184"/>
                  </a:lnTo>
                  <a:lnTo>
                    <a:pt x="17" y="224"/>
                  </a:lnTo>
                  <a:lnTo>
                    <a:pt x="0" y="240"/>
                  </a:lnTo>
                  <a:lnTo>
                    <a:pt x="43" y="288"/>
                  </a:lnTo>
                  <a:lnTo>
                    <a:pt x="34" y="296"/>
                  </a:lnTo>
                  <a:lnTo>
                    <a:pt x="68" y="312"/>
                  </a:lnTo>
                  <a:lnTo>
                    <a:pt x="93" y="336"/>
                  </a:lnTo>
                  <a:lnTo>
                    <a:pt x="118" y="352"/>
                  </a:lnTo>
                  <a:lnTo>
                    <a:pt x="152" y="344"/>
                  </a:lnTo>
                  <a:lnTo>
                    <a:pt x="161" y="368"/>
                  </a:lnTo>
                  <a:lnTo>
                    <a:pt x="194" y="368"/>
                  </a:lnTo>
                  <a:lnTo>
                    <a:pt x="253" y="344"/>
                  </a:lnTo>
                  <a:lnTo>
                    <a:pt x="262" y="344"/>
                  </a:lnTo>
                  <a:lnTo>
                    <a:pt x="270" y="320"/>
                  </a:lnTo>
                  <a:lnTo>
                    <a:pt x="295" y="320"/>
                  </a:lnTo>
                  <a:close/>
                </a:path>
              </a:pathLst>
            </a:custGeom>
            <a:grpFill/>
            <a:ln w="12700">
              <a:solidFill>
                <a:schemeClr val="accent3">
                  <a:lumMod val="50000"/>
                </a:schemeClr>
              </a:solidFill>
              <a:prstDash val="solid"/>
              <a:round/>
              <a:headEnd/>
              <a:tailEnd/>
            </a:ln>
          </p:spPr>
          <p:txBody>
            <a:bodyPr/>
            <a:lstStyle/>
            <a:p>
              <a:endParaRPr lang="en-GB"/>
            </a:p>
          </p:txBody>
        </p:sp>
        <p:sp>
          <p:nvSpPr>
            <p:cNvPr id="53" name="Freeform 57"/>
            <p:cNvSpPr>
              <a:spLocks/>
            </p:cNvSpPr>
            <p:nvPr/>
          </p:nvSpPr>
          <p:spPr bwMode="auto">
            <a:xfrm>
              <a:off x="4788" y="2760"/>
              <a:ext cx="26" cy="8"/>
            </a:xfrm>
            <a:custGeom>
              <a:avLst/>
              <a:gdLst>
                <a:gd name="T0" fmla="*/ 17 w 26"/>
                <a:gd name="T1" fmla="*/ 8 h 8"/>
                <a:gd name="T2" fmla="*/ 26 w 26"/>
                <a:gd name="T3" fmla="*/ 8 h 8"/>
                <a:gd name="T4" fmla="*/ 0 w 26"/>
                <a:gd name="T5" fmla="*/ 0 h 8"/>
                <a:gd name="T6" fmla="*/ 17 w 26"/>
                <a:gd name="T7" fmla="*/ 8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8">
                  <a:moveTo>
                    <a:pt x="17" y="8"/>
                  </a:moveTo>
                  <a:lnTo>
                    <a:pt x="26" y="8"/>
                  </a:lnTo>
                  <a:lnTo>
                    <a:pt x="0" y="0"/>
                  </a:lnTo>
                  <a:lnTo>
                    <a:pt x="17" y="8"/>
                  </a:lnTo>
                  <a:close/>
                </a:path>
              </a:pathLst>
            </a:custGeom>
            <a:grpFill/>
            <a:ln w="12700">
              <a:solidFill>
                <a:schemeClr val="accent3">
                  <a:lumMod val="50000"/>
                </a:schemeClr>
              </a:solidFill>
              <a:prstDash val="solid"/>
              <a:round/>
              <a:headEnd/>
              <a:tailEnd/>
            </a:ln>
          </p:spPr>
          <p:txBody>
            <a:bodyPr/>
            <a:lstStyle/>
            <a:p>
              <a:endParaRPr lang="en-GB"/>
            </a:p>
          </p:txBody>
        </p:sp>
        <p:sp>
          <p:nvSpPr>
            <p:cNvPr id="54" name="Freeform 58"/>
            <p:cNvSpPr>
              <a:spLocks/>
            </p:cNvSpPr>
            <p:nvPr/>
          </p:nvSpPr>
          <p:spPr bwMode="auto">
            <a:xfrm>
              <a:off x="4814" y="2768"/>
              <a:ext cx="17" cy="1"/>
            </a:xfrm>
            <a:custGeom>
              <a:avLst/>
              <a:gdLst>
                <a:gd name="T0" fmla="*/ 17 w 17"/>
                <a:gd name="T1" fmla="*/ 0 h 1"/>
                <a:gd name="T2" fmla="*/ 0 w 17"/>
                <a:gd name="T3" fmla="*/ 0 h 1"/>
                <a:gd name="T4" fmla="*/ 17 w 17"/>
                <a:gd name="T5" fmla="*/ 0 h 1"/>
                <a:gd name="T6" fmla="*/ 0 60000 65536"/>
                <a:gd name="T7" fmla="*/ 0 60000 65536"/>
                <a:gd name="T8" fmla="*/ 0 60000 65536"/>
              </a:gdLst>
              <a:ahLst/>
              <a:cxnLst>
                <a:cxn ang="T6">
                  <a:pos x="T0" y="T1"/>
                </a:cxn>
                <a:cxn ang="T7">
                  <a:pos x="T2" y="T3"/>
                </a:cxn>
                <a:cxn ang="T8">
                  <a:pos x="T4" y="T5"/>
                </a:cxn>
              </a:cxnLst>
              <a:rect l="0" t="0" r="r" b="b"/>
              <a:pathLst>
                <a:path w="17" h="1">
                  <a:moveTo>
                    <a:pt x="17" y="0"/>
                  </a:moveTo>
                  <a:lnTo>
                    <a:pt x="0" y="0"/>
                  </a:lnTo>
                  <a:lnTo>
                    <a:pt x="17" y="0"/>
                  </a:lnTo>
                  <a:close/>
                </a:path>
              </a:pathLst>
            </a:custGeom>
            <a:grpFill/>
            <a:ln w="9525">
              <a:solidFill>
                <a:schemeClr val="accent3">
                  <a:lumMod val="50000"/>
                </a:schemeClr>
              </a:solidFill>
              <a:round/>
              <a:headEnd/>
              <a:tailEnd/>
            </a:ln>
          </p:spPr>
          <p:txBody>
            <a:bodyPr/>
            <a:lstStyle/>
            <a:p>
              <a:endParaRPr lang="en-GB"/>
            </a:p>
          </p:txBody>
        </p:sp>
        <p:sp>
          <p:nvSpPr>
            <p:cNvPr id="55" name="Line 59"/>
            <p:cNvSpPr>
              <a:spLocks noChangeShapeType="1"/>
            </p:cNvSpPr>
            <p:nvPr/>
          </p:nvSpPr>
          <p:spPr bwMode="auto">
            <a:xfrm flipV="1">
              <a:off x="4805" y="2760"/>
              <a:ext cx="26" cy="8"/>
            </a:xfrm>
            <a:prstGeom prst="line">
              <a:avLst/>
            </a:prstGeom>
            <a:grpFill/>
            <a:ln w="12700">
              <a:solidFill>
                <a:schemeClr val="accent3">
                  <a:lumMod val="50000"/>
                </a:schemeClr>
              </a:solidFill>
              <a:round/>
              <a:headEnd/>
              <a:tailEnd/>
            </a:ln>
          </p:spPr>
          <p:txBody>
            <a:bodyPr/>
            <a:lstStyle/>
            <a:p>
              <a:endParaRPr lang="en-GB"/>
            </a:p>
          </p:txBody>
        </p:sp>
        <p:sp>
          <p:nvSpPr>
            <p:cNvPr id="56" name="Line 60"/>
            <p:cNvSpPr>
              <a:spLocks noChangeShapeType="1"/>
            </p:cNvSpPr>
            <p:nvPr/>
          </p:nvSpPr>
          <p:spPr bwMode="auto">
            <a:xfrm flipV="1">
              <a:off x="4805" y="2760"/>
              <a:ext cx="26" cy="8"/>
            </a:xfrm>
            <a:prstGeom prst="line">
              <a:avLst/>
            </a:prstGeom>
            <a:grpFill/>
            <a:ln w="12700">
              <a:solidFill>
                <a:schemeClr val="accent3">
                  <a:lumMod val="50000"/>
                </a:schemeClr>
              </a:solidFill>
              <a:round/>
              <a:headEnd/>
              <a:tailEnd/>
            </a:ln>
          </p:spPr>
          <p:txBody>
            <a:bodyPr/>
            <a:lstStyle/>
            <a:p>
              <a:endParaRPr lang="en-GB"/>
            </a:p>
          </p:txBody>
        </p:sp>
        <p:sp>
          <p:nvSpPr>
            <p:cNvPr id="57" name="Freeform 61"/>
            <p:cNvSpPr>
              <a:spLocks/>
            </p:cNvSpPr>
            <p:nvPr/>
          </p:nvSpPr>
          <p:spPr bwMode="auto">
            <a:xfrm>
              <a:off x="4780" y="2760"/>
              <a:ext cx="8" cy="1"/>
            </a:xfrm>
            <a:custGeom>
              <a:avLst/>
              <a:gdLst>
                <a:gd name="T0" fmla="*/ 0 w 8"/>
                <a:gd name="T1" fmla="*/ 0 h 1"/>
                <a:gd name="T2" fmla="*/ 8 w 8"/>
                <a:gd name="T3" fmla="*/ 0 h 1"/>
                <a:gd name="T4" fmla="*/ 0 w 8"/>
                <a:gd name="T5" fmla="*/ 0 h 1"/>
                <a:gd name="T6" fmla="*/ 0 60000 65536"/>
                <a:gd name="T7" fmla="*/ 0 60000 65536"/>
                <a:gd name="T8" fmla="*/ 0 60000 65536"/>
              </a:gdLst>
              <a:ahLst/>
              <a:cxnLst>
                <a:cxn ang="T6">
                  <a:pos x="T0" y="T1"/>
                </a:cxn>
                <a:cxn ang="T7">
                  <a:pos x="T2" y="T3"/>
                </a:cxn>
                <a:cxn ang="T8">
                  <a:pos x="T4" y="T5"/>
                </a:cxn>
              </a:cxnLst>
              <a:rect l="0" t="0" r="r" b="b"/>
              <a:pathLst>
                <a:path w="8" h="1">
                  <a:moveTo>
                    <a:pt x="0" y="0"/>
                  </a:moveTo>
                  <a:lnTo>
                    <a:pt x="8" y="0"/>
                  </a:lnTo>
                  <a:lnTo>
                    <a:pt x="0" y="0"/>
                  </a:lnTo>
                  <a:close/>
                </a:path>
              </a:pathLst>
            </a:custGeom>
            <a:grpFill/>
            <a:ln w="9525">
              <a:solidFill>
                <a:schemeClr val="accent3">
                  <a:lumMod val="50000"/>
                </a:schemeClr>
              </a:solidFill>
              <a:round/>
              <a:headEnd/>
              <a:tailEnd/>
            </a:ln>
          </p:spPr>
          <p:txBody>
            <a:bodyPr/>
            <a:lstStyle/>
            <a:p>
              <a:endParaRPr lang="en-GB"/>
            </a:p>
          </p:txBody>
        </p:sp>
        <p:sp>
          <p:nvSpPr>
            <p:cNvPr id="58" name="Freeform 62"/>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9525">
              <a:solidFill>
                <a:schemeClr val="accent3">
                  <a:lumMod val="50000"/>
                </a:schemeClr>
              </a:solidFill>
              <a:round/>
              <a:headEnd/>
              <a:tailEnd/>
            </a:ln>
          </p:spPr>
          <p:txBody>
            <a:bodyPr/>
            <a:lstStyle/>
            <a:p>
              <a:endParaRPr lang="en-GB"/>
            </a:p>
          </p:txBody>
        </p:sp>
        <p:sp>
          <p:nvSpPr>
            <p:cNvPr id="59" name="Freeform 63"/>
            <p:cNvSpPr>
              <a:spLocks/>
            </p:cNvSpPr>
            <p:nvPr/>
          </p:nvSpPr>
          <p:spPr bwMode="auto">
            <a:xfrm>
              <a:off x="4780" y="2760"/>
              <a:ext cx="8" cy="1"/>
            </a:xfrm>
            <a:custGeom>
              <a:avLst/>
              <a:gdLst>
                <a:gd name="T0" fmla="*/ 0 w 8"/>
                <a:gd name="T1" fmla="*/ 0 h 1"/>
                <a:gd name="T2" fmla="*/ 8 w 8"/>
                <a:gd name="T3" fmla="*/ 0 h 1"/>
                <a:gd name="T4" fmla="*/ 0 w 8"/>
                <a:gd name="T5" fmla="*/ 0 h 1"/>
                <a:gd name="T6" fmla="*/ 0 w 8"/>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
                  <a:moveTo>
                    <a:pt x="0" y="0"/>
                  </a:moveTo>
                  <a:lnTo>
                    <a:pt x="8" y="0"/>
                  </a:lnTo>
                  <a:lnTo>
                    <a:pt x="0" y="0"/>
                  </a:lnTo>
                  <a:close/>
                </a:path>
              </a:pathLst>
            </a:custGeom>
            <a:grpFill/>
            <a:ln w="12700">
              <a:solidFill>
                <a:schemeClr val="accent3">
                  <a:lumMod val="50000"/>
                </a:schemeClr>
              </a:solidFill>
              <a:prstDash val="solid"/>
              <a:round/>
              <a:headEnd/>
              <a:tailEnd/>
            </a:ln>
          </p:spPr>
          <p:txBody>
            <a:bodyPr/>
            <a:lstStyle/>
            <a:p>
              <a:endParaRPr lang="en-GB"/>
            </a:p>
          </p:txBody>
        </p:sp>
        <p:sp>
          <p:nvSpPr>
            <p:cNvPr id="60" name="Freeform 64"/>
            <p:cNvSpPr>
              <a:spLocks/>
            </p:cNvSpPr>
            <p:nvPr/>
          </p:nvSpPr>
          <p:spPr bwMode="auto">
            <a:xfrm>
              <a:off x="4527" y="2664"/>
              <a:ext cx="26" cy="16"/>
            </a:xfrm>
            <a:custGeom>
              <a:avLst/>
              <a:gdLst>
                <a:gd name="T0" fmla="*/ 26 w 26"/>
                <a:gd name="T1" fmla="*/ 16 h 16"/>
                <a:gd name="T2" fmla="*/ 0 w 26"/>
                <a:gd name="T3" fmla="*/ 0 h 16"/>
                <a:gd name="T4" fmla="*/ 0 w 26"/>
                <a:gd name="T5" fmla="*/ 8 h 16"/>
                <a:gd name="T6" fmla="*/ 17 w 26"/>
                <a:gd name="T7" fmla="*/ 16 h 16"/>
                <a:gd name="T8" fmla="*/ 26 w 26"/>
                <a:gd name="T9" fmla="*/ 16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6">
                  <a:moveTo>
                    <a:pt x="26" y="16"/>
                  </a:moveTo>
                  <a:lnTo>
                    <a:pt x="0" y="0"/>
                  </a:lnTo>
                  <a:lnTo>
                    <a:pt x="0" y="8"/>
                  </a:lnTo>
                  <a:lnTo>
                    <a:pt x="17" y="16"/>
                  </a:lnTo>
                  <a:lnTo>
                    <a:pt x="26" y="16"/>
                  </a:lnTo>
                  <a:close/>
                </a:path>
              </a:pathLst>
            </a:custGeom>
            <a:grpFill/>
            <a:ln w="12700">
              <a:solidFill>
                <a:schemeClr val="accent3">
                  <a:lumMod val="50000"/>
                </a:schemeClr>
              </a:solidFill>
              <a:prstDash val="solid"/>
              <a:round/>
              <a:headEnd/>
              <a:tailEnd/>
            </a:ln>
          </p:spPr>
          <p:txBody>
            <a:bodyPr/>
            <a:lstStyle/>
            <a:p>
              <a:endParaRPr lang="en-GB"/>
            </a:p>
          </p:txBody>
        </p:sp>
        <p:sp>
          <p:nvSpPr>
            <p:cNvPr id="61" name="Freeform 65"/>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12 w 480"/>
                <a:gd name="T61" fmla="*/ 104 h 232"/>
                <a:gd name="T62" fmla="*/ 438 w 480"/>
                <a:gd name="T63" fmla="*/ 112 h 232"/>
                <a:gd name="T64" fmla="*/ 455 w 480"/>
                <a:gd name="T65" fmla="*/ 112 h 232"/>
                <a:gd name="T66" fmla="*/ 463 w 480"/>
                <a:gd name="T67" fmla="*/ 64 h 232"/>
                <a:gd name="T68" fmla="*/ 480 w 480"/>
                <a:gd name="T69" fmla="*/ 16 h 232"/>
                <a:gd name="T70" fmla="*/ 421 w 480"/>
                <a:gd name="T71" fmla="*/ 8 h 23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9525">
              <a:solidFill>
                <a:schemeClr val="accent3">
                  <a:lumMod val="50000"/>
                </a:schemeClr>
              </a:solidFill>
              <a:round/>
              <a:headEnd/>
              <a:tailEnd/>
            </a:ln>
          </p:spPr>
          <p:txBody>
            <a:bodyPr/>
            <a:lstStyle/>
            <a:p>
              <a:endParaRPr lang="en-GB"/>
            </a:p>
          </p:txBody>
        </p:sp>
        <p:sp>
          <p:nvSpPr>
            <p:cNvPr id="62" name="Freeform 66"/>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9525">
              <a:solidFill>
                <a:schemeClr val="accent3">
                  <a:lumMod val="50000"/>
                </a:schemeClr>
              </a:solidFill>
              <a:round/>
              <a:headEnd/>
              <a:tailEnd/>
            </a:ln>
          </p:spPr>
          <p:txBody>
            <a:bodyPr/>
            <a:lstStyle/>
            <a:p>
              <a:endParaRPr lang="en-GB"/>
            </a:p>
          </p:txBody>
        </p:sp>
        <p:sp>
          <p:nvSpPr>
            <p:cNvPr id="63" name="Freeform 67"/>
            <p:cNvSpPr>
              <a:spLocks/>
            </p:cNvSpPr>
            <p:nvPr/>
          </p:nvSpPr>
          <p:spPr bwMode="auto">
            <a:xfrm>
              <a:off x="4376" y="2656"/>
              <a:ext cx="480" cy="232"/>
            </a:xfrm>
            <a:custGeom>
              <a:avLst/>
              <a:gdLst>
                <a:gd name="T0" fmla="*/ 421 w 480"/>
                <a:gd name="T1" fmla="*/ 8 h 232"/>
                <a:gd name="T2" fmla="*/ 396 w 480"/>
                <a:gd name="T3" fmla="*/ 0 h 232"/>
                <a:gd name="T4" fmla="*/ 353 w 480"/>
                <a:gd name="T5" fmla="*/ 0 h 232"/>
                <a:gd name="T6" fmla="*/ 328 w 480"/>
                <a:gd name="T7" fmla="*/ 16 h 232"/>
                <a:gd name="T8" fmla="*/ 294 w 480"/>
                <a:gd name="T9" fmla="*/ 16 h 232"/>
                <a:gd name="T10" fmla="*/ 269 w 480"/>
                <a:gd name="T11" fmla="*/ 40 h 232"/>
                <a:gd name="T12" fmla="*/ 244 w 480"/>
                <a:gd name="T13" fmla="*/ 40 h 232"/>
                <a:gd name="T14" fmla="*/ 236 w 480"/>
                <a:gd name="T15" fmla="*/ 24 h 232"/>
                <a:gd name="T16" fmla="*/ 210 w 480"/>
                <a:gd name="T17" fmla="*/ 0 h 232"/>
                <a:gd name="T18" fmla="*/ 177 w 480"/>
                <a:gd name="T19" fmla="*/ 24 h 232"/>
                <a:gd name="T20" fmla="*/ 168 w 480"/>
                <a:gd name="T21" fmla="*/ 24 h 232"/>
                <a:gd name="T22" fmla="*/ 151 w 480"/>
                <a:gd name="T23" fmla="*/ 16 h 232"/>
                <a:gd name="T24" fmla="*/ 126 w 480"/>
                <a:gd name="T25" fmla="*/ 32 h 232"/>
                <a:gd name="T26" fmla="*/ 101 w 480"/>
                <a:gd name="T27" fmla="*/ 56 h 232"/>
                <a:gd name="T28" fmla="*/ 67 w 480"/>
                <a:gd name="T29" fmla="*/ 104 h 232"/>
                <a:gd name="T30" fmla="*/ 25 w 480"/>
                <a:gd name="T31" fmla="*/ 104 h 232"/>
                <a:gd name="T32" fmla="*/ 0 w 480"/>
                <a:gd name="T33" fmla="*/ 136 h 232"/>
                <a:gd name="T34" fmla="*/ 0 w 480"/>
                <a:gd name="T35" fmla="*/ 176 h 232"/>
                <a:gd name="T36" fmla="*/ 33 w 480"/>
                <a:gd name="T37" fmla="*/ 200 h 232"/>
                <a:gd name="T38" fmla="*/ 25 w 480"/>
                <a:gd name="T39" fmla="*/ 208 h 232"/>
                <a:gd name="T40" fmla="*/ 42 w 480"/>
                <a:gd name="T41" fmla="*/ 216 h 232"/>
                <a:gd name="T42" fmla="*/ 67 w 480"/>
                <a:gd name="T43" fmla="*/ 232 h 232"/>
                <a:gd name="T44" fmla="*/ 185 w 480"/>
                <a:gd name="T45" fmla="*/ 216 h 232"/>
                <a:gd name="T46" fmla="*/ 185 w 480"/>
                <a:gd name="T47" fmla="*/ 184 h 232"/>
                <a:gd name="T48" fmla="*/ 236 w 480"/>
                <a:gd name="T49" fmla="*/ 168 h 232"/>
                <a:gd name="T50" fmla="*/ 244 w 480"/>
                <a:gd name="T51" fmla="*/ 152 h 232"/>
                <a:gd name="T52" fmla="*/ 286 w 480"/>
                <a:gd name="T53" fmla="*/ 160 h 232"/>
                <a:gd name="T54" fmla="*/ 328 w 480"/>
                <a:gd name="T55" fmla="*/ 112 h 232"/>
                <a:gd name="T56" fmla="*/ 362 w 480"/>
                <a:gd name="T57" fmla="*/ 112 h 232"/>
                <a:gd name="T58" fmla="*/ 404 w 480"/>
                <a:gd name="T59" fmla="*/ 104 h 232"/>
                <a:gd name="T60" fmla="*/ 404 w 480"/>
                <a:gd name="T61" fmla="*/ 104 h 232"/>
                <a:gd name="T62" fmla="*/ 412 w 480"/>
                <a:gd name="T63" fmla="*/ 104 h 232"/>
                <a:gd name="T64" fmla="*/ 438 w 480"/>
                <a:gd name="T65" fmla="*/ 112 h 232"/>
                <a:gd name="T66" fmla="*/ 455 w 480"/>
                <a:gd name="T67" fmla="*/ 112 h 232"/>
                <a:gd name="T68" fmla="*/ 463 w 480"/>
                <a:gd name="T69" fmla="*/ 64 h 232"/>
                <a:gd name="T70" fmla="*/ 480 w 480"/>
                <a:gd name="T71" fmla="*/ 16 h 232"/>
                <a:gd name="T72" fmla="*/ 421 w 480"/>
                <a:gd name="T73" fmla="*/ 8 h 23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80" h="232">
                  <a:moveTo>
                    <a:pt x="421" y="8"/>
                  </a:moveTo>
                  <a:lnTo>
                    <a:pt x="396" y="0"/>
                  </a:lnTo>
                  <a:lnTo>
                    <a:pt x="353" y="0"/>
                  </a:lnTo>
                  <a:lnTo>
                    <a:pt x="328" y="16"/>
                  </a:lnTo>
                  <a:lnTo>
                    <a:pt x="294" y="16"/>
                  </a:lnTo>
                  <a:lnTo>
                    <a:pt x="269" y="40"/>
                  </a:lnTo>
                  <a:lnTo>
                    <a:pt x="244" y="40"/>
                  </a:lnTo>
                  <a:lnTo>
                    <a:pt x="236" y="24"/>
                  </a:lnTo>
                  <a:lnTo>
                    <a:pt x="210" y="0"/>
                  </a:lnTo>
                  <a:lnTo>
                    <a:pt x="177" y="24"/>
                  </a:lnTo>
                  <a:lnTo>
                    <a:pt x="168" y="24"/>
                  </a:lnTo>
                  <a:lnTo>
                    <a:pt x="151" y="16"/>
                  </a:lnTo>
                  <a:lnTo>
                    <a:pt x="126" y="32"/>
                  </a:lnTo>
                  <a:lnTo>
                    <a:pt x="101" y="56"/>
                  </a:lnTo>
                  <a:lnTo>
                    <a:pt x="67" y="104"/>
                  </a:lnTo>
                  <a:lnTo>
                    <a:pt x="25" y="104"/>
                  </a:lnTo>
                  <a:lnTo>
                    <a:pt x="0" y="136"/>
                  </a:lnTo>
                  <a:lnTo>
                    <a:pt x="0" y="176"/>
                  </a:lnTo>
                  <a:lnTo>
                    <a:pt x="33" y="200"/>
                  </a:lnTo>
                  <a:lnTo>
                    <a:pt x="25" y="208"/>
                  </a:lnTo>
                  <a:lnTo>
                    <a:pt x="42" y="216"/>
                  </a:lnTo>
                  <a:lnTo>
                    <a:pt x="67" y="232"/>
                  </a:lnTo>
                  <a:lnTo>
                    <a:pt x="185" y="216"/>
                  </a:lnTo>
                  <a:lnTo>
                    <a:pt x="185" y="184"/>
                  </a:lnTo>
                  <a:lnTo>
                    <a:pt x="236" y="168"/>
                  </a:lnTo>
                  <a:lnTo>
                    <a:pt x="244" y="152"/>
                  </a:lnTo>
                  <a:lnTo>
                    <a:pt x="286" y="160"/>
                  </a:lnTo>
                  <a:lnTo>
                    <a:pt x="328" y="112"/>
                  </a:lnTo>
                  <a:lnTo>
                    <a:pt x="362" y="112"/>
                  </a:lnTo>
                  <a:lnTo>
                    <a:pt x="404" y="104"/>
                  </a:lnTo>
                  <a:lnTo>
                    <a:pt x="412" y="104"/>
                  </a:lnTo>
                  <a:lnTo>
                    <a:pt x="438" y="112"/>
                  </a:lnTo>
                  <a:lnTo>
                    <a:pt x="455" y="112"/>
                  </a:lnTo>
                  <a:lnTo>
                    <a:pt x="463" y="64"/>
                  </a:lnTo>
                  <a:lnTo>
                    <a:pt x="480" y="16"/>
                  </a:lnTo>
                  <a:lnTo>
                    <a:pt x="421" y="8"/>
                  </a:lnTo>
                  <a:close/>
                </a:path>
              </a:pathLst>
            </a:custGeom>
            <a:grpFill/>
            <a:ln w="12700">
              <a:solidFill>
                <a:schemeClr val="accent3">
                  <a:lumMod val="50000"/>
                </a:schemeClr>
              </a:solidFill>
              <a:prstDash val="solid"/>
              <a:round/>
              <a:headEnd/>
              <a:tailEnd/>
            </a:ln>
          </p:spPr>
          <p:txBody>
            <a:bodyPr/>
            <a:lstStyle/>
            <a:p>
              <a:endParaRPr lang="en-GB"/>
            </a:p>
          </p:txBody>
        </p:sp>
        <p:sp>
          <p:nvSpPr>
            <p:cNvPr id="64" name="Freeform 68"/>
            <p:cNvSpPr>
              <a:spLocks/>
            </p:cNvSpPr>
            <p:nvPr/>
          </p:nvSpPr>
          <p:spPr bwMode="auto">
            <a:xfrm>
              <a:off x="4595" y="3056"/>
              <a:ext cx="438" cy="504"/>
            </a:xfrm>
            <a:custGeom>
              <a:avLst/>
              <a:gdLst>
                <a:gd name="T0" fmla="*/ 126 w 438"/>
                <a:gd name="T1" fmla="*/ 424 h 504"/>
                <a:gd name="T2" fmla="*/ 160 w 438"/>
                <a:gd name="T3" fmla="*/ 440 h 504"/>
                <a:gd name="T4" fmla="*/ 185 w 438"/>
                <a:gd name="T5" fmla="*/ 440 h 504"/>
                <a:gd name="T6" fmla="*/ 202 w 438"/>
                <a:gd name="T7" fmla="*/ 456 h 504"/>
                <a:gd name="T8" fmla="*/ 236 w 438"/>
                <a:gd name="T9" fmla="*/ 496 h 504"/>
                <a:gd name="T10" fmla="*/ 252 w 438"/>
                <a:gd name="T11" fmla="*/ 504 h 504"/>
                <a:gd name="T12" fmla="*/ 261 w 438"/>
                <a:gd name="T13" fmla="*/ 472 h 504"/>
                <a:gd name="T14" fmla="*/ 286 w 438"/>
                <a:gd name="T15" fmla="*/ 464 h 504"/>
                <a:gd name="T16" fmla="*/ 311 w 438"/>
                <a:gd name="T17" fmla="*/ 456 h 504"/>
                <a:gd name="T18" fmla="*/ 370 w 438"/>
                <a:gd name="T19" fmla="*/ 432 h 504"/>
                <a:gd name="T20" fmla="*/ 413 w 438"/>
                <a:gd name="T21" fmla="*/ 432 h 504"/>
                <a:gd name="T22" fmla="*/ 421 w 438"/>
                <a:gd name="T23" fmla="*/ 400 h 504"/>
                <a:gd name="T24" fmla="*/ 404 w 438"/>
                <a:gd name="T25" fmla="*/ 392 h 504"/>
                <a:gd name="T26" fmla="*/ 404 w 438"/>
                <a:gd name="T27" fmla="*/ 360 h 504"/>
                <a:gd name="T28" fmla="*/ 421 w 438"/>
                <a:gd name="T29" fmla="*/ 352 h 504"/>
                <a:gd name="T30" fmla="*/ 438 w 438"/>
                <a:gd name="T31" fmla="*/ 312 h 504"/>
                <a:gd name="T32" fmla="*/ 396 w 438"/>
                <a:gd name="T33" fmla="*/ 280 h 504"/>
                <a:gd name="T34" fmla="*/ 379 w 438"/>
                <a:gd name="T35" fmla="*/ 248 h 504"/>
                <a:gd name="T36" fmla="*/ 370 w 438"/>
                <a:gd name="T37" fmla="*/ 216 h 504"/>
                <a:gd name="T38" fmla="*/ 387 w 438"/>
                <a:gd name="T39" fmla="*/ 184 h 504"/>
                <a:gd name="T40" fmla="*/ 370 w 438"/>
                <a:gd name="T41" fmla="*/ 176 h 504"/>
                <a:gd name="T42" fmla="*/ 370 w 438"/>
                <a:gd name="T43" fmla="*/ 136 h 504"/>
                <a:gd name="T44" fmla="*/ 328 w 438"/>
                <a:gd name="T45" fmla="*/ 160 h 504"/>
                <a:gd name="T46" fmla="*/ 286 w 438"/>
                <a:gd name="T47" fmla="*/ 144 h 504"/>
                <a:gd name="T48" fmla="*/ 244 w 438"/>
                <a:gd name="T49" fmla="*/ 136 h 504"/>
                <a:gd name="T50" fmla="*/ 261 w 438"/>
                <a:gd name="T51" fmla="*/ 104 h 504"/>
                <a:gd name="T52" fmla="*/ 219 w 438"/>
                <a:gd name="T53" fmla="*/ 88 h 504"/>
                <a:gd name="T54" fmla="*/ 185 w 438"/>
                <a:gd name="T55" fmla="*/ 64 h 504"/>
                <a:gd name="T56" fmla="*/ 177 w 438"/>
                <a:gd name="T57" fmla="*/ 40 h 504"/>
                <a:gd name="T58" fmla="*/ 143 w 438"/>
                <a:gd name="T59" fmla="*/ 16 h 504"/>
                <a:gd name="T60" fmla="*/ 126 w 438"/>
                <a:gd name="T61" fmla="*/ 0 h 504"/>
                <a:gd name="T62" fmla="*/ 118 w 438"/>
                <a:gd name="T63" fmla="*/ 8 h 504"/>
                <a:gd name="T64" fmla="*/ 67 w 438"/>
                <a:gd name="T65" fmla="*/ 8 h 504"/>
                <a:gd name="T66" fmla="*/ 33 w 438"/>
                <a:gd name="T67" fmla="*/ 24 h 504"/>
                <a:gd name="T68" fmla="*/ 8 w 438"/>
                <a:gd name="T69" fmla="*/ 24 h 504"/>
                <a:gd name="T70" fmla="*/ 0 w 438"/>
                <a:gd name="T71" fmla="*/ 48 h 504"/>
                <a:gd name="T72" fmla="*/ 8 w 438"/>
                <a:gd name="T73" fmla="*/ 80 h 504"/>
                <a:gd name="T74" fmla="*/ 33 w 438"/>
                <a:gd name="T75" fmla="*/ 112 h 504"/>
                <a:gd name="T76" fmla="*/ 59 w 438"/>
                <a:gd name="T77" fmla="*/ 120 h 504"/>
                <a:gd name="T78" fmla="*/ 33 w 438"/>
                <a:gd name="T79" fmla="*/ 128 h 504"/>
                <a:gd name="T80" fmla="*/ 33 w 438"/>
                <a:gd name="T81" fmla="*/ 160 h 504"/>
                <a:gd name="T82" fmla="*/ 8 w 438"/>
                <a:gd name="T83" fmla="*/ 152 h 504"/>
                <a:gd name="T84" fmla="*/ 17 w 438"/>
                <a:gd name="T85" fmla="*/ 168 h 504"/>
                <a:gd name="T86" fmla="*/ 50 w 438"/>
                <a:gd name="T87" fmla="*/ 168 h 504"/>
                <a:gd name="T88" fmla="*/ 50 w 438"/>
                <a:gd name="T89" fmla="*/ 200 h 504"/>
                <a:gd name="T90" fmla="*/ 59 w 438"/>
                <a:gd name="T91" fmla="*/ 232 h 504"/>
                <a:gd name="T92" fmla="*/ 101 w 438"/>
                <a:gd name="T93" fmla="*/ 256 h 504"/>
                <a:gd name="T94" fmla="*/ 75 w 438"/>
                <a:gd name="T95" fmla="*/ 272 h 504"/>
                <a:gd name="T96" fmla="*/ 101 w 438"/>
                <a:gd name="T97" fmla="*/ 312 h 504"/>
                <a:gd name="T98" fmla="*/ 50 w 438"/>
                <a:gd name="T99" fmla="*/ 328 h 504"/>
                <a:gd name="T100" fmla="*/ 59 w 438"/>
                <a:gd name="T101" fmla="*/ 352 h 504"/>
                <a:gd name="T102" fmla="*/ 33 w 438"/>
                <a:gd name="T103" fmla="*/ 352 h 504"/>
                <a:gd name="T104" fmla="*/ 25 w 438"/>
                <a:gd name="T105" fmla="*/ 384 h 504"/>
                <a:gd name="T106" fmla="*/ 0 w 438"/>
                <a:gd name="T107" fmla="*/ 400 h 504"/>
                <a:gd name="T108" fmla="*/ 8 w 438"/>
                <a:gd name="T109" fmla="*/ 416 h 504"/>
                <a:gd name="T110" fmla="*/ 8 w 438"/>
                <a:gd name="T111" fmla="*/ 456 h 504"/>
                <a:gd name="T112" fmla="*/ 17 w 438"/>
                <a:gd name="T113" fmla="*/ 456 h 504"/>
                <a:gd name="T114" fmla="*/ 101 w 438"/>
                <a:gd name="T115" fmla="*/ 504 h 504"/>
                <a:gd name="T116" fmla="*/ 101 w 438"/>
                <a:gd name="T117" fmla="*/ 496 h 504"/>
                <a:gd name="T118" fmla="*/ 126 w 438"/>
                <a:gd name="T119" fmla="*/ 424 h 5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38" h="504">
                  <a:moveTo>
                    <a:pt x="126" y="424"/>
                  </a:moveTo>
                  <a:lnTo>
                    <a:pt x="160" y="440"/>
                  </a:lnTo>
                  <a:lnTo>
                    <a:pt x="185" y="440"/>
                  </a:lnTo>
                  <a:lnTo>
                    <a:pt x="202" y="456"/>
                  </a:lnTo>
                  <a:lnTo>
                    <a:pt x="236" y="496"/>
                  </a:lnTo>
                  <a:lnTo>
                    <a:pt x="252" y="504"/>
                  </a:lnTo>
                  <a:lnTo>
                    <a:pt x="261" y="472"/>
                  </a:lnTo>
                  <a:lnTo>
                    <a:pt x="286" y="464"/>
                  </a:lnTo>
                  <a:lnTo>
                    <a:pt x="311" y="456"/>
                  </a:lnTo>
                  <a:lnTo>
                    <a:pt x="370" y="432"/>
                  </a:lnTo>
                  <a:lnTo>
                    <a:pt x="413" y="432"/>
                  </a:lnTo>
                  <a:lnTo>
                    <a:pt x="421" y="400"/>
                  </a:lnTo>
                  <a:lnTo>
                    <a:pt x="404" y="392"/>
                  </a:lnTo>
                  <a:lnTo>
                    <a:pt x="404" y="360"/>
                  </a:lnTo>
                  <a:lnTo>
                    <a:pt x="421" y="352"/>
                  </a:lnTo>
                  <a:lnTo>
                    <a:pt x="438" y="312"/>
                  </a:lnTo>
                  <a:lnTo>
                    <a:pt x="396" y="280"/>
                  </a:lnTo>
                  <a:lnTo>
                    <a:pt x="379" y="248"/>
                  </a:lnTo>
                  <a:lnTo>
                    <a:pt x="370" y="216"/>
                  </a:lnTo>
                  <a:lnTo>
                    <a:pt x="387" y="184"/>
                  </a:lnTo>
                  <a:lnTo>
                    <a:pt x="370" y="176"/>
                  </a:lnTo>
                  <a:lnTo>
                    <a:pt x="370" y="136"/>
                  </a:lnTo>
                  <a:lnTo>
                    <a:pt x="328" y="160"/>
                  </a:lnTo>
                  <a:lnTo>
                    <a:pt x="286" y="144"/>
                  </a:lnTo>
                  <a:lnTo>
                    <a:pt x="244" y="136"/>
                  </a:lnTo>
                  <a:lnTo>
                    <a:pt x="261" y="104"/>
                  </a:lnTo>
                  <a:lnTo>
                    <a:pt x="219" y="88"/>
                  </a:lnTo>
                  <a:lnTo>
                    <a:pt x="185" y="64"/>
                  </a:lnTo>
                  <a:lnTo>
                    <a:pt x="177" y="40"/>
                  </a:lnTo>
                  <a:lnTo>
                    <a:pt x="143" y="16"/>
                  </a:lnTo>
                  <a:lnTo>
                    <a:pt x="126" y="0"/>
                  </a:lnTo>
                  <a:lnTo>
                    <a:pt x="118" y="8"/>
                  </a:lnTo>
                  <a:lnTo>
                    <a:pt x="67" y="8"/>
                  </a:lnTo>
                  <a:lnTo>
                    <a:pt x="33" y="24"/>
                  </a:lnTo>
                  <a:lnTo>
                    <a:pt x="8" y="24"/>
                  </a:lnTo>
                  <a:lnTo>
                    <a:pt x="0" y="48"/>
                  </a:lnTo>
                  <a:lnTo>
                    <a:pt x="8" y="80"/>
                  </a:lnTo>
                  <a:lnTo>
                    <a:pt x="33" y="112"/>
                  </a:lnTo>
                  <a:lnTo>
                    <a:pt x="59" y="120"/>
                  </a:lnTo>
                  <a:lnTo>
                    <a:pt x="33" y="128"/>
                  </a:lnTo>
                  <a:lnTo>
                    <a:pt x="33" y="160"/>
                  </a:lnTo>
                  <a:lnTo>
                    <a:pt x="8" y="152"/>
                  </a:lnTo>
                  <a:lnTo>
                    <a:pt x="17" y="168"/>
                  </a:lnTo>
                  <a:lnTo>
                    <a:pt x="50" y="168"/>
                  </a:lnTo>
                  <a:lnTo>
                    <a:pt x="50" y="200"/>
                  </a:lnTo>
                  <a:lnTo>
                    <a:pt x="59" y="232"/>
                  </a:lnTo>
                  <a:lnTo>
                    <a:pt x="101" y="256"/>
                  </a:lnTo>
                  <a:lnTo>
                    <a:pt x="75" y="272"/>
                  </a:lnTo>
                  <a:lnTo>
                    <a:pt x="101" y="312"/>
                  </a:lnTo>
                  <a:lnTo>
                    <a:pt x="50" y="328"/>
                  </a:lnTo>
                  <a:lnTo>
                    <a:pt x="59" y="352"/>
                  </a:lnTo>
                  <a:lnTo>
                    <a:pt x="33" y="352"/>
                  </a:lnTo>
                  <a:lnTo>
                    <a:pt x="25" y="384"/>
                  </a:lnTo>
                  <a:lnTo>
                    <a:pt x="0" y="400"/>
                  </a:lnTo>
                  <a:lnTo>
                    <a:pt x="8" y="416"/>
                  </a:lnTo>
                  <a:lnTo>
                    <a:pt x="8" y="456"/>
                  </a:lnTo>
                  <a:lnTo>
                    <a:pt x="17" y="456"/>
                  </a:lnTo>
                  <a:lnTo>
                    <a:pt x="101" y="504"/>
                  </a:lnTo>
                  <a:lnTo>
                    <a:pt x="101" y="496"/>
                  </a:lnTo>
                  <a:lnTo>
                    <a:pt x="126" y="424"/>
                  </a:lnTo>
                  <a:close/>
                </a:path>
              </a:pathLst>
            </a:custGeom>
            <a:grpFill/>
            <a:ln w="12700">
              <a:solidFill>
                <a:schemeClr val="accent3">
                  <a:lumMod val="50000"/>
                </a:schemeClr>
              </a:solidFill>
              <a:prstDash val="solid"/>
              <a:round/>
              <a:headEnd/>
              <a:tailEnd/>
            </a:ln>
          </p:spPr>
          <p:txBody>
            <a:bodyPr/>
            <a:lstStyle/>
            <a:p>
              <a:endParaRPr lang="en-GB"/>
            </a:p>
          </p:txBody>
        </p:sp>
        <p:sp>
          <p:nvSpPr>
            <p:cNvPr id="65" name="Freeform 69"/>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01 w 210"/>
                <a:gd name="T19" fmla="*/ 32 h 352"/>
                <a:gd name="T20" fmla="*/ 84 w 210"/>
                <a:gd name="T21" fmla="*/ 16 h 352"/>
                <a:gd name="T22" fmla="*/ 59 w 210"/>
                <a:gd name="T23" fmla="*/ 16 h 352"/>
                <a:gd name="T24" fmla="*/ 25 w 210"/>
                <a:gd name="T25" fmla="*/ 0 h 352"/>
                <a:gd name="T26" fmla="*/ 0 w 210"/>
                <a:gd name="T27" fmla="*/ 72 h 352"/>
                <a:gd name="T28" fmla="*/ 0 w 210"/>
                <a:gd name="T29" fmla="*/ 80 h 352"/>
                <a:gd name="T30" fmla="*/ 17 w 210"/>
                <a:gd name="T31" fmla="*/ 88 h 352"/>
                <a:gd name="T32" fmla="*/ 33 w 210"/>
                <a:gd name="T33" fmla="*/ 104 h 352"/>
                <a:gd name="T34" fmla="*/ 33 w 210"/>
                <a:gd name="T35" fmla="*/ 120 h 352"/>
                <a:gd name="T36" fmla="*/ 33 w 210"/>
                <a:gd name="T37" fmla="*/ 160 h 352"/>
                <a:gd name="T38" fmla="*/ 42 w 210"/>
                <a:gd name="T39" fmla="*/ 248 h 352"/>
                <a:gd name="T40" fmla="*/ 67 w 210"/>
                <a:gd name="T41" fmla="*/ 288 h 352"/>
                <a:gd name="T42" fmla="*/ 109 w 210"/>
                <a:gd name="T43" fmla="*/ 320 h 352"/>
                <a:gd name="T44" fmla="*/ 135 w 210"/>
                <a:gd name="T45" fmla="*/ 352 h 352"/>
                <a:gd name="T46" fmla="*/ 151 w 210"/>
                <a:gd name="T47" fmla="*/ 344 h 352"/>
                <a:gd name="T48" fmla="*/ 151 w 210"/>
                <a:gd name="T49" fmla="*/ 304 h 3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9525">
              <a:solidFill>
                <a:schemeClr val="accent3">
                  <a:lumMod val="50000"/>
                </a:schemeClr>
              </a:solidFill>
              <a:round/>
              <a:headEnd/>
              <a:tailEnd/>
            </a:ln>
          </p:spPr>
          <p:txBody>
            <a:bodyPr/>
            <a:lstStyle/>
            <a:p>
              <a:endParaRPr lang="en-GB"/>
            </a:p>
          </p:txBody>
        </p:sp>
        <p:sp>
          <p:nvSpPr>
            <p:cNvPr id="66" name="Freeform 70"/>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9525">
              <a:solidFill>
                <a:schemeClr val="accent3">
                  <a:lumMod val="50000"/>
                </a:schemeClr>
              </a:solidFill>
              <a:round/>
              <a:headEnd/>
              <a:tailEnd/>
            </a:ln>
          </p:spPr>
          <p:txBody>
            <a:bodyPr/>
            <a:lstStyle/>
            <a:p>
              <a:endParaRPr lang="en-GB"/>
            </a:p>
          </p:txBody>
        </p:sp>
        <p:sp>
          <p:nvSpPr>
            <p:cNvPr id="67" name="Freeform 71"/>
            <p:cNvSpPr>
              <a:spLocks/>
            </p:cNvSpPr>
            <p:nvPr/>
          </p:nvSpPr>
          <p:spPr bwMode="auto">
            <a:xfrm>
              <a:off x="4696" y="3480"/>
              <a:ext cx="210" cy="352"/>
            </a:xfrm>
            <a:custGeom>
              <a:avLst/>
              <a:gdLst>
                <a:gd name="T0" fmla="*/ 151 w 210"/>
                <a:gd name="T1" fmla="*/ 304 h 352"/>
                <a:gd name="T2" fmla="*/ 185 w 210"/>
                <a:gd name="T3" fmla="*/ 288 h 352"/>
                <a:gd name="T4" fmla="*/ 185 w 210"/>
                <a:gd name="T5" fmla="*/ 248 h 352"/>
                <a:gd name="T6" fmla="*/ 210 w 210"/>
                <a:gd name="T7" fmla="*/ 232 h 352"/>
                <a:gd name="T8" fmla="*/ 194 w 210"/>
                <a:gd name="T9" fmla="*/ 192 h 352"/>
                <a:gd name="T10" fmla="*/ 168 w 210"/>
                <a:gd name="T11" fmla="*/ 184 h 352"/>
                <a:gd name="T12" fmla="*/ 143 w 210"/>
                <a:gd name="T13" fmla="*/ 152 h 352"/>
                <a:gd name="T14" fmla="*/ 135 w 210"/>
                <a:gd name="T15" fmla="*/ 96 h 352"/>
                <a:gd name="T16" fmla="*/ 135 w 210"/>
                <a:gd name="T17" fmla="*/ 72 h 352"/>
                <a:gd name="T18" fmla="*/ 135 w 210"/>
                <a:gd name="T19" fmla="*/ 72 h 352"/>
                <a:gd name="T20" fmla="*/ 101 w 210"/>
                <a:gd name="T21" fmla="*/ 32 h 352"/>
                <a:gd name="T22" fmla="*/ 84 w 210"/>
                <a:gd name="T23" fmla="*/ 16 h 352"/>
                <a:gd name="T24" fmla="*/ 59 w 210"/>
                <a:gd name="T25" fmla="*/ 16 h 352"/>
                <a:gd name="T26" fmla="*/ 25 w 210"/>
                <a:gd name="T27" fmla="*/ 0 h 352"/>
                <a:gd name="T28" fmla="*/ 0 w 210"/>
                <a:gd name="T29" fmla="*/ 72 h 352"/>
                <a:gd name="T30" fmla="*/ 0 w 210"/>
                <a:gd name="T31" fmla="*/ 80 h 352"/>
                <a:gd name="T32" fmla="*/ 17 w 210"/>
                <a:gd name="T33" fmla="*/ 88 h 352"/>
                <a:gd name="T34" fmla="*/ 33 w 210"/>
                <a:gd name="T35" fmla="*/ 104 h 352"/>
                <a:gd name="T36" fmla="*/ 33 w 210"/>
                <a:gd name="T37" fmla="*/ 120 h 352"/>
                <a:gd name="T38" fmla="*/ 33 w 210"/>
                <a:gd name="T39" fmla="*/ 160 h 352"/>
                <a:gd name="T40" fmla="*/ 42 w 210"/>
                <a:gd name="T41" fmla="*/ 248 h 352"/>
                <a:gd name="T42" fmla="*/ 67 w 210"/>
                <a:gd name="T43" fmla="*/ 288 h 352"/>
                <a:gd name="T44" fmla="*/ 109 w 210"/>
                <a:gd name="T45" fmla="*/ 320 h 352"/>
                <a:gd name="T46" fmla="*/ 135 w 210"/>
                <a:gd name="T47" fmla="*/ 352 h 352"/>
                <a:gd name="T48" fmla="*/ 151 w 210"/>
                <a:gd name="T49" fmla="*/ 344 h 352"/>
                <a:gd name="T50" fmla="*/ 151 w 210"/>
                <a:gd name="T51" fmla="*/ 304 h 3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0" h="352">
                  <a:moveTo>
                    <a:pt x="151" y="304"/>
                  </a:moveTo>
                  <a:lnTo>
                    <a:pt x="185" y="288"/>
                  </a:lnTo>
                  <a:lnTo>
                    <a:pt x="185" y="248"/>
                  </a:lnTo>
                  <a:lnTo>
                    <a:pt x="210" y="232"/>
                  </a:lnTo>
                  <a:lnTo>
                    <a:pt x="194" y="192"/>
                  </a:lnTo>
                  <a:lnTo>
                    <a:pt x="168" y="184"/>
                  </a:lnTo>
                  <a:lnTo>
                    <a:pt x="143" y="152"/>
                  </a:lnTo>
                  <a:lnTo>
                    <a:pt x="135" y="96"/>
                  </a:lnTo>
                  <a:lnTo>
                    <a:pt x="135" y="72"/>
                  </a:lnTo>
                  <a:lnTo>
                    <a:pt x="101" y="32"/>
                  </a:lnTo>
                  <a:lnTo>
                    <a:pt x="84" y="16"/>
                  </a:lnTo>
                  <a:lnTo>
                    <a:pt x="59" y="16"/>
                  </a:lnTo>
                  <a:lnTo>
                    <a:pt x="25" y="0"/>
                  </a:lnTo>
                  <a:lnTo>
                    <a:pt x="0" y="72"/>
                  </a:lnTo>
                  <a:lnTo>
                    <a:pt x="0" y="80"/>
                  </a:lnTo>
                  <a:lnTo>
                    <a:pt x="17" y="88"/>
                  </a:lnTo>
                  <a:lnTo>
                    <a:pt x="33" y="104"/>
                  </a:lnTo>
                  <a:lnTo>
                    <a:pt x="33" y="120"/>
                  </a:lnTo>
                  <a:lnTo>
                    <a:pt x="33" y="160"/>
                  </a:lnTo>
                  <a:lnTo>
                    <a:pt x="42" y="248"/>
                  </a:lnTo>
                  <a:lnTo>
                    <a:pt x="67" y="288"/>
                  </a:lnTo>
                  <a:lnTo>
                    <a:pt x="109" y="320"/>
                  </a:lnTo>
                  <a:lnTo>
                    <a:pt x="135" y="352"/>
                  </a:lnTo>
                  <a:lnTo>
                    <a:pt x="151" y="344"/>
                  </a:lnTo>
                  <a:lnTo>
                    <a:pt x="151" y="304"/>
                  </a:lnTo>
                  <a:close/>
                </a:path>
              </a:pathLst>
            </a:custGeom>
            <a:grpFill/>
            <a:ln w="12700">
              <a:solidFill>
                <a:schemeClr val="accent3">
                  <a:lumMod val="50000"/>
                </a:schemeClr>
              </a:solidFill>
              <a:prstDash val="solid"/>
              <a:round/>
              <a:headEnd/>
              <a:tailEnd/>
            </a:ln>
          </p:spPr>
          <p:txBody>
            <a:bodyPr/>
            <a:lstStyle/>
            <a:p>
              <a:endParaRPr lang="en-GB"/>
            </a:p>
          </p:txBody>
        </p:sp>
        <p:sp>
          <p:nvSpPr>
            <p:cNvPr id="68" name="Freeform 72"/>
            <p:cNvSpPr>
              <a:spLocks/>
            </p:cNvSpPr>
            <p:nvPr/>
          </p:nvSpPr>
          <p:spPr bwMode="auto">
            <a:xfrm>
              <a:off x="4831" y="3480"/>
              <a:ext cx="606" cy="704"/>
            </a:xfrm>
            <a:custGeom>
              <a:avLst/>
              <a:gdLst>
                <a:gd name="T0" fmla="*/ 606 w 606"/>
                <a:gd name="T1" fmla="*/ 24 h 704"/>
                <a:gd name="T2" fmla="*/ 556 w 606"/>
                <a:gd name="T3" fmla="*/ 0 h 704"/>
                <a:gd name="T4" fmla="*/ 530 w 606"/>
                <a:gd name="T5" fmla="*/ 56 h 704"/>
                <a:gd name="T6" fmla="*/ 446 w 606"/>
                <a:gd name="T7" fmla="*/ 72 h 704"/>
                <a:gd name="T8" fmla="*/ 379 w 606"/>
                <a:gd name="T9" fmla="*/ 56 h 704"/>
                <a:gd name="T10" fmla="*/ 286 w 606"/>
                <a:gd name="T11" fmla="*/ 104 h 704"/>
                <a:gd name="T12" fmla="*/ 236 w 606"/>
                <a:gd name="T13" fmla="*/ 136 h 704"/>
                <a:gd name="T14" fmla="*/ 134 w 606"/>
                <a:gd name="T15" fmla="*/ 184 h 704"/>
                <a:gd name="T16" fmla="*/ 75 w 606"/>
                <a:gd name="T17" fmla="*/ 200 h 704"/>
                <a:gd name="T18" fmla="*/ 75 w 606"/>
                <a:gd name="T19" fmla="*/ 232 h 704"/>
                <a:gd name="T20" fmla="*/ 50 w 606"/>
                <a:gd name="T21" fmla="*/ 288 h 704"/>
                <a:gd name="T22" fmla="*/ 16 w 606"/>
                <a:gd name="T23" fmla="*/ 344 h 704"/>
                <a:gd name="T24" fmla="*/ 33 w 606"/>
                <a:gd name="T25" fmla="*/ 392 h 704"/>
                <a:gd name="T26" fmla="*/ 59 w 606"/>
                <a:gd name="T27" fmla="*/ 464 h 704"/>
                <a:gd name="T28" fmla="*/ 118 w 606"/>
                <a:gd name="T29" fmla="*/ 480 h 704"/>
                <a:gd name="T30" fmla="*/ 286 w 606"/>
                <a:gd name="T31" fmla="*/ 472 h 704"/>
                <a:gd name="T32" fmla="*/ 337 w 606"/>
                <a:gd name="T33" fmla="*/ 496 h 704"/>
                <a:gd name="T34" fmla="*/ 294 w 606"/>
                <a:gd name="T35" fmla="*/ 512 h 704"/>
                <a:gd name="T36" fmla="*/ 210 w 606"/>
                <a:gd name="T37" fmla="*/ 488 h 704"/>
                <a:gd name="T38" fmla="*/ 160 w 606"/>
                <a:gd name="T39" fmla="*/ 512 h 704"/>
                <a:gd name="T40" fmla="*/ 160 w 606"/>
                <a:gd name="T41" fmla="*/ 568 h 704"/>
                <a:gd name="T42" fmla="*/ 202 w 606"/>
                <a:gd name="T43" fmla="*/ 592 h 704"/>
                <a:gd name="T44" fmla="*/ 236 w 606"/>
                <a:gd name="T45" fmla="*/ 672 h 704"/>
                <a:gd name="T46" fmla="*/ 278 w 606"/>
                <a:gd name="T47" fmla="*/ 656 h 704"/>
                <a:gd name="T48" fmla="*/ 337 w 606"/>
                <a:gd name="T49" fmla="*/ 656 h 704"/>
                <a:gd name="T50" fmla="*/ 328 w 606"/>
                <a:gd name="T51" fmla="*/ 568 h 704"/>
                <a:gd name="T52" fmla="*/ 370 w 606"/>
                <a:gd name="T53" fmla="*/ 584 h 704"/>
                <a:gd name="T54" fmla="*/ 387 w 606"/>
                <a:gd name="T55" fmla="*/ 576 h 704"/>
                <a:gd name="T56" fmla="*/ 353 w 606"/>
                <a:gd name="T57" fmla="*/ 528 h 704"/>
                <a:gd name="T58" fmla="*/ 455 w 606"/>
                <a:gd name="T59" fmla="*/ 528 h 704"/>
                <a:gd name="T60" fmla="*/ 438 w 606"/>
                <a:gd name="T61" fmla="*/ 464 h 704"/>
                <a:gd name="T62" fmla="*/ 438 w 606"/>
                <a:gd name="T63" fmla="*/ 448 h 704"/>
                <a:gd name="T64" fmla="*/ 480 w 606"/>
                <a:gd name="T65" fmla="*/ 480 h 704"/>
                <a:gd name="T66" fmla="*/ 463 w 606"/>
                <a:gd name="T67" fmla="*/ 440 h 704"/>
                <a:gd name="T68" fmla="*/ 353 w 606"/>
                <a:gd name="T69" fmla="*/ 384 h 704"/>
                <a:gd name="T70" fmla="*/ 337 w 606"/>
                <a:gd name="T71" fmla="*/ 400 h 704"/>
                <a:gd name="T72" fmla="*/ 311 w 606"/>
                <a:gd name="T73" fmla="*/ 408 h 704"/>
                <a:gd name="T74" fmla="*/ 294 w 606"/>
                <a:gd name="T75" fmla="*/ 376 h 704"/>
                <a:gd name="T76" fmla="*/ 337 w 606"/>
                <a:gd name="T77" fmla="*/ 360 h 704"/>
                <a:gd name="T78" fmla="*/ 320 w 606"/>
                <a:gd name="T79" fmla="*/ 320 h 704"/>
                <a:gd name="T80" fmla="*/ 236 w 606"/>
                <a:gd name="T81" fmla="*/ 240 h 704"/>
                <a:gd name="T82" fmla="*/ 261 w 606"/>
                <a:gd name="T83" fmla="*/ 200 h 704"/>
                <a:gd name="T84" fmla="*/ 294 w 606"/>
                <a:gd name="T85" fmla="*/ 232 h 704"/>
                <a:gd name="T86" fmla="*/ 337 w 606"/>
                <a:gd name="T87" fmla="*/ 264 h 704"/>
                <a:gd name="T88" fmla="*/ 362 w 606"/>
                <a:gd name="T89" fmla="*/ 208 h 704"/>
                <a:gd name="T90" fmla="*/ 387 w 606"/>
                <a:gd name="T91" fmla="*/ 144 h 704"/>
                <a:gd name="T92" fmla="*/ 497 w 606"/>
                <a:gd name="T93" fmla="*/ 112 h 704"/>
                <a:gd name="T94" fmla="*/ 564 w 606"/>
                <a:gd name="T95" fmla="*/ 112 h 704"/>
                <a:gd name="T96" fmla="*/ 598 w 606"/>
                <a:gd name="T97" fmla="*/ 96 h 7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606" h="704">
                  <a:moveTo>
                    <a:pt x="589" y="72"/>
                  </a:moveTo>
                  <a:lnTo>
                    <a:pt x="606" y="24"/>
                  </a:lnTo>
                  <a:lnTo>
                    <a:pt x="581" y="0"/>
                  </a:lnTo>
                  <a:lnTo>
                    <a:pt x="556" y="0"/>
                  </a:lnTo>
                  <a:lnTo>
                    <a:pt x="564" y="40"/>
                  </a:lnTo>
                  <a:lnTo>
                    <a:pt x="530" y="56"/>
                  </a:lnTo>
                  <a:lnTo>
                    <a:pt x="471" y="72"/>
                  </a:lnTo>
                  <a:lnTo>
                    <a:pt x="446" y="72"/>
                  </a:lnTo>
                  <a:lnTo>
                    <a:pt x="412" y="72"/>
                  </a:lnTo>
                  <a:lnTo>
                    <a:pt x="379" y="56"/>
                  </a:lnTo>
                  <a:lnTo>
                    <a:pt x="328" y="88"/>
                  </a:lnTo>
                  <a:lnTo>
                    <a:pt x="286" y="104"/>
                  </a:lnTo>
                  <a:lnTo>
                    <a:pt x="244" y="104"/>
                  </a:lnTo>
                  <a:lnTo>
                    <a:pt x="236" y="136"/>
                  </a:lnTo>
                  <a:lnTo>
                    <a:pt x="168" y="144"/>
                  </a:lnTo>
                  <a:lnTo>
                    <a:pt x="134" y="184"/>
                  </a:lnTo>
                  <a:lnTo>
                    <a:pt x="109" y="184"/>
                  </a:lnTo>
                  <a:lnTo>
                    <a:pt x="75" y="200"/>
                  </a:lnTo>
                  <a:lnTo>
                    <a:pt x="67" y="200"/>
                  </a:lnTo>
                  <a:lnTo>
                    <a:pt x="75" y="232"/>
                  </a:lnTo>
                  <a:lnTo>
                    <a:pt x="50" y="248"/>
                  </a:lnTo>
                  <a:lnTo>
                    <a:pt x="50" y="288"/>
                  </a:lnTo>
                  <a:lnTo>
                    <a:pt x="16" y="304"/>
                  </a:lnTo>
                  <a:lnTo>
                    <a:pt x="16" y="344"/>
                  </a:lnTo>
                  <a:lnTo>
                    <a:pt x="0" y="352"/>
                  </a:lnTo>
                  <a:lnTo>
                    <a:pt x="33" y="392"/>
                  </a:lnTo>
                  <a:lnTo>
                    <a:pt x="75" y="424"/>
                  </a:lnTo>
                  <a:lnTo>
                    <a:pt x="59" y="464"/>
                  </a:lnTo>
                  <a:lnTo>
                    <a:pt x="92" y="464"/>
                  </a:lnTo>
                  <a:lnTo>
                    <a:pt x="118" y="480"/>
                  </a:lnTo>
                  <a:lnTo>
                    <a:pt x="202" y="480"/>
                  </a:lnTo>
                  <a:lnTo>
                    <a:pt x="286" y="472"/>
                  </a:lnTo>
                  <a:lnTo>
                    <a:pt x="362" y="480"/>
                  </a:lnTo>
                  <a:lnTo>
                    <a:pt x="337" y="496"/>
                  </a:lnTo>
                  <a:lnTo>
                    <a:pt x="328" y="512"/>
                  </a:lnTo>
                  <a:lnTo>
                    <a:pt x="294" y="512"/>
                  </a:lnTo>
                  <a:lnTo>
                    <a:pt x="261" y="504"/>
                  </a:lnTo>
                  <a:lnTo>
                    <a:pt x="210" y="488"/>
                  </a:lnTo>
                  <a:lnTo>
                    <a:pt x="185" y="504"/>
                  </a:lnTo>
                  <a:lnTo>
                    <a:pt x="160" y="512"/>
                  </a:lnTo>
                  <a:lnTo>
                    <a:pt x="134" y="552"/>
                  </a:lnTo>
                  <a:lnTo>
                    <a:pt x="160" y="568"/>
                  </a:lnTo>
                  <a:lnTo>
                    <a:pt x="185" y="584"/>
                  </a:lnTo>
                  <a:lnTo>
                    <a:pt x="202" y="592"/>
                  </a:lnTo>
                  <a:lnTo>
                    <a:pt x="210" y="624"/>
                  </a:lnTo>
                  <a:lnTo>
                    <a:pt x="236" y="672"/>
                  </a:lnTo>
                  <a:lnTo>
                    <a:pt x="252" y="648"/>
                  </a:lnTo>
                  <a:lnTo>
                    <a:pt x="278" y="656"/>
                  </a:lnTo>
                  <a:lnTo>
                    <a:pt x="311" y="704"/>
                  </a:lnTo>
                  <a:lnTo>
                    <a:pt x="337" y="656"/>
                  </a:lnTo>
                  <a:lnTo>
                    <a:pt x="396" y="688"/>
                  </a:lnTo>
                  <a:lnTo>
                    <a:pt x="328" y="568"/>
                  </a:lnTo>
                  <a:lnTo>
                    <a:pt x="353" y="576"/>
                  </a:lnTo>
                  <a:lnTo>
                    <a:pt x="370" y="584"/>
                  </a:lnTo>
                  <a:lnTo>
                    <a:pt x="370" y="600"/>
                  </a:lnTo>
                  <a:lnTo>
                    <a:pt x="387" y="576"/>
                  </a:lnTo>
                  <a:lnTo>
                    <a:pt x="412" y="560"/>
                  </a:lnTo>
                  <a:lnTo>
                    <a:pt x="353" y="528"/>
                  </a:lnTo>
                  <a:lnTo>
                    <a:pt x="404" y="512"/>
                  </a:lnTo>
                  <a:lnTo>
                    <a:pt x="455" y="528"/>
                  </a:lnTo>
                  <a:lnTo>
                    <a:pt x="446" y="488"/>
                  </a:lnTo>
                  <a:lnTo>
                    <a:pt x="438" y="464"/>
                  </a:lnTo>
                  <a:lnTo>
                    <a:pt x="412" y="448"/>
                  </a:lnTo>
                  <a:lnTo>
                    <a:pt x="438" y="448"/>
                  </a:lnTo>
                  <a:lnTo>
                    <a:pt x="455" y="464"/>
                  </a:lnTo>
                  <a:lnTo>
                    <a:pt x="480" y="480"/>
                  </a:lnTo>
                  <a:lnTo>
                    <a:pt x="514" y="472"/>
                  </a:lnTo>
                  <a:lnTo>
                    <a:pt x="463" y="440"/>
                  </a:lnTo>
                  <a:lnTo>
                    <a:pt x="421" y="408"/>
                  </a:lnTo>
                  <a:lnTo>
                    <a:pt x="353" y="384"/>
                  </a:lnTo>
                  <a:lnTo>
                    <a:pt x="337" y="384"/>
                  </a:lnTo>
                  <a:lnTo>
                    <a:pt x="337" y="400"/>
                  </a:lnTo>
                  <a:lnTo>
                    <a:pt x="345" y="416"/>
                  </a:lnTo>
                  <a:lnTo>
                    <a:pt x="311" y="408"/>
                  </a:lnTo>
                  <a:lnTo>
                    <a:pt x="294" y="400"/>
                  </a:lnTo>
                  <a:lnTo>
                    <a:pt x="294" y="376"/>
                  </a:lnTo>
                  <a:lnTo>
                    <a:pt x="294" y="352"/>
                  </a:lnTo>
                  <a:lnTo>
                    <a:pt x="337" y="360"/>
                  </a:lnTo>
                  <a:lnTo>
                    <a:pt x="337" y="336"/>
                  </a:lnTo>
                  <a:lnTo>
                    <a:pt x="320" y="320"/>
                  </a:lnTo>
                  <a:lnTo>
                    <a:pt x="269" y="288"/>
                  </a:lnTo>
                  <a:lnTo>
                    <a:pt x="236" y="240"/>
                  </a:lnTo>
                  <a:lnTo>
                    <a:pt x="244" y="224"/>
                  </a:lnTo>
                  <a:lnTo>
                    <a:pt x="261" y="200"/>
                  </a:lnTo>
                  <a:lnTo>
                    <a:pt x="269" y="224"/>
                  </a:lnTo>
                  <a:lnTo>
                    <a:pt x="294" y="232"/>
                  </a:lnTo>
                  <a:lnTo>
                    <a:pt x="320" y="240"/>
                  </a:lnTo>
                  <a:lnTo>
                    <a:pt x="337" y="264"/>
                  </a:lnTo>
                  <a:lnTo>
                    <a:pt x="337" y="232"/>
                  </a:lnTo>
                  <a:lnTo>
                    <a:pt x="362" y="208"/>
                  </a:lnTo>
                  <a:lnTo>
                    <a:pt x="370" y="160"/>
                  </a:lnTo>
                  <a:lnTo>
                    <a:pt x="387" y="144"/>
                  </a:lnTo>
                  <a:lnTo>
                    <a:pt x="412" y="136"/>
                  </a:lnTo>
                  <a:lnTo>
                    <a:pt x="497" y="112"/>
                  </a:lnTo>
                  <a:lnTo>
                    <a:pt x="539" y="112"/>
                  </a:lnTo>
                  <a:lnTo>
                    <a:pt x="564" y="112"/>
                  </a:lnTo>
                  <a:lnTo>
                    <a:pt x="573" y="128"/>
                  </a:lnTo>
                  <a:lnTo>
                    <a:pt x="598" y="96"/>
                  </a:lnTo>
                  <a:lnTo>
                    <a:pt x="589" y="72"/>
                  </a:lnTo>
                  <a:close/>
                </a:path>
              </a:pathLst>
            </a:custGeom>
            <a:grpFill/>
            <a:ln w="12700">
              <a:solidFill>
                <a:schemeClr val="accent3">
                  <a:lumMod val="50000"/>
                </a:schemeClr>
              </a:solidFill>
              <a:prstDash val="solid"/>
              <a:round/>
              <a:headEnd/>
              <a:tailEnd/>
            </a:ln>
          </p:spPr>
          <p:txBody>
            <a:bodyPr/>
            <a:lstStyle/>
            <a:p>
              <a:endParaRPr lang="en-GB"/>
            </a:p>
          </p:txBody>
        </p:sp>
        <p:sp>
          <p:nvSpPr>
            <p:cNvPr id="69" name="Freeform 73"/>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34 w 244"/>
                <a:gd name="T7" fmla="*/ 0 h 192"/>
                <a:gd name="T8" fmla="*/ 75 w 244"/>
                <a:gd name="T9" fmla="*/ 24 h 192"/>
                <a:gd name="T10" fmla="*/ 50 w 244"/>
                <a:gd name="T11" fmla="*/ 32 h 192"/>
                <a:gd name="T12" fmla="*/ 25 w 244"/>
                <a:gd name="T13" fmla="*/ 40 h 192"/>
                <a:gd name="T14" fmla="*/ 16 w 244"/>
                <a:gd name="T15" fmla="*/ 72 h 192"/>
                <a:gd name="T16" fmla="*/ 0 w 244"/>
                <a:gd name="T17" fmla="*/ 64 h 192"/>
                <a:gd name="T18" fmla="*/ 0 w 244"/>
                <a:gd name="T19" fmla="*/ 88 h 192"/>
                <a:gd name="T20" fmla="*/ 8 w 244"/>
                <a:gd name="T21" fmla="*/ 144 h 192"/>
                <a:gd name="T22" fmla="*/ 33 w 244"/>
                <a:gd name="T23" fmla="*/ 176 h 192"/>
                <a:gd name="T24" fmla="*/ 59 w 244"/>
                <a:gd name="T25" fmla="*/ 184 h 192"/>
                <a:gd name="T26" fmla="*/ 67 w 244"/>
                <a:gd name="T27" fmla="*/ 192 h 192"/>
                <a:gd name="T28" fmla="*/ 75 w 244"/>
                <a:gd name="T29" fmla="*/ 192 h 192"/>
                <a:gd name="T30" fmla="*/ 109 w 244"/>
                <a:gd name="T31" fmla="*/ 176 h 192"/>
                <a:gd name="T32" fmla="*/ 134 w 244"/>
                <a:gd name="T33" fmla="*/ 176 h 192"/>
                <a:gd name="T34" fmla="*/ 168 w 244"/>
                <a:gd name="T35" fmla="*/ 136 h 192"/>
                <a:gd name="T36" fmla="*/ 236 w 244"/>
                <a:gd name="T37" fmla="*/ 128 h 192"/>
                <a:gd name="T38" fmla="*/ 244 w 244"/>
                <a:gd name="T39" fmla="*/ 104 h 192"/>
                <a:gd name="T40" fmla="*/ 244 w 244"/>
                <a:gd name="T41" fmla="*/ 64 h 192"/>
                <a:gd name="T42" fmla="*/ 227 w 244"/>
                <a:gd name="T43" fmla="*/ 32 h 19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9525">
              <a:solidFill>
                <a:schemeClr val="accent3">
                  <a:lumMod val="50000"/>
                </a:schemeClr>
              </a:solidFill>
              <a:round/>
              <a:headEnd/>
              <a:tailEnd/>
            </a:ln>
          </p:spPr>
          <p:txBody>
            <a:bodyPr/>
            <a:lstStyle/>
            <a:p>
              <a:endParaRPr lang="en-GB"/>
            </a:p>
          </p:txBody>
        </p:sp>
        <p:sp>
          <p:nvSpPr>
            <p:cNvPr id="70" name="Freeform 74"/>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55 w 590"/>
                <a:gd name="T107" fmla="*/ 280 h 408"/>
                <a:gd name="T108" fmla="*/ 455 w 590"/>
                <a:gd name="T109" fmla="*/ 256 h 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9525">
              <a:solidFill>
                <a:schemeClr val="accent3">
                  <a:lumMod val="50000"/>
                </a:schemeClr>
              </a:solidFill>
              <a:round/>
              <a:headEnd/>
              <a:tailEnd/>
            </a:ln>
          </p:spPr>
          <p:txBody>
            <a:bodyPr/>
            <a:lstStyle/>
            <a:p>
              <a:endParaRPr lang="en-GB"/>
            </a:p>
          </p:txBody>
        </p:sp>
        <p:sp>
          <p:nvSpPr>
            <p:cNvPr id="71" name="Freeform 75"/>
            <p:cNvSpPr>
              <a:spLocks/>
            </p:cNvSpPr>
            <p:nvPr/>
          </p:nvSpPr>
          <p:spPr bwMode="auto">
            <a:xfrm>
              <a:off x="4831" y="3488"/>
              <a:ext cx="244" cy="192"/>
            </a:xfrm>
            <a:custGeom>
              <a:avLst/>
              <a:gdLst>
                <a:gd name="T0" fmla="*/ 227 w 244"/>
                <a:gd name="T1" fmla="*/ 32 h 192"/>
                <a:gd name="T2" fmla="*/ 185 w 244"/>
                <a:gd name="T3" fmla="*/ 16 h 192"/>
                <a:gd name="T4" fmla="*/ 177 w 244"/>
                <a:gd name="T5" fmla="*/ 0 h 192"/>
                <a:gd name="T6" fmla="*/ 177 w 244"/>
                <a:gd name="T7" fmla="*/ 0 h 192"/>
                <a:gd name="T8" fmla="*/ 134 w 244"/>
                <a:gd name="T9" fmla="*/ 0 h 192"/>
                <a:gd name="T10" fmla="*/ 75 w 244"/>
                <a:gd name="T11" fmla="*/ 24 h 192"/>
                <a:gd name="T12" fmla="*/ 50 w 244"/>
                <a:gd name="T13" fmla="*/ 32 h 192"/>
                <a:gd name="T14" fmla="*/ 25 w 244"/>
                <a:gd name="T15" fmla="*/ 40 h 192"/>
                <a:gd name="T16" fmla="*/ 16 w 244"/>
                <a:gd name="T17" fmla="*/ 72 h 192"/>
                <a:gd name="T18" fmla="*/ 0 w 244"/>
                <a:gd name="T19" fmla="*/ 64 h 192"/>
                <a:gd name="T20" fmla="*/ 0 w 244"/>
                <a:gd name="T21" fmla="*/ 88 h 192"/>
                <a:gd name="T22" fmla="*/ 8 w 244"/>
                <a:gd name="T23" fmla="*/ 144 h 192"/>
                <a:gd name="T24" fmla="*/ 33 w 244"/>
                <a:gd name="T25" fmla="*/ 176 h 192"/>
                <a:gd name="T26" fmla="*/ 59 w 244"/>
                <a:gd name="T27" fmla="*/ 184 h 192"/>
                <a:gd name="T28" fmla="*/ 67 w 244"/>
                <a:gd name="T29" fmla="*/ 192 h 192"/>
                <a:gd name="T30" fmla="*/ 75 w 244"/>
                <a:gd name="T31" fmla="*/ 192 h 192"/>
                <a:gd name="T32" fmla="*/ 109 w 244"/>
                <a:gd name="T33" fmla="*/ 176 h 192"/>
                <a:gd name="T34" fmla="*/ 134 w 244"/>
                <a:gd name="T35" fmla="*/ 176 h 192"/>
                <a:gd name="T36" fmla="*/ 168 w 244"/>
                <a:gd name="T37" fmla="*/ 136 h 192"/>
                <a:gd name="T38" fmla="*/ 236 w 244"/>
                <a:gd name="T39" fmla="*/ 128 h 192"/>
                <a:gd name="T40" fmla="*/ 244 w 244"/>
                <a:gd name="T41" fmla="*/ 104 h 192"/>
                <a:gd name="T42" fmla="*/ 244 w 244"/>
                <a:gd name="T43" fmla="*/ 64 h 192"/>
                <a:gd name="T44" fmla="*/ 227 w 244"/>
                <a:gd name="T45" fmla="*/ 32 h 1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44" h="192">
                  <a:moveTo>
                    <a:pt x="227" y="32"/>
                  </a:moveTo>
                  <a:lnTo>
                    <a:pt x="185" y="16"/>
                  </a:lnTo>
                  <a:lnTo>
                    <a:pt x="177" y="0"/>
                  </a:lnTo>
                  <a:lnTo>
                    <a:pt x="134" y="0"/>
                  </a:lnTo>
                  <a:lnTo>
                    <a:pt x="75" y="24"/>
                  </a:lnTo>
                  <a:lnTo>
                    <a:pt x="50" y="32"/>
                  </a:lnTo>
                  <a:lnTo>
                    <a:pt x="25" y="40"/>
                  </a:lnTo>
                  <a:lnTo>
                    <a:pt x="16" y="72"/>
                  </a:lnTo>
                  <a:lnTo>
                    <a:pt x="0" y="64"/>
                  </a:lnTo>
                  <a:lnTo>
                    <a:pt x="0" y="88"/>
                  </a:lnTo>
                  <a:lnTo>
                    <a:pt x="8" y="144"/>
                  </a:lnTo>
                  <a:lnTo>
                    <a:pt x="33" y="176"/>
                  </a:lnTo>
                  <a:lnTo>
                    <a:pt x="59" y="184"/>
                  </a:lnTo>
                  <a:lnTo>
                    <a:pt x="67" y="192"/>
                  </a:lnTo>
                  <a:lnTo>
                    <a:pt x="75" y="192"/>
                  </a:lnTo>
                  <a:lnTo>
                    <a:pt x="109" y="176"/>
                  </a:lnTo>
                  <a:lnTo>
                    <a:pt x="134" y="176"/>
                  </a:lnTo>
                  <a:lnTo>
                    <a:pt x="168" y="136"/>
                  </a:lnTo>
                  <a:lnTo>
                    <a:pt x="236" y="128"/>
                  </a:lnTo>
                  <a:lnTo>
                    <a:pt x="244" y="104"/>
                  </a:lnTo>
                  <a:lnTo>
                    <a:pt x="244" y="64"/>
                  </a:lnTo>
                  <a:lnTo>
                    <a:pt x="227" y="32"/>
                  </a:lnTo>
                  <a:close/>
                </a:path>
              </a:pathLst>
            </a:custGeom>
            <a:grpFill/>
            <a:ln w="12700">
              <a:solidFill>
                <a:schemeClr val="accent3">
                  <a:lumMod val="50000"/>
                </a:schemeClr>
              </a:solidFill>
              <a:prstDash val="solid"/>
              <a:round/>
              <a:headEnd/>
              <a:tailEnd/>
            </a:ln>
          </p:spPr>
          <p:txBody>
            <a:bodyPr/>
            <a:lstStyle/>
            <a:p>
              <a:endParaRPr lang="en-GB"/>
            </a:p>
          </p:txBody>
        </p:sp>
        <p:sp>
          <p:nvSpPr>
            <p:cNvPr id="72" name="Freeform 76"/>
            <p:cNvSpPr>
              <a:spLocks/>
            </p:cNvSpPr>
            <p:nvPr/>
          </p:nvSpPr>
          <p:spPr bwMode="auto">
            <a:xfrm>
              <a:off x="4965" y="3184"/>
              <a:ext cx="590" cy="408"/>
            </a:xfrm>
            <a:custGeom>
              <a:avLst/>
              <a:gdLst>
                <a:gd name="T0" fmla="*/ 455 w 590"/>
                <a:gd name="T1" fmla="*/ 256 h 408"/>
                <a:gd name="T2" fmla="*/ 489 w 590"/>
                <a:gd name="T3" fmla="*/ 248 h 408"/>
                <a:gd name="T4" fmla="*/ 514 w 590"/>
                <a:gd name="T5" fmla="*/ 232 h 408"/>
                <a:gd name="T6" fmla="*/ 565 w 590"/>
                <a:gd name="T7" fmla="*/ 240 h 408"/>
                <a:gd name="T8" fmla="*/ 590 w 590"/>
                <a:gd name="T9" fmla="*/ 232 h 408"/>
                <a:gd name="T10" fmla="*/ 565 w 590"/>
                <a:gd name="T11" fmla="*/ 200 h 408"/>
                <a:gd name="T12" fmla="*/ 523 w 590"/>
                <a:gd name="T13" fmla="*/ 176 h 408"/>
                <a:gd name="T14" fmla="*/ 548 w 590"/>
                <a:gd name="T15" fmla="*/ 144 h 408"/>
                <a:gd name="T16" fmla="*/ 548 w 590"/>
                <a:gd name="T17" fmla="*/ 104 h 408"/>
                <a:gd name="T18" fmla="*/ 548 w 590"/>
                <a:gd name="T19" fmla="*/ 72 h 408"/>
                <a:gd name="T20" fmla="*/ 573 w 590"/>
                <a:gd name="T21" fmla="*/ 64 h 408"/>
                <a:gd name="T22" fmla="*/ 582 w 590"/>
                <a:gd name="T23" fmla="*/ 48 h 408"/>
                <a:gd name="T24" fmla="*/ 582 w 590"/>
                <a:gd name="T25" fmla="*/ 32 h 408"/>
                <a:gd name="T26" fmla="*/ 582 w 590"/>
                <a:gd name="T27" fmla="*/ 16 h 408"/>
                <a:gd name="T28" fmla="*/ 531 w 590"/>
                <a:gd name="T29" fmla="*/ 16 h 408"/>
                <a:gd name="T30" fmla="*/ 523 w 590"/>
                <a:gd name="T31" fmla="*/ 0 h 408"/>
                <a:gd name="T32" fmla="*/ 481 w 590"/>
                <a:gd name="T33" fmla="*/ 8 h 408"/>
                <a:gd name="T34" fmla="*/ 455 w 590"/>
                <a:gd name="T35" fmla="*/ 0 h 408"/>
                <a:gd name="T36" fmla="*/ 413 w 590"/>
                <a:gd name="T37" fmla="*/ 8 h 408"/>
                <a:gd name="T38" fmla="*/ 363 w 590"/>
                <a:gd name="T39" fmla="*/ 24 h 408"/>
                <a:gd name="T40" fmla="*/ 321 w 590"/>
                <a:gd name="T41" fmla="*/ 80 h 408"/>
                <a:gd name="T42" fmla="*/ 270 w 590"/>
                <a:gd name="T43" fmla="*/ 88 h 408"/>
                <a:gd name="T44" fmla="*/ 219 w 590"/>
                <a:gd name="T45" fmla="*/ 88 h 408"/>
                <a:gd name="T46" fmla="*/ 194 w 590"/>
                <a:gd name="T47" fmla="*/ 88 h 408"/>
                <a:gd name="T48" fmla="*/ 169 w 590"/>
                <a:gd name="T49" fmla="*/ 112 h 408"/>
                <a:gd name="T50" fmla="*/ 76 w 590"/>
                <a:gd name="T51" fmla="*/ 112 h 408"/>
                <a:gd name="T52" fmla="*/ 43 w 590"/>
                <a:gd name="T53" fmla="*/ 104 h 408"/>
                <a:gd name="T54" fmla="*/ 43 w 590"/>
                <a:gd name="T55" fmla="*/ 80 h 408"/>
                <a:gd name="T56" fmla="*/ 9 w 590"/>
                <a:gd name="T57" fmla="*/ 64 h 408"/>
                <a:gd name="T58" fmla="*/ 0 w 590"/>
                <a:gd name="T59" fmla="*/ 88 h 408"/>
                <a:gd name="T60" fmla="*/ 9 w 590"/>
                <a:gd name="T61" fmla="*/ 120 h 408"/>
                <a:gd name="T62" fmla="*/ 26 w 590"/>
                <a:gd name="T63" fmla="*/ 152 h 408"/>
                <a:gd name="T64" fmla="*/ 68 w 590"/>
                <a:gd name="T65" fmla="*/ 184 h 408"/>
                <a:gd name="T66" fmla="*/ 51 w 590"/>
                <a:gd name="T67" fmla="*/ 224 h 408"/>
                <a:gd name="T68" fmla="*/ 34 w 590"/>
                <a:gd name="T69" fmla="*/ 232 h 408"/>
                <a:gd name="T70" fmla="*/ 34 w 590"/>
                <a:gd name="T71" fmla="*/ 264 h 408"/>
                <a:gd name="T72" fmla="*/ 51 w 590"/>
                <a:gd name="T73" fmla="*/ 272 h 408"/>
                <a:gd name="T74" fmla="*/ 43 w 590"/>
                <a:gd name="T75" fmla="*/ 304 h 408"/>
                <a:gd name="T76" fmla="*/ 51 w 590"/>
                <a:gd name="T77" fmla="*/ 320 h 408"/>
                <a:gd name="T78" fmla="*/ 93 w 590"/>
                <a:gd name="T79" fmla="*/ 336 h 408"/>
                <a:gd name="T80" fmla="*/ 110 w 590"/>
                <a:gd name="T81" fmla="*/ 368 h 408"/>
                <a:gd name="T82" fmla="*/ 110 w 590"/>
                <a:gd name="T83" fmla="*/ 408 h 408"/>
                <a:gd name="T84" fmla="*/ 110 w 590"/>
                <a:gd name="T85" fmla="*/ 400 h 408"/>
                <a:gd name="T86" fmla="*/ 152 w 590"/>
                <a:gd name="T87" fmla="*/ 400 h 408"/>
                <a:gd name="T88" fmla="*/ 194 w 590"/>
                <a:gd name="T89" fmla="*/ 384 h 408"/>
                <a:gd name="T90" fmla="*/ 245 w 590"/>
                <a:gd name="T91" fmla="*/ 352 h 408"/>
                <a:gd name="T92" fmla="*/ 278 w 590"/>
                <a:gd name="T93" fmla="*/ 368 h 408"/>
                <a:gd name="T94" fmla="*/ 312 w 590"/>
                <a:gd name="T95" fmla="*/ 368 h 408"/>
                <a:gd name="T96" fmla="*/ 337 w 590"/>
                <a:gd name="T97" fmla="*/ 368 h 408"/>
                <a:gd name="T98" fmla="*/ 396 w 590"/>
                <a:gd name="T99" fmla="*/ 352 h 408"/>
                <a:gd name="T100" fmla="*/ 430 w 590"/>
                <a:gd name="T101" fmla="*/ 336 h 408"/>
                <a:gd name="T102" fmla="*/ 422 w 590"/>
                <a:gd name="T103" fmla="*/ 296 h 408"/>
                <a:gd name="T104" fmla="*/ 447 w 590"/>
                <a:gd name="T105" fmla="*/ 296 h 408"/>
                <a:gd name="T106" fmla="*/ 447 w 590"/>
                <a:gd name="T107" fmla="*/ 296 h 408"/>
                <a:gd name="T108" fmla="*/ 455 w 590"/>
                <a:gd name="T109" fmla="*/ 280 h 408"/>
                <a:gd name="T110" fmla="*/ 455 w 590"/>
                <a:gd name="T111" fmla="*/ 256 h 4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90" h="408">
                  <a:moveTo>
                    <a:pt x="455" y="256"/>
                  </a:moveTo>
                  <a:lnTo>
                    <a:pt x="489" y="248"/>
                  </a:lnTo>
                  <a:lnTo>
                    <a:pt x="514" y="232"/>
                  </a:lnTo>
                  <a:lnTo>
                    <a:pt x="565" y="240"/>
                  </a:lnTo>
                  <a:lnTo>
                    <a:pt x="590" y="232"/>
                  </a:lnTo>
                  <a:lnTo>
                    <a:pt x="565" y="200"/>
                  </a:lnTo>
                  <a:lnTo>
                    <a:pt x="523" y="176"/>
                  </a:lnTo>
                  <a:lnTo>
                    <a:pt x="548" y="144"/>
                  </a:lnTo>
                  <a:lnTo>
                    <a:pt x="548" y="104"/>
                  </a:lnTo>
                  <a:lnTo>
                    <a:pt x="548" y="72"/>
                  </a:lnTo>
                  <a:lnTo>
                    <a:pt x="573" y="64"/>
                  </a:lnTo>
                  <a:lnTo>
                    <a:pt x="582" y="48"/>
                  </a:lnTo>
                  <a:lnTo>
                    <a:pt x="582" y="32"/>
                  </a:lnTo>
                  <a:lnTo>
                    <a:pt x="582" y="16"/>
                  </a:lnTo>
                  <a:lnTo>
                    <a:pt x="531" y="16"/>
                  </a:lnTo>
                  <a:lnTo>
                    <a:pt x="523" y="0"/>
                  </a:lnTo>
                  <a:lnTo>
                    <a:pt x="481" y="8"/>
                  </a:lnTo>
                  <a:lnTo>
                    <a:pt x="455" y="0"/>
                  </a:lnTo>
                  <a:lnTo>
                    <a:pt x="413" y="8"/>
                  </a:lnTo>
                  <a:lnTo>
                    <a:pt x="363" y="24"/>
                  </a:lnTo>
                  <a:lnTo>
                    <a:pt x="321" y="80"/>
                  </a:lnTo>
                  <a:lnTo>
                    <a:pt x="270" y="88"/>
                  </a:lnTo>
                  <a:lnTo>
                    <a:pt x="219" y="88"/>
                  </a:lnTo>
                  <a:lnTo>
                    <a:pt x="194" y="88"/>
                  </a:lnTo>
                  <a:lnTo>
                    <a:pt x="169" y="112"/>
                  </a:lnTo>
                  <a:lnTo>
                    <a:pt x="76" y="112"/>
                  </a:lnTo>
                  <a:lnTo>
                    <a:pt x="43" y="104"/>
                  </a:lnTo>
                  <a:lnTo>
                    <a:pt x="43" y="80"/>
                  </a:lnTo>
                  <a:lnTo>
                    <a:pt x="9" y="64"/>
                  </a:lnTo>
                  <a:lnTo>
                    <a:pt x="0" y="88"/>
                  </a:lnTo>
                  <a:lnTo>
                    <a:pt x="9" y="120"/>
                  </a:lnTo>
                  <a:lnTo>
                    <a:pt x="26" y="152"/>
                  </a:lnTo>
                  <a:lnTo>
                    <a:pt x="68" y="184"/>
                  </a:lnTo>
                  <a:lnTo>
                    <a:pt x="51" y="224"/>
                  </a:lnTo>
                  <a:lnTo>
                    <a:pt x="34" y="232"/>
                  </a:lnTo>
                  <a:lnTo>
                    <a:pt x="34" y="264"/>
                  </a:lnTo>
                  <a:lnTo>
                    <a:pt x="51" y="272"/>
                  </a:lnTo>
                  <a:lnTo>
                    <a:pt x="43" y="304"/>
                  </a:lnTo>
                  <a:lnTo>
                    <a:pt x="51" y="320"/>
                  </a:lnTo>
                  <a:lnTo>
                    <a:pt x="93" y="336"/>
                  </a:lnTo>
                  <a:lnTo>
                    <a:pt x="110" y="368"/>
                  </a:lnTo>
                  <a:lnTo>
                    <a:pt x="110" y="408"/>
                  </a:lnTo>
                  <a:lnTo>
                    <a:pt x="110" y="400"/>
                  </a:lnTo>
                  <a:lnTo>
                    <a:pt x="152" y="400"/>
                  </a:lnTo>
                  <a:lnTo>
                    <a:pt x="194" y="384"/>
                  </a:lnTo>
                  <a:lnTo>
                    <a:pt x="245" y="352"/>
                  </a:lnTo>
                  <a:lnTo>
                    <a:pt x="278" y="368"/>
                  </a:lnTo>
                  <a:lnTo>
                    <a:pt x="312" y="368"/>
                  </a:lnTo>
                  <a:lnTo>
                    <a:pt x="337" y="368"/>
                  </a:lnTo>
                  <a:lnTo>
                    <a:pt x="396" y="352"/>
                  </a:lnTo>
                  <a:lnTo>
                    <a:pt x="430" y="336"/>
                  </a:lnTo>
                  <a:lnTo>
                    <a:pt x="422" y="296"/>
                  </a:lnTo>
                  <a:lnTo>
                    <a:pt x="447" y="296"/>
                  </a:lnTo>
                  <a:lnTo>
                    <a:pt x="455" y="280"/>
                  </a:lnTo>
                  <a:lnTo>
                    <a:pt x="455" y="256"/>
                  </a:lnTo>
                  <a:close/>
                </a:path>
              </a:pathLst>
            </a:custGeom>
            <a:grpFill/>
            <a:ln w="12700">
              <a:solidFill>
                <a:schemeClr val="accent3">
                  <a:lumMod val="50000"/>
                </a:schemeClr>
              </a:solidFill>
              <a:prstDash val="solid"/>
              <a:round/>
              <a:headEnd/>
              <a:tailEnd/>
            </a:ln>
          </p:spPr>
          <p:txBody>
            <a:bodyPr/>
            <a:lstStyle/>
            <a:p>
              <a:endParaRPr lang="en-GB"/>
            </a:p>
          </p:txBody>
        </p:sp>
        <p:sp>
          <p:nvSpPr>
            <p:cNvPr id="73" name="Freeform 77"/>
            <p:cNvSpPr>
              <a:spLocks/>
            </p:cNvSpPr>
            <p:nvPr/>
          </p:nvSpPr>
          <p:spPr bwMode="auto">
            <a:xfrm>
              <a:off x="5404" y="3416"/>
              <a:ext cx="364" cy="616"/>
            </a:xfrm>
            <a:custGeom>
              <a:avLst/>
              <a:gdLst>
                <a:gd name="T0" fmla="*/ 219 w 364"/>
                <a:gd name="T1" fmla="*/ 40 h 616"/>
                <a:gd name="T2" fmla="*/ 151 w 364"/>
                <a:gd name="T3" fmla="*/ 0 h 616"/>
                <a:gd name="T4" fmla="*/ 75 w 364"/>
                <a:gd name="T5" fmla="*/ 0 h 616"/>
                <a:gd name="T6" fmla="*/ 16 w 364"/>
                <a:gd name="T7" fmla="*/ 24 h 616"/>
                <a:gd name="T8" fmla="*/ 8 w 364"/>
                <a:gd name="T9" fmla="*/ 64 h 616"/>
                <a:gd name="T10" fmla="*/ 16 w 364"/>
                <a:gd name="T11" fmla="*/ 136 h 616"/>
                <a:gd name="T12" fmla="*/ 0 w 364"/>
                <a:gd name="T13" fmla="*/ 192 h 616"/>
                <a:gd name="T14" fmla="*/ 67 w 364"/>
                <a:gd name="T15" fmla="*/ 184 h 616"/>
                <a:gd name="T16" fmla="*/ 33 w 364"/>
                <a:gd name="T17" fmla="*/ 256 h 616"/>
                <a:gd name="T18" fmla="*/ 118 w 364"/>
                <a:gd name="T19" fmla="*/ 312 h 616"/>
                <a:gd name="T20" fmla="*/ 160 w 364"/>
                <a:gd name="T21" fmla="*/ 384 h 616"/>
                <a:gd name="T22" fmla="*/ 168 w 364"/>
                <a:gd name="T23" fmla="*/ 432 h 616"/>
                <a:gd name="T24" fmla="*/ 101 w 364"/>
                <a:gd name="T25" fmla="*/ 440 h 616"/>
                <a:gd name="T26" fmla="*/ 126 w 364"/>
                <a:gd name="T27" fmla="*/ 496 h 616"/>
                <a:gd name="T28" fmla="*/ 168 w 364"/>
                <a:gd name="T29" fmla="*/ 480 h 616"/>
                <a:gd name="T30" fmla="*/ 219 w 364"/>
                <a:gd name="T31" fmla="*/ 504 h 616"/>
                <a:gd name="T32" fmla="*/ 235 w 364"/>
                <a:gd name="T33" fmla="*/ 560 h 616"/>
                <a:gd name="T34" fmla="*/ 244 w 364"/>
                <a:gd name="T35" fmla="*/ 592 h 616"/>
                <a:gd name="T36" fmla="*/ 261 w 364"/>
                <a:gd name="T37" fmla="*/ 600 h 616"/>
                <a:gd name="T38" fmla="*/ 337 w 364"/>
                <a:gd name="T39" fmla="*/ 616 h 616"/>
                <a:gd name="T40" fmla="*/ 360 w 364"/>
                <a:gd name="T41" fmla="*/ 578 h 616"/>
                <a:gd name="T42" fmla="*/ 303 w 364"/>
                <a:gd name="T43" fmla="*/ 56 h 616"/>
                <a:gd name="T44" fmla="*/ 320 w 364"/>
                <a:gd name="T45" fmla="*/ 152 h 616"/>
                <a:gd name="T46" fmla="*/ 244 w 364"/>
                <a:gd name="T47" fmla="*/ 168 h 616"/>
                <a:gd name="T48" fmla="*/ 151 w 364"/>
                <a:gd name="T49" fmla="*/ 200 h 616"/>
                <a:gd name="T50" fmla="*/ 92 w 364"/>
                <a:gd name="T51" fmla="*/ 208 h 616"/>
                <a:gd name="T52" fmla="*/ 42 w 364"/>
                <a:gd name="T53" fmla="*/ 264 h 616"/>
                <a:gd name="T54" fmla="*/ 59 w 364"/>
                <a:gd name="T55" fmla="*/ 232 h 616"/>
                <a:gd name="T56" fmla="*/ 126 w 364"/>
                <a:gd name="T57" fmla="*/ 168 h 616"/>
                <a:gd name="T58" fmla="*/ 185 w 364"/>
                <a:gd name="T59" fmla="*/ 104 h 616"/>
                <a:gd name="T60" fmla="*/ 286 w 364"/>
                <a:gd name="T61" fmla="*/ 80 h 616"/>
                <a:gd name="T62" fmla="*/ 303 w 364"/>
                <a:gd name="T63" fmla="*/ 96 h 616"/>
                <a:gd name="T64" fmla="*/ 328 w 364"/>
                <a:gd name="T65" fmla="*/ 112 h 616"/>
                <a:gd name="T66" fmla="*/ 303 w 364"/>
                <a:gd name="T67" fmla="*/ 56 h 6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4"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4" y="602"/>
                  </a:lnTo>
                  <a:lnTo>
                    <a:pt x="360" y="578"/>
                  </a:lnTo>
                  <a:lnTo>
                    <a:pt x="354" y="56"/>
                  </a:lnTo>
                  <a:lnTo>
                    <a:pt x="303" y="56"/>
                  </a:lnTo>
                  <a:lnTo>
                    <a:pt x="286" y="136"/>
                  </a:lnTo>
                  <a:lnTo>
                    <a:pt x="320" y="152"/>
                  </a:lnTo>
                  <a:lnTo>
                    <a:pt x="286" y="168"/>
                  </a:lnTo>
                  <a:lnTo>
                    <a:pt x="244" y="168"/>
                  </a:lnTo>
                  <a:lnTo>
                    <a:pt x="176" y="200"/>
                  </a:lnTo>
                  <a:lnTo>
                    <a:pt x="151" y="200"/>
                  </a:lnTo>
                  <a:lnTo>
                    <a:pt x="134" y="200"/>
                  </a:lnTo>
                  <a:lnTo>
                    <a:pt x="92" y="208"/>
                  </a:lnTo>
                  <a:lnTo>
                    <a:pt x="67" y="232"/>
                  </a:lnTo>
                  <a:lnTo>
                    <a:pt x="42" y="264"/>
                  </a:lnTo>
                  <a:lnTo>
                    <a:pt x="42" y="248"/>
                  </a:lnTo>
                  <a:lnTo>
                    <a:pt x="59" y="232"/>
                  </a:lnTo>
                  <a:lnTo>
                    <a:pt x="84" y="200"/>
                  </a:lnTo>
                  <a:lnTo>
                    <a:pt x="126" y="168"/>
                  </a:lnTo>
                  <a:lnTo>
                    <a:pt x="134" y="120"/>
                  </a:lnTo>
                  <a:lnTo>
                    <a:pt x="185" y="104"/>
                  </a:lnTo>
                  <a:lnTo>
                    <a:pt x="235" y="96"/>
                  </a:lnTo>
                  <a:lnTo>
                    <a:pt x="286" y="80"/>
                  </a:lnTo>
                  <a:lnTo>
                    <a:pt x="294" y="80"/>
                  </a:lnTo>
                  <a:lnTo>
                    <a:pt x="303" y="96"/>
                  </a:lnTo>
                  <a:lnTo>
                    <a:pt x="345" y="104"/>
                  </a:lnTo>
                  <a:lnTo>
                    <a:pt x="328" y="112"/>
                  </a:lnTo>
                  <a:lnTo>
                    <a:pt x="286" y="136"/>
                  </a:lnTo>
                  <a:lnTo>
                    <a:pt x="303" y="56"/>
                  </a:lnTo>
                  <a:close/>
                </a:path>
              </a:pathLst>
            </a:custGeom>
            <a:grpFill/>
            <a:ln w="9525">
              <a:solidFill>
                <a:schemeClr val="accent3">
                  <a:lumMod val="50000"/>
                </a:schemeClr>
              </a:solidFill>
              <a:round/>
              <a:headEnd/>
              <a:tailEnd/>
            </a:ln>
          </p:spPr>
          <p:txBody>
            <a:bodyPr/>
            <a:lstStyle/>
            <a:p>
              <a:endParaRPr lang="en-GB"/>
            </a:p>
          </p:txBody>
        </p:sp>
        <p:sp>
          <p:nvSpPr>
            <p:cNvPr id="74" name="Freeform 78"/>
            <p:cNvSpPr>
              <a:spLocks/>
            </p:cNvSpPr>
            <p:nvPr/>
          </p:nvSpPr>
          <p:spPr bwMode="auto">
            <a:xfrm>
              <a:off x="5404" y="3416"/>
              <a:ext cx="362" cy="616"/>
            </a:xfrm>
            <a:custGeom>
              <a:avLst/>
              <a:gdLst>
                <a:gd name="T0" fmla="*/ 303 w 362"/>
                <a:gd name="T1" fmla="*/ 56 h 616"/>
                <a:gd name="T2" fmla="*/ 219 w 362"/>
                <a:gd name="T3" fmla="*/ 40 h 616"/>
                <a:gd name="T4" fmla="*/ 185 w 362"/>
                <a:gd name="T5" fmla="*/ 24 h 616"/>
                <a:gd name="T6" fmla="*/ 151 w 362"/>
                <a:gd name="T7" fmla="*/ 0 h 616"/>
                <a:gd name="T8" fmla="*/ 126 w 362"/>
                <a:gd name="T9" fmla="*/ 8 h 616"/>
                <a:gd name="T10" fmla="*/ 75 w 362"/>
                <a:gd name="T11" fmla="*/ 0 h 616"/>
                <a:gd name="T12" fmla="*/ 50 w 362"/>
                <a:gd name="T13" fmla="*/ 16 h 616"/>
                <a:gd name="T14" fmla="*/ 16 w 362"/>
                <a:gd name="T15" fmla="*/ 24 h 616"/>
                <a:gd name="T16" fmla="*/ 16 w 362"/>
                <a:gd name="T17" fmla="*/ 48 h 616"/>
                <a:gd name="T18" fmla="*/ 8 w 362"/>
                <a:gd name="T19" fmla="*/ 64 h 616"/>
                <a:gd name="T20" fmla="*/ 33 w 362"/>
                <a:gd name="T21" fmla="*/ 88 h 616"/>
                <a:gd name="T22" fmla="*/ 16 w 362"/>
                <a:gd name="T23" fmla="*/ 136 h 616"/>
                <a:gd name="T24" fmla="*/ 25 w 362"/>
                <a:gd name="T25" fmla="*/ 160 h 616"/>
                <a:gd name="T26" fmla="*/ 0 w 362"/>
                <a:gd name="T27" fmla="*/ 192 h 616"/>
                <a:gd name="T28" fmla="*/ 0 w 362"/>
                <a:gd name="T29" fmla="*/ 200 h 616"/>
                <a:gd name="T30" fmla="*/ 67 w 362"/>
                <a:gd name="T31" fmla="*/ 184 h 616"/>
                <a:gd name="T32" fmla="*/ 42 w 362"/>
                <a:gd name="T33" fmla="*/ 216 h 616"/>
                <a:gd name="T34" fmla="*/ 33 w 362"/>
                <a:gd name="T35" fmla="*/ 256 h 616"/>
                <a:gd name="T36" fmla="*/ 50 w 362"/>
                <a:gd name="T37" fmla="*/ 328 h 616"/>
                <a:gd name="T38" fmla="*/ 118 w 362"/>
                <a:gd name="T39" fmla="*/ 312 h 616"/>
                <a:gd name="T40" fmla="*/ 118 w 362"/>
                <a:gd name="T41" fmla="*/ 352 h 616"/>
                <a:gd name="T42" fmla="*/ 160 w 362"/>
                <a:gd name="T43" fmla="*/ 384 h 616"/>
                <a:gd name="T44" fmla="*/ 151 w 362"/>
                <a:gd name="T45" fmla="*/ 408 h 616"/>
                <a:gd name="T46" fmla="*/ 168 w 362"/>
                <a:gd name="T47" fmla="*/ 432 h 616"/>
                <a:gd name="T48" fmla="*/ 134 w 362"/>
                <a:gd name="T49" fmla="*/ 448 h 616"/>
                <a:gd name="T50" fmla="*/ 101 w 362"/>
                <a:gd name="T51" fmla="*/ 440 h 616"/>
                <a:gd name="T52" fmla="*/ 101 w 362"/>
                <a:gd name="T53" fmla="*/ 472 h 616"/>
                <a:gd name="T54" fmla="*/ 126 w 362"/>
                <a:gd name="T55" fmla="*/ 496 h 616"/>
                <a:gd name="T56" fmla="*/ 151 w 362"/>
                <a:gd name="T57" fmla="*/ 480 h 616"/>
                <a:gd name="T58" fmla="*/ 168 w 362"/>
                <a:gd name="T59" fmla="*/ 480 h 616"/>
                <a:gd name="T60" fmla="*/ 185 w 362"/>
                <a:gd name="T61" fmla="*/ 488 h 616"/>
                <a:gd name="T62" fmla="*/ 219 w 362"/>
                <a:gd name="T63" fmla="*/ 504 h 616"/>
                <a:gd name="T64" fmla="*/ 227 w 362"/>
                <a:gd name="T65" fmla="*/ 528 h 616"/>
                <a:gd name="T66" fmla="*/ 235 w 362"/>
                <a:gd name="T67" fmla="*/ 560 h 616"/>
                <a:gd name="T68" fmla="*/ 269 w 362"/>
                <a:gd name="T69" fmla="*/ 576 h 616"/>
                <a:gd name="T70" fmla="*/ 244 w 362"/>
                <a:gd name="T71" fmla="*/ 592 h 616"/>
                <a:gd name="T72" fmla="*/ 244 w 362"/>
                <a:gd name="T73" fmla="*/ 600 h 616"/>
                <a:gd name="T74" fmla="*/ 261 w 362"/>
                <a:gd name="T75" fmla="*/ 600 h 616"/>
                <a:gd name="T76" fmla="*/ 345 w 362"/>
                <a:gd name="T77" fmla="*/ 584 h 616"/>
                <a:gd name="T78" fmla="*/ 337 w 362"/>
                <a:gd name="T79" fmla="*/ 616 h 616"/>
                <a:gd name="T80" fmla="*/ 362 w 362"/>
                <a:gd name="T81" fmla="*/ 600 h 616"/>
                <a:gd name="T82" fmla="*/ 354 w 362"/>
                <a:gd name="T83" fmla="*/ 50 h 616"/>
                <a:gd name="T84" fmla="*/ 303 w 362"/>
                <a:gd name="T85" fmla="*/ 56 h 616"/>
                <a:gd name="T86" fmla="*/ 303 w 362"/>
                <a:gd name="T87" fmla="*/ 56 h 6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2" h="616">
                  <a:moveTo>
                    <a:pt x="303" y="56"/>
                  </a:moveTo>
                  <a:lnTo>
                    <a:pt x="219" y="40"/>
                  </a:lnTo>
                  <a:lnTo>
                    <a:pt x="185" y="24"/>
                  </a:lnTo>
                  <a:lnTo>
                    <a:pt x="151" y="0"/>
                  </a:lnTo>
                  <a:lnTo>
                    <a:pt x="126" y="8"/>
                  </a:lnTo>
                  <a:lnTo>
                    <a:pt x="75" y="0"/>
                  </a:lnTo>
                  <a:lnTo>
                    <a:pt x="50" y="16"/>
                  </a:lnTo>
                  <a:lnTo>
                    <a:pt x="16" y="24"/>
                  </a:lnTo>
                  <a:lnTo>
                    <a:pt x="16" y="48"/>
                  </a:lnTo>
                  <a:lnTo>
                    <a:pt x="8" y="64"/>
                  </a:lnTo>
                  <a:lnTo>
                    <a:pt x="33" y="88"/>
                  </a:lnTo>
                  <a:lnTo>
                    <a:pt x="16" y="136"/>
                  </a:lnTo>
                  <a:lnTo>
                    <a:pt x="25" y="160"/>
                  </a:lnTo>
                  <a:lnTo>
                    <a:pt x="0" y="192"/>
                  </a:lnTo>
                  <a:lnTo>
                    <a:pt x="0" y="200"/>
                  </a:lnTo>
                  <a:lnTo>
                    <a:pt x="67" y="184"/>
                  </a:lnTo>
                  <a:lnTo>
                    <a:pt x="42" y="216"/>
                  </a:lnTo>
                  <a:lnTo>
                    <a:pt x="33" y="256"/>
                  </a:lnTo>
                  <a:lnTo>
                    <a:pt x="50" y="328"/>
                  </a:lnTo>
                  <a:lnTo>
                    <a:pt x="118" y="312"/>
                  </a:lnTo>
                  <a:lnTo>
                    <a:pt x="118" y="352"/>
                  </a:lnTo>
                  <a:lnTo>
                    <a:pt x="160" y="384"/>
                  </a:lnTo>
                  <a:lnTo>
                    <a:pt x="151" y="408"/>
                  </a:lnTo>
                  <a:lnTo>
                    <a:pt x="168" y="432"/>
                  </a:lnTo>
                  <a:lnTo>
                    <a:pt x="134" y="448"/>
                  </a:lnTo>
                  <a:lnTo>
                    <a:pt x="101" y="440"/>
                  </a:lnTo>
                  <a:lnTo>
                    <a:pt x="101" y="472"/>
                  </a:lnTo>
                  <a:lnTo>
                    <a:pt x="126" y="496"/>
                  </a:lnTo>
                  <a:lnTo>
                    <a:pt x="151" y="480"/>
                  </a:lnTo>
                  <a:lnTo>
                    <a:pt x="168" y="480"/>
                  </a:lnTo>
                  <a:lnTo>
                    <a:pt x="185" y="488"/>
                  </a:lnTo>
                  <a:lnTo>
                    <a:pt x="219" y="504"/>
                  </a:lnTo>
                  <a:lnTo>
                    <a:pt x="227" y="528"/>
                  </a:lnTo>
                  <a:lnTo>
                    <a:pt x="235" y="560"/>
                  </a:lnTo>
                  <a:lnTo>
                    <a:pt x="269" y="576"/>
                  </a:lnTo>
                  <a:lnTo>
                    <a:pt x="244" y="592"/>
                  </a:lnTo>
                  <a:lnTo>
                    <a:pt x="244" y="600"/>
                  </a:lnTo>
                  <a:lnTo>
                    <a:pt x="261" y="600"/>
                  </a:lnTo>
                  <a:lnTo>
                    <a:pt x="345" y="584"/>
                  </a:lnTo>
                  <a:lnTo>
                    <a:pt x="337" y="616"/>
                  </a:lnTo>
                  <a:lnTo>
                    <a:pt x="362" y="600"/>
                  </a:lnTo>
                  <a:lnTo>
                    <a:pt x="354" y="50"/>
                  </a:lnTo>
                  <a:lnTo>
                    <a:pt x="303" y="56"/>
                  </a:lnTo>
                  <a:close/>
                </a:path>
              </a:pathLst>
            </a:custGeom>
            <a:grpFill/>
            <a:ln w="12700">
              <a:solidFill>
                <a:schemeClr val="accent3">
                  <a:lumMod val="50000"/>
                </a:schemeClr>
              </a:solidFill>
              <a:prstDash val="solid"/>
              <a:round/>
              <a:headEnd/>
              <a:tailEnd/>
            </a:ln>
          </p:spPr>
          <p:txBody>
            <a:bodyPr/>
            <a:lstStyle/>
            <a:p>
              <a:endParaRPr lang="en-GB"/>
            </a:p>
          </p:txBody>
        </p:sp>
        <p:sp>
          <p:nvSpPr>
            <p:cNvPr id="75" name="Freeform 79"/>
            <p:cNvSpPr>
              <a:spLocks/>
            </p:cNvSpPr>
            <p:nvPr/>
          </p:nvSpPr>
          <p:spPr bwMode="auto">
            <a:xfrm>
              <a:off x="5446" y="3496"/>
              <a:ext cx="308" cy="184"/>
            </a:xfrm>
            <a:custGeom>
              <a:avLst/>
              <a:gdLst>
                <a:gd name="T0" fmla="*/ 244 w 308"/>
                <a:gd name="T1" fmla="*/ 56 h 184"/>
                <a:gd name="T2" fmla="*/ 278 w 308"/>
                <a:gd name="T3" fmla="*/ 72 h 184"/>
                <a:gd name="T4" fmla="*/ 244 w 308"/>
                <a:gd name="T5" fmla="*/ 88 h 184"/>
                <a:gd name="T6" fmla="*/ 202 w 308"/>
                <a:gd name="T7" fmla="*/ 88 h 184"/>
                <a:gd name="T8" fmla="*/ 134 w 308"/>
                <a:gd name="T9" fmla="*/ 120 h 184"/>
                <a:gd name="T10" fmla="*/ 109 w 308"/>
                <a:gd name="T11" fmla="*/ 120 h 184"/>
                <a:gd name="T12" fmla="*/ 92 w 308"/>
                <a:gd name="T13" fmla="*/ 120 h 184"/>
                <a:gd name="T14" fmla="*/ 50 w 308"/>
                <a:gd name="T15" fmla="*/ 128 h 184"/>
                <a:gd name="T16" fmla="*/ 25 w 308"/>
                <a:gd name="T17" fmla="*/ 152 h 184"/>
                <a:gd name="T18" fmla="*/ 0 w 308"/>
                <a:gd name="T19" fmla="*/ 184 h 184"/>
                <a:gd name="T20" fmla="*/ 0 w 308"/>
                <a:gd name="T21" fmla="*/ 168 h 184"/>
                <a:gd name="T22" fmla="*/ 17 w 308"/>
                <a:gd name="T23" fmla="*/ 152 h 184"/>
                <a:gd name="T24" fmla="*/ 42 w 308"/>
                <a:gd name="T25" fmla="*/ 120 h 184"/>
                <a:gd name="T26" fmla="*/ 84 w 308"/>
                <a:gd name="T27" fmla="*/ 88 h 184"/>
                <a:gd name="T28" fmla="*/ 92 w 308"/>
                <a:gd name="T29" fmla="*/ 40 h 184"/>
                <a:gd name="T30" fmla="*/ 143 w 308"/>
                <a:gd name="T31" fmla="*/ 24 h 184"/>
                <a:gd name="T32" fmla="*/ 193 w 308"/>
                <a:gd name="T33" fmla="*/ 16 h 184"/>
                <a:gd name="T34" fmla="*/ 244 w 308"/>
                <a:gd name="T35" fmla="*/ 0 h 184"/>
                <a:gd name="T36" fmla="*/ 252 w 308"/>
                <a:gd name="T37" fmla="*/ 0 h 184"/>
                <a:gd name="T38" fmla="*/ 261 w 308"/>
                <a:gd name="T39" fmla="*/ 16 h 184"/>
                <a:gd name="T40" fmla="*/ 303 w 308"/>
                <a:gd name="T41" fmla="*/ 24 h 184"/>
                <a:gd name="T42" fmla="*/ 308 w 308"/>
                <a:gd name="T43" fmla="*/ 24 h 184"/>
                <a:gd name="T44" fmla="*/ 286 w 308"/>
                <a:gd name="T45" fmla="*/ 32 h 184"/>
                <a:gd name="T46" fmla="*/ 244 w 308"/>
                <a:gd name="T47" fmla="*/ 56 h 184"/>
                <a:gd name="T48" fmla="*/ 244 w 308"/>
                <a:gd name="T49" fmla="*/ 56 h 18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08" h="184">
                  <a:moveTo>
                    <a:pt x="244" y="56"/>
                  </a:moveTo>
                  <a:lnTo>
                    <a:pt x="278" y="72"/>
                  </a:lnTo>
                  <a:lnTo>
                    <a:pt x="244" y="88"/>
                  </a:lnTo>
                  <a:lnTo>
                    <a:pt x="202" y="88"/>
                  </a:lnTo>
                  <a:lnTo>
                    <a:pt x="134" y="120"/>
                  </a:lnTo>
                  <a:lnTo>
                    <a:pt x="109" y="120"/>
                  </a:lnTo>
                  <a:lnTo>
                    <a:pt x="92" y="120"/>
                  </a:lnTo>
                  <a:lnTo>
                    <a:pt x="50" y="128"/>
                  </a:lnTo>
                  <a:lnTo>
                    <a:pt x="25" y="152"/>
                  </a:lnTo>
                  <a:lnTo>
                    <a:pt x="0" y="184"/>
                  </a:lnTo>
                  <a:lnTo>
                    <a:pt x="0" y="168"/>
                  </a:lnTo>
                  <a:lnTo>
                    <a:pt x="17" y="152"/>
                  </a:lnTo>
                  <a:lnTo>
                    <a:pt x="42" y="120"/>
                  </a:lnTo>
                  <a:lnTo>
                    <a:pt x="84" y="88"/>
                  </a:lnTo>
                  <a:lnTo>
                    <a:pt x="92" y="40"/>
                  </a:lnTo>
                  <a:lnTo>
                    <a:pt x="143" y="24"/>
                  </a:lnTo>
                  <a:lnTo>
                    <a:pt x="193" y="16"/>
                  </a:lnTo>
                  <a:lnTo>
                    <a:pt x="244" y="0"/>
                  </a:lnTo>
                  <a:lnTo>
                    <a:pt x="252" y="0"/>
                  </a:lnTo>
                  <a:lnTo>
                    <a:pt x="261" y="16"/>
                  </a:lnTo>
                  <a:lnTo>
                    <a:pt x="303" y="24"/>
                  </a:lnTo>
                  <a:lnTo>
                    <a:pt x="308" y="24"/>
                  </a:lnTo>
                  <a:lnTo>
                    <a:pt x="286" y="32"/>
                  </a:lnTo>
                  <a:lnTo>
                    <a:pt x="244" y="56"/>
                  </a:lnTo>
                  <a:close/>
                </a:path>
              </a:pathLst>
            </a:custGeom>
            <a:grpFill/>
            <a:ln w="12700">
              <a:solidFill>
                <a:schemeClr val="accent3">
                  <a:lumMod val="50000"/>
                </a:schemeClr>
              </a:solidFill>
              <a:prstDash val="solid"/>
              <a:round/>
              <a:headEnd/>
              <a:tailEnd/>
            </a:ln>
          </p:spPr>
          <p:txBody>
            <a:bodyPr/>
            <a:lstStyle/>
            <a:p>
              <a:endParaRPr lang="en-GB"/>
            </a:p>
          </p:txBody>
        </p:sp>
        <p:sp>
          <p:nvSpPr>
            <p:cNvPr id="76" name="Freeform 80"/>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60 w 893"/>
                <a:gd name="T35" fmla="*/ 128 h 592"/>
                <a:gd name="T36" fmla="*/ 135 w 893"/>
                <a:gd name="T37" fmla="*/ 168 h 592"/>
                <a:gd name="T38" fmla="*/ 110 w 893"/>
                <a:gd name="T39" fmla="*/ 224 h 592"/>
                <a:gd name="T40" fmla="*/ 84 w 893"/>
                <a:gd name="T41" fmla="*/ 256 h 592"/>
                <a:gd name="T42" fmla="*/ 76 w 893"/>
                <a:gd name="T43" fmla="*/ 280 h 592"/>
                <a:gd name="T44" fmla="*/ 67 w 893"/>
                <a:gd name="T45" fmla="*/ 320 h 592"/>
                <a:gd name="T46" fmla="*/ 51 w 893"/>
                <a:gd name="T47" fmla="*/ 328 h 592"/>
                <a:gd name="T48" fmla="*/ 25 w 893"/>
                <a:gd name="T49" fmla="*/ 344 h 592"/>
                <a:gd name="T50" fmla="*/ 0 w 893"/>
                <a:gd name="T51" fmla="*/ 352 h 592"/>
                <a:gd name="T52" fmla="*/ 17 w 893"/>
                <a:gd name="T53" fmla="*/ 368 h 592"/>
                <a:gd name="T54" fmla="*/ 51 w 893"/>
                <a:gd name="T55" fmla="*/ 392 h 592"/>
                <a:gd name="T56" fmla="*/ 59 w 893"/>
                <a:gd name="T57" fmla="*/ 416 h 592"/>
                <a:gd name="T58" fmla="*/ 93 w 893"/>
                <a:gd name="T59" fmla="*/ 440 h 592"/>
                <a:gd name="T60" fmla="*/ 135 w 893"/>
                <a:gd name="T61" fmla="*/ 456 h 592"/>
                <a:gd name="T62" fmla="*/ 118 w 893"/>
                <a:gd name="T63" fmla="*/ 488 h 592"/>
                <a:gd name="T64" fmla="*/ 160 w 893"/>
                <a:gd name="T65" fmla="*/ 496 h 592"/>
                <a:gd name="T66" fmla="*/ 202 w 893"/>
                <a:gd name="T67" fmla="*/ 512 h 592"/>
                <a:gd name="T68" fmla="*/ 244 w 893"/>
                <a:gd name="T69" fmla="*/ 488 h 592"/>
                <a:gd name="T70" fmla="*/ 244 w 893"/>
                <a:gd name="T71" fmla="*/ 528 h 592"/>
                <a:gd name="T72" fmla="*/ 261 w 893"/>
                <a:gd name="T73" fmla="*/ 536 h 592"/>
                <a:gd name="T74" fmla="*/ 253 w 893"/>
                <a:gd name="T75" fmla="*/ 544 h 592"/>
                <a:gd name="T76" fmla="*/ 287 w 893"/>
                <a:gd name="T77" fmla="*/ 560 h 592"/>
                <a:gd name="T78" fmla="*/ 287 w 893"/>
                <a:gd name="T79" fmla="*/ 584 h 592"/>
                <a:gd name="T80" fmla="*/ 320 w 893"/>
                <a:gd name="T81" fmla="*/ 592 h 592"/>
                <a:gd name="T82" fmla="*/ 413 w 893"/>
                <a:gd name="T83" fmla="*/ 592 h 592"/>
                <a:gd name="T84" fmla="*/ 438 w 893"/>
                <a:gd name="T85" fmla="*/ 568 h 592"/>
                <a:gd name="T86" fmla="*/ 463 w 893"/>
                <a:gd name="T87" fmla="*/ 568 h 592"/>
                <a:gd name="T88" fmla="*/ 514 w 893"/>
                <a:gd name="T89" fmla="*/ 568 h 592"/>
                <a:gd name="T90" fmla="*/ 565 w 893"/>
                <a:gd name="T91" fmla="*/ 560 h 592"/>
                <a:gd name="T92" fmla="*/ 607 w 893"/>
                <a:gd name="T93" fmla="*/ 504 h 592"/>
                <a:gd name="T94" fmla="*/ 657 w 893"/>
                <a:gd name="T95" fmla="*/ 488 h 592"/>
                <a:gd name="T96" fmla="*/ 699 w 893"/>
                <a:gd name="T97" fmla="*/ 480 h 592"/>
                <a:gd name="T98" fmla="*/ 725 w 893"/>
                <a:gd name="T99" fmla="*/ 488 h 592"/>
                <a:gd name="T100" fmla="*/ 767 w 893"/>
                <a:gd name="T101" fmla="*/ 480 h 592"/>
                <a:gd name="T102" fmla="*/ 775 w 893"/>
                <a:gd name="T103" fmla="*/ 496 h 592"/>
                <a:gd name="T104" fmla="*/ 826 w 893"/>
                <a:gd name="T105" fmla="*/ 496 h 592"/>
                <a:gd name="T106" fmla="*/ 834 w 893"/>
                <a:gd name="T107" fmla="*/ 416 h 592"/>
                <a:gd name="T108" fmla="*/ 851 w 893"/>
                <a:gd name="T109" fmla="*/ 376 h 592"/>
                <a:gd name="T110" fmla="*/ 885 w 893"/>
                <a:gd name="T111" fmla="*/ 336 h 592"/>
                <a:gd name="T112" fmla="*/ 893 w 893"/>
                <a:gd name="T113" fmla="*/ 312 h 592"/>
                <a:gd name="T114" fmla="*/ 876 w 893"/>
                <a:gd name="T115" fmla="*/ 288 h 592"/>
                <a:gd name="T116" fmla="*/ 834 w 893"/>
                <a:gd name="T117" fmla="*/ 288 h 592"/>
                <a:gd name="T118" fmla="*/ 784 w 893"/>
                <a:gd name="T119" fmla="*/ 312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9525">
              <a:solidFill>
                <a:schemeClr val="accent3">
                  <a:lumMod val="50000"/>
                </a:schemeClr>
              </a:solidFill>
              <a:round/>
              <a:headEnd/>
              <a:tailEnd/>
            </a:ln>
          </p:spPr>
          <p:txBody>
            <a:bodyPr/>
            <a:lstStyle/>
            <a:p>
              <a:endParaRPr lang="en-GB"/>
            </a:p>
          </p:txBody>
        </p:sp>
        <p:sp>
          <p:nvSpPr>
            <p:cNvPr id="77" name="Freeform 81"/>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9525">
              <a:solidFill>
                <a:schemeClr val="accent3">
                  <a:lumMod val="50000"/>
                </a:schemeClr>
              </a:solidFill>
              <a:round/>
              <a:headEnd/>
              <a:tailEnd/>
            </a:ln>
          </p:spPr>
          <p:txBody>
            <a:bodyPr/>
            <a:lstStyle/>
            <a:p>
              <a:endParaRPr lang="en-GB"/>
            </a:p>
          </p:txBody>
        </p:sp>
        <p:sp>
          <p:nvSpPr>
            <p:cNvPr id="78" name="Freeform 82"/>
            <p:cNvSpPr>
              <a:spLocks/>
            </p:cNvSpPr>
            <p:nvPr/>
          </p:nvSpPr>
          <p:spPr bwMode="auto">
            <a:xfrm>
              <a:off x="4721" y="2704"/>
              <a:ext cx="893" cy="592"/>
            </a:xfrm>
            <a:custGeom>
              <a:avLst/>
              <a:gdLst>
                <a:gd name="T0" fmla="*/ 784 w 893"/>
                <a:gd name="T1" fmla="*/ 312 h 592"/>
                <a:gd name="T2" fmla="*/ 725 w 893"/>
                <a:gd name="T3" fmla="*/ 280 h 592"/>
                <a:gd name="T4" fmla="*/ 708 w 893"/>
                <a:gd name="T5" fmla="*/ 208 h 592"/>
                <a:gd name="T6" fmla="*/ 708 w 893"/>
                <a:gd name="T7" fmla="*/ 168 h 592"/>
                <a:gd name="T8" fmla="*/ 666 w 893"/>
                <a:gd name="T9" fmla="*/ 120 h 592"/>
                <a:gd name="T10" fmla="*/ 632 w 893"/>
                <a:gd name="T11" fmla="*/ 96 h 592"/>
                <a:gd name="T12" fmla="*/ 581 w 893"/>
                <a:gd name="T13" fmla="*/ 56 h 592"/>
                <a:gd name="T14" fmla="*/ 548 w 893"/>
                <a:gd name="T15" fmla="*/ 16 h 592"/>
                <a:gd name="T16" fmla="*/ 506 w 893"/>
                <a:gd name="T17" fmla="*/ 0 h 592"/>
                <a:gd name="T18" fmla="*/ 472 w 893"/>
                <a:gd name="T19" fmla="*/ 48 h 592"/>
                <a:gd name="T20" fmla="*/ 396 w 893"/>
                <a:gd name="T21" fmla="*/ 72 h 592"/>
                <a:gd name="T22" fmla="*/ 371 w 893"/>
                <a:gd name="T23" fmla="*/ 96 h 592"/>
                <a:gd name="T24" fmla="*/ 337 w 893"/>
                <a:gd name="T25" fmla="*/ 80 h 592"/>
                <a:gd name="T26" fmla="*/ 287 w 893"/>
                <a:gd name="T27" fmla="*/ 88 h 592"/>
                <a:gd name="T28" fmla="*/ 253 w 893"/>
                <a:gd name="T29" fmla="*/ 88 h 592"/>
                <a:gd name="T30" fmla="*/ 219 w 893"/>
                <a:gd name="T31" fmla="*/ 80 h 592"/>
                <a:gd name="T32" fmla="*/ 185 w 893"/>
                <a:gd name="T33" fmla="*/ 104 h 592"/>
                <a:gd name="T34" fmla="*/ 185 w 893"/>
                <a:gd name="T35" fmla="*/ 104 h 592"/>
                <a:gd name="T36" fmla="*/ 160 w 893"/>
                <a:gd name="T37" fmla="*/ 128 h 592"/>
                <a:gd name="T38" fmla="*/ 135 w 893"/>
                <a:gd name="T39" fmla="*/ 168 h 592"/>
                <a:gd name="T40" fmla="*/ 110 w 893"/>
                <a:gd name="T41" fmla="*/ 224 h 592"/>
                <a:gd name="T42" fmla="*/ 84 w 893"/>
                <a:gd name="T43" fmla="*/ 256 h 592"/>
                <a:gd name="T44" fmla="*/ 76 w 893"/>
                <a:gd name="T45" fmla="*/ 280 h 592"/>
                <a:gd name="T46" fmla="*/ 67 w 893"/>
                <a:gd name="T47" fmla="*/ 320 h 592"/>
                <a:gd name="T48" fmla="*/ 51 w 893"/>
                <a:gd name="T49" fmla="*/ 328 h 592"/>
                <a:gd name="T50" fmla="*/ 25 w 893"/>
                <a:gd name="T51" fmla="*/ 344 h 592"/>
                <a:gd name="T52" fmla="*/ 0 w 893"/>
                <a:gd name="T53" fmla="*/ 352 h 592"/>
                <a:gd name="T54" fmla="*/ 17 w 893"/>
                <a:gd name="T55" fmla="*/ 368 h 592"/>
                <a:gd name="T56" fmla="*/ 51 w 893"/>
                <a:gd name="T57" fmla="*/ 392 h 592"/>
                <a:gd name="T58" fmla="*/ 59 w 893"/>
                <a:gd name="T59" fmla="*/ 416 h 592"/>
                <a:gd name="T60" fmla="*/ 93 w 893"/>
                <a:gd name="T61" fmla="*/ 440 h 592"/>
                <a:gd name="T62" fmla="*/ 135 w 893"/>
                <a:gd name="T63" fmla="*/ 456 h 592"/>
                <a:gd name="T64" fmla="*/ 118 w 893"/>
                <a:gd name="T65" fmla="*/ 488 h 592"/>
                <a:gd name="T66" fmla="*/ 160 w 893"/>
                <a:gd name="T67" fmla="*/ 496 h 592"/>
                <a:gd name="T68" fmla="*/ 202 w 893"/>
                <a:gd name="T69" fmla="*/ 512 h 592"/>
                <a:gd name="T70" fmla="*/ 244 w 893"/>
                <a:gd name="T71" fmla="*/ 488 h 592"/>
                <a:gd name="T72" fmla="*/ 244 w 893"/>
                <a:gd name="T73" fmla="*/ 528 h 592"/>
                <a:gd name="T74" fmla="*/ 261 w 893"/>
                <a:gd name="T75" fmla="*/ 536 h 592"/>
                <a:gd name="T76" fmla="*/ 253 w 893"/>
                <a:gd name="T77" fmla="*/ 544 h 592"/>
                <a:gd name="T78" fmla="*/ 287 w 893"/>
                <a:gd name="T79" fmla="*/ 560 h 592"/>
                <a:gd name="T80" fmla="*/ 287 w 893"/>
                <a:gd name="T81" fmla="*/ 584 h 592"/>
                <a:gd name="T82" fmla="*/ 320 w 893"/>
                <a:gd name="T83" fmla="*/ 592 h 592"/>
                <a:gd name="T84" fmla="*/ 413 w 893"/>
                <a:gd name="T85" fmla="*/ 592 h 592"/>
                <a:gd name="T86" fmla="*/ 438 w 893"/>
                <a:gd name="T87" fmla="*/ 568 h 592"/>
                <a:gd name="T88" fmla="*/ 463 w 893"/>
                <a:gd name="T89" fmla="*/ 568 h 592"/>
                <a:gd name="T90" fmla="*/ 514 w 893"/>
                <a:gd name="T91" fmla="*/ 568 h 592"/>
                <a:gd name="T92" fmla="*/ 565 w 893"/>
                <a:gd name="T93" fmla="*/ 560 h 592"/>
                <a:gd name="T94" fmla="*/ 607 w 893"/>
                <a:gd name="T95" fmla="*/ 504 h 592"/>
                <a:gd name="T96" fmla="*/ 657 w 893"/>
                <a:gd name="T97" fmla="*/ 488 h 592"/>
                <a:gd name="T98" fmla="*/ 699 w 893"/>
                <a:gd name="T99" fmla="*/ 480 h 592"/>
                <a:gd name="T100" fmla="*/ 725 w 893"/>
                <a:gd name="T101" fmla="*/ 488 h 592"/>
                <a:gd name="T102" fmla="*/ 767 w 893"/>
                <a:gd name="T103" fmla="*/ 480 h 592"/>
                <a:gd name="T104" fmla="*/ 775 w 893"/>
                <a:gd name="T105" fmla="*/ 496 h 592"/>
                <a:gd name="T106" fmla="*/ 826 w 893"/>
                <a:gd name="T107" fmla="*/ 496 h 592"/>
                <a:gd name="T108" fmla="*/ 834 w 893"/>
                <a:gd name="T109" fmla="*/ 416 h 592"/>
                <a:gd name="T110" fmla="*/ 851 w 893"/>
                <a:gd name="T111" fmla="*/ 376 h 592"/>
                <a:gd name="T112" fmla="*/ 885 w 893"/>
                <a:gd name="T113" fmla="*/ 336 h 592"/>
                <a:gd name="T114" fmla="*/ 893 w 893"/>
                <a:gd name="T115" fmla="*/ 312 h 592"/>
                <a:gd name="T116" fmla="*/ 876 w 893"/>
                <a:gd name="T117" fmla="*/ 288 h 592"/>
                <a:gd name="T118" fmla="*/ 834 w 893"/>
                <a:gd name="T119" fmla="*/ 288 h 592"/>
                <a:gd name="T120" fmla="*/ 784 w 893"/>
                <a:gd name="T121" fmla="*/ 312 h 59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93" h="592">
                  <a:moveTo>
                    <a:pt x="784" y="312"/>
                  </a:moveTo>
                  <a:lnTo>
                    <a:pt x="725" y="280"/>
                  </a:lnTo>
                  <a:lnTo>
                    <a:pt x="708" y="208"/>
                  </a:lnTo>
                  <a:lnTo>
                    <a:pt x="708" y="168"/>
                  </a:lnTo>
                  <a:lnTo>
                    <a:pt x="666" y="120"/>
                  </a:lnTo>
                  <a:lnTo>
                    <a:pt x="632" y="96"/>
                  </a:lnTo>
                  <a:lnTo>
                    <a:pt x="581" y="56"/>
                  </a:lnTo>
                  <a:lnTo>
                    <a:pt x="548" y="16"/>
                  </a:lnTo>
                  <a:lnTo>
                    <a:pt x="506" y="0"/>
                  </a:lnTo>
                  <a:lnTo>
                    <a:pt x="472" y="48"/>
                  </a:lnTo>
                  <a:lnTo>
                    <a:pt x="396" y="72"/>
                  </a:lnTo>
                  <a:lnTo>
                    <a:pt x="371" y="96"/>
                  </a:lnTo>
                  <a:lnTo>
                    <a:pt x="337" y="80"/>
                  </a:lnTo>
                  <a:lnTo>
                    <a:pt x="287" y="88"/>
                  </a:lnTo>
                  <a:lnTo>
                    <a:pt x="253" y="88"/>
                  </a:lnTo>
                  <a:lnTo>
                    <a:pt x="219" y="80"/>
                  </a:lnTo>
                  <a:lnTo>
                    <a:pt x="185" y="104"/>
                  </a:lnTo>
                  <a:lnTo>
                    <a:pt x="160" y="128"/>
                  </a:lnTo>
                  <a:lnTo>
                    <a:pt x="135" y="168"/>
                  </a:lnTo>
                  <a:lnTo>
                    <a:pt x="110" y="224"/>
                  </a:lnTo>
                  <a:lnTo>
                    <a:pt x="84" y="256"/>
                  </a:lnTo>
                  <a:lnTo>
                    <a:pt x="76" y="280"/>
                  </a:lnTo>
                  <a:lnTo>
                    <a:pt x="67" y="320"/>
                  </a:lnTo>
                  <a:lnTo>
                    <a:pt x="51" y="328"/>
                  </a:lnTo>
                  <a:lnTo>
                    <a:pt x="25" y="344"/>
                  </a:lnTo>
                  <a:lnTo>
                    <a:pt x="0" y="352"/>
                  </a:lnTo>
                  <a:lnTo>
                    <a:pt x="17" y="368"/>
                  </a:lnTo>
                  <a:lnTo>
                    <a:pt x="51" y="392"/>
                  </a:lnTo>
                  <a:lnTo>
                    <a:pt x="59" y="416"/>
                  </a:lnTo>
                  <a:lnTo>
                    <a:pt x="93" y="440"/>
                  </a:lnTo>
                  <a:lnTo>
                    <a:pt x="135" y="456"/>
                  </a:lnTo>
                  <a:lnTo>
                    <a:pt x="118" y="488"/>
                  </a:lnTo>
                  <a:lnTo>
                    <a:pt x="160" y="496"/>
                  </a:lnTo>
                  <a:lnTo>
                    <a:pt x="202" y="512"/>
                  </a:lnTo>
                  <a:lnTo>
                    <a:pt x="244" y="488"/>
                  </a:lnTo>
                  <a:lnTo>
                    <a:pt x="244" y="528"/>
                  </a:lnTo>
                  <a:lnTo>
                    <a:pt x="261" y="536"/>
                  </a:lnTo>
                  <a:lnTo>
                    <a:pt x="253" y="544"/>
                  </a:lnTo>
                  <a:lnTo>
                    <a:pt x="287" y="560"/>
                  </a:lnTo>
                  <a:lnTo>
                    <a:pt x="287" y="584"/>
                  </a:lnTo>
                  <a:lnTo>
                    <a:pt x="320" y="592"/>
                  </a:lnTo>
                  <a:lnTo>
                    <a:pt x="413" y="592"/>
                  </a:lnTo>
                  <a:lnTo>
                    <a:pt x="438" y="568"/>
                  </a:lnTo>
                  <a:lnTo>
                    <a:pt x="463" y="568"/>
                  </a:lnTo>
                  <a:lnTo>
                    <a:pt x="514" y="568"/>
                  </a:lnTo>
                  <a:lnTo>
                    <a:pt x="565" y="560"/>
                  </a:lnTo>
                  <a:lnTo>
                    <a:pt x="607" y="504"/>
                  </a:lnTo>
                  <a:lnTo>
                    <a:pt x="657" y="488"/>
                  </a:lnTo>
                  <a:lnTo>
                    <a:pt x="699" y="480"/>
                  </a:lnTo>
                  <a:lnTo>
                    <a:pt x="725" y="488"/>
                  </a:lnTo>
                  <a:lnTo>
                    <a:pt x="767" y="480"/>
                  </a:lnTo>
                  <a:lnTo>
                    <a:pt x="775" y="496"/>
                  </a:lnTo>
                  <a:lnTo>
                    <a:pt x="826" y="496"/>
                  </a:lnTo>
                  <a:lnTo>
                    <a:pt x="834" y="416"/>
                  </a:lnTo>
                  <a:lnTo>
                    <a:pt x="851" y="376"/>
                  </a:lnTo>
                  <a:lnTo>
                    <a:pt x="885" y="336"/>
                  </a:lnTo>
                  <a:lnTo>
                    <a:pt x="893" y="312"/>
                  </a:lnTo>
                  <a:lnTo>
                    <a:pt x="876" y="288"/>
                  </a:lnTo>
                  <a:lnTo>
                    <a:pt x="834" y="288"/>
                  </a:lnTo>
                  <a:lnTo>
                    <a:pt x="784" y="312"/>
                  </a:lnTo>
                  <a:close/>
                </a:path>
              </a:pathLst>
            </a:custGeom>
            <a:grpFill/>
            <a:ln w="12700">
              <a:solidFill>
                <a:schemeClr val="accent3">
                  <a:lumMod val="50000"/>
                </a:schemeClr>
              </a:solidFill>
              <a:prstDash val="solid"/>
              <a:round/>
              <a:headEnd/>
              <a:tailEnd/>
            </a:ln>
          </p:spPr>
          <p:txBody>
            <a:bodyPr/>
            <a:lstStyle/>
            <a:p>
              <a:endParaRPr lang="en-GB"/>
            </a:p>
          </p:txBody>
        </p:sp>
        <p:sp>
          <p:nvSpPr>
            <p:cNvPr id="79" name="Freeform 83"/>
            <p:cNvSpPr>
              <a:spLocks/>
            </p:cNvSpPr>
            <p:nvPr/>
          </p:nvSpPr>
          <p:spPr bwMode="auto">
            <a:xfrm>
              <a:off x="5235" y="2664"/>
              <a:ext cx="354" cy="336"/>
            </a:xfrm>
            <a:custGeom>
              <a:avLst/>
              <a:gdLst>
                <a:gd name="T0" fmla="*/ 270 w 354"/>
                <a:gd name="T1" fmla="*/ 248 h 336"/>
                <a:gd name="T2" fmla="*/ 253 w 354"/>
                <a:gd name="T3" fmla="*/ 224 h 336"/>
                <a:gd name="T4" fmla="*/ 278 w 354"/>
                <a:gd name="T5" fmla="*/ 200 h 336"/>
                <a:gd name="T6" fmla="*/ 354 w 354"/>
                <a:gd name="T7" fmla="*/ 184 h 336"/>
                <a:gd name="T8" fmla="*/ 337 w 354"/>
                <a:gd name="T9" fmla="*/ 152 h 336"/>
                <a:gd name="T10" fmla="*/ 303 w 354"/>
                <a:gd name="T11" fmla="*/ 120 h 336"/>
                <a:gd name="T12" fmla="*/ 287 w 354"/>
                <a:gd name="T13" fmla="*/ 88 h 336"/>
                <a:gd name="T14" fmla="*/ 236 w 354"/>
                <a:gd name="T15" fmla="*/ 72 h 336"/>
                <a:gd name="T16" fmla="*/ 211 w 354"/>
                <a:gd name="T17" fmla="*/ 24 h 336"/>
                <a:gd name="T18" fmla="*/ 152 w 354"/>
                <a:gd name="T19" fmla="*/ 24 h 336"/>
                <a:gd name="T20" fmla="*/ 84 w 354"/>
                <a:gd name="T21" fmla="*/ 0 h 336"/>
                <a:gd name="T22" fmla="*/ 59 w 354"/>
                <a:gd name="T23" fmla="*/ 24 h 336"/>
                <a:gd name="T24" fmla="*/ 8 w 354"/>
                <a:gd name="T25" fmla="*/ 32 h 336"/>
                <a:gd name="T26" fmla="*/ 0 w 354"/>
                <a:gd name="T27" fmla="*/ 40 h 336"/>
                <a:gd name="T28" fmla="*/ 34 w 354"/>
                <a:gd name="T29" fmla="*/ 56 h 336"/>
                <a:gd name="T30" fmla="*/ 67 w 354"/>
                <a:gd name="T31" fmla="*/ 96 h 336"/>
                <a:gd name="T32" fmla="*/ 118 w 354"/>
                <a:gd name="T33" fmla="*/ 136 h 336"/>
                <a:gd name="T34" fmla="*/ 152 w 354"/>
                <a:gd name="T35" fmla="*/ 160 h 336"/>
                <a:gd name="T36" fmla="*/ 194 w 354"/>
                <a:gd name="T37" fmla="*/ 208 h 336"/>
                <a:gd name="T38" fmla="*/ 194 w 354"/>
                <a:gd name="T39" fmla="*/ 248 h 336"/>
                <a:gd name="T40" fmla="*/ 211 w 354"/>
                <a:gd name="T41" fmla="*/ 320 h 336"/>
                <a:gd name="T42" fmla="*/ 236 w 354"/>
                <a:gd name="T43" fmla="*/ 336 h 336"/>
                <a:gd name="T44" fmla="*/ 253 w 354"/>
                <a:gd name="T45" fmla="*/ 312 h 336"/>
                <a:gd name="T46" fmla="*/ 270 w 354"/>
                <a:gd name="T47" fmla="*/ 248 h 3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4" h="336">
                  <a:moveTo>
                    <a:pt x="270" y="248"/>
                  </a:moveTo>
                  <a:lnTo>
                    <a:pt x="253" y="224"/>
                  </a:lnTo>
                  <a:lnTo>
                    <a:pt x="278" y="200"/>
                  </a:lnTo>
                  <a:lnTo>
                    <a:pt x="354" y="184"/>
                  </a:lnTo>
                  <a:lnTo>
                    <a:pt x="337" y="152"/>
                  </a:lnTo>
                  <a:lnTo>
                    <a:pt x="303" y="120"/>
                  </a:lnTo>
                  <a:lnTo>
                    <a:pt x="287" y="88"/>
                  </a:lnTo>
                  <a:lnTo>
                    <a:pt x="236" y="72"/>
                  </a:lnTo>
                  <a:lnTo>
                    <a:pt x="211" y="24"/>
                  </a:lnTo>
                  <a:lnTo>
                    <a:pt x="152" y="24"/>
                  </a:lnTo>
                  <a:lnTo>
                    <a:pt x="84" y="0"/>
                  </a:lnTo>
                  <a:lnTo>
                    <a:pt x="59" y="24"/>
                  </a:lnTo>
                  <a:lnTo>
                    <a:pt x="8" y="32"/>
                  </a:lnTo>
                  <a:lnTo>
                    <a:pt x="0" y="40"/>
                  </a:lnTo>
                  <a:lnTo>
                    <a:pt x="34" y="56"/>
                  </a:lnTo>
                  <a:lnTo>
                    <a:pt x="67" y="96"/>
                  </a:lnTo>
                  <a:lnTo>
                    <a:pt x="118" y="136"/>
                  </a:lnTo>
                  <a:lnTo>
                    <a:pt x="152" y="160"/>
                  </a:lnTo>
                  <a:lnTo>
                    <a:pt x="194" y="208"/>
                  </a:lnTo>
                  <a:lnTo>
                    <a:pt x="194" y="248"/>
                  </a:lnTo>
                  <a:lnTo>
                    <a:pt x="211" y="320"/>
                  </a:lnTo>
                  <a:lnTo>
                    <a:pt x="236" y="336"/>
                  </a:lnTo>
                  <a:lnTo>
                    <a:pt x="253" y="312"/>
                  </a:lnTo>
                  <a:lnTo>
                    <a:pt x="270" y="248"/>
                  </a:lnTo>
                  <a:close/>
                </a:path>
              </a:pathLst>
            </a:custGeom>
            <a:grpFill/>
            <a:ln w="12700">
              <a:solidFill>
                <a:schemeClr val="accent3">
                  <a:lumMod val="50000"/>
                </a:schemeClr>
              </a:solidFill>
              <a:prstDash val="solid"/>
              <a:round/>
              <a:headEnd/>
              <a:tailEnd/>
            </a:ln>
          </p:spPr>
          <p:txBody>
            <a:bodyPr/>
            <a:lstStyle/>
            <a:p>
              <a:endParaRPr lang="en-GB"/>
            </a:p>
          </p:txBody>
        </p:sp>
        <p:sp>
          <p:nvSpPr>
            <p:cNvPr id="80" name="Freeform 84"/>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64 w 860"/>
                <a:gd name="T93" fmla="*/ 640 h 656"/>
                <a:gd name="T94" fmla="*/ 497 w 860"/>
                <a:gd name="T95" fmla="*/ 616 h 656"/>
                <a:gd name="T96" fmla="*/ 523 w 860"/>
                <a:gd name="T97" fmla="*/ 640 h 656"/>
                <a:gd name="T98" fmla="*/ 531 w 860"/>
                <a:gd name="T99" fmla="*/ 656 h 656"/>
                <a:gd name="T100" fmla="*/ 556 w 860"/>
                <a:gd name="T101" fmla="*/ 656 h 656"/>
                <a:gd name="T102" fmla="*/ 581 w 860"/>
                <a:gd name="T103" fmla="*/ 632 h 656"/>
                <a:gd name="T104" fmla="*/ 615 w 860"/>
                <a:gd name="T105" fmla="*/ 632 h 656"/>
                <a:gd name="T106" fmla="*/ 640 w 860"/>
                <a:gd name="T107" fmla="*/ 616 h 656"/>
                <a:gd name="T108" fmla="*/ 683 w 860"/>
                <a:gd name="T109" fmla="*/ 616 h 656"/>
                <a:gd name="T110" fmla="*/ 708 w 860"/>
                <a:gd name="T111" fmla="*/ 624 h 656"/>
                <a:gd name="T112" fmla="*/ 767 w 860"/>
                <a:gd name="T113" fmla="*/ 632 h 656"/>
                <a:gd name="T114" fmla="*/ 758 w 860"/>
                <a:gd name="T115" fmla="*/ 640 h 656"/>
                <a:gd name="T116" fmla="*/ 792 w 860"/>
                <a:gd name="T117" fmla="*/ 632 h 656"/>
                <a:gd name="T118" fmla="*/ 775 w 860"/>
                <a:gd name="T119" fmla="*/ 560 h 6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9525">
              <a:solidFill>
                <a:schemeClr val="accent3">
                  <a:lumMod val="50000"/>
                </a:schemeClr>
              </a:solidFill>
              <a:round/>
              <a:headEnd/>
              <a:tailEnd/>
            </a:ln>
          </p:spPr>
          <p:txBody>
            <a:bodyPr/>
            <a:lstStyle/>
            <a:p>
              <a:endParaRPr lang="en-GB"/>
            </a:p>
          </p:txBody>
        </p:sp>
        <p:sp>
          <p:nvSpPr>
            <p:cNvPr id="81" name="Freeform 85"/>
            <p:cNvSpPr>
              <a:spLocks/>
            </p:cNvSpPr>
            <p:nvPr/>
          </p:nvSpPr>
          <p:spPr bwMode="auto">
            <a:xfrm>
              <a:off x="4536" y="1976"/>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9525">
              <a:solidFill>
                <a:schemeClr val="accent3">
                  <a:lumMod val="50000"/>
                </a:schemeClr>
              </a:solidFill>
              <a:round/>
              <a:headEnd/>
              <a:tailEnd/>
            </a:ln>
          </p:spPr>
          <p:txBody>
            <a:bodyPr/>
            <a:lstStyle/>
            <a:p>
              <a:endParaRPr lang="en-GB"/>
            </a:p>
          </p:txBody>
        </p:sp>
        <p:sp>
          <p:nvSpPr>
            <p:cNvPr id="82" name="Freeform 86"/>
            <p:cNvSpPr>
              <a:spLocks/>
            </p:cNvSpPr>
            <p:nvPr/>
          </p:nvSpPr>
          <p:spPr bwMode="auto">
            <a:xfrm>
              <a:off x="4089" y="2040"/>
              <a:ext cx="860" cy="656"/>
            </a:xfrm>
            <a:custGeom>
              <a:avLst/>
              <a:gdLst>
                <a:gd name="T0" fmla="*/ 775 w 860"/>
                <a:gd name="T1" fmla="*/ 560 h 656"/>
                <a:gd name="T2" fmla="*/ 826 w 860"/>
                <a:gd name="T3" fmla="*/ 464 h 656"/>
                <a:gd name="T4" fmla="*/ 860 w 860"/>
                <a:gd name="T5" fmla="*/ 456 h 656"/>
                <a:gd name="T6" fmla="*/ 851 w 860"/>
                <a:gd name="T7" fmla="*/ 416 h 656"/>
                <a:gd name="T8" fmla="*/ 817 w 860"/>
                <a:gd name="T9" fmla="*/ 352 h 656"/>
                <a:gd name="T10" fmla="*/ 792 w 860"/>
                <a:gd name="T11" fmla="*/ 320 h 656"/>
                <a:gd name="T12" fmla="*/ 784 w 860"/>
                <a:gd name="T13" fmla="*/ 264 h 656"/>
                <a:gd name="T14" fmla="*/ 750 w 860"/>
                <a:gd name="T15" fmla="*/ 256 h 656"/>
                <a:gd name="T16" fmla="*/ 750 w 860"/>
                <a:gd name="T17" fmla="*/ 232 h 656"/>
                <a:gd name="T18" fmla="*/ 792 w 860"/>
                <a:gd name="T19" fmla="*/ 184 h 656"/>
                <a:gd name="T20" fmla="*/ 750 w 860"/>
                <a:gd name="T21" fmla="*/ 104 h 656"/>
                <a:gd name="T22" fmla="*/ 725 w 860"/>
                <a:gd name="T23" fmla="*/ 40 h 656"/>
                <a:gd name="T24" fmla="*/ 666 w 860"/>
                <a:gd name="T25" fmla="*/ 16 h 656"/>
                <a:gd name="T26" fmla="*/ 531 w 860"/>
                <a:gd name="T27" fmla="*/ 40 h 656"/>
                <a:gd name="T28" fmla="*/ 447 w 860"/>
                <a:gd name="T29" fmla="*/ 24 h 656"/>
                <a:gd name="T30" fmla="*/ 405 w 860"/>
                <a:gd name="T31" fmla="*/ 48 h 656"/>
                <a:gd name="T32" fmla="*/ 362 w 860"/>
                <a:gd name="T33" fmla="*/ 40 h 656"/>
                <a:gd name="T34" fmla="*/ 329 w 860"/>
                <a:gd name="T35" fmla="*/ 24 h 656"/>
                <a:gd name="T36" fmla="*/ 295 w 860"/>
                <a:gd name="T37" fmla="*/ 0 h 656"/>
                <a:gd name="T38" fmla="*/ 253 w 860"/>
                <a:gd name="T39" fmla="*/ 8 h 656"/>
                <a:gd name="T40" fmla="*/ 177 w 860"/>
                <a:gd name="T41" fmla="*/ 40 h 656"/>
                <a:gd name="T42" fmla="*/ 169 w 860"/>
                <a:gd name="T43" fmla="*/ 72 h 656"/>
                <a:gd name="T44" fmla="*/ 126 w 860"/>
                <a:gd name="T45" fmla="*/ 88 h 656"/>
                <a:gd name="T46" fmla="*/ 25 w 860"/>
                <a:gd name="T47" fmla="*/ 128 h 656"/>
                <a:gd name="T48" fmla="*/ 9 w 860"/>
                <a:gd name="T49" fmla="*/ 128 h 656"/>
                <a:gd name="T50" fmla="*/ 17 w 860"/>
                <a:gd name="T51" fmla="*/ 176 h 656"/>
                <a:gd name="T52" fmla="*/ 25 w 860"/>
                <a:gd name="T53" fmla="*/ 208 h 656"/>
                <a:gd name="T54" fmla="*/ 0 w 860"/>
                <a:gd name="T55" fmla="*/ 256 h 656"/>
                <a:gd name="T56" fmla="*/ 51 w 860"/>
                <a:gd name="T57" fmla="*/ 288 h 656"/>
                <a:gd name="T58" fmla="*/ 51 w 860"/>
                <a:gd name="T59" fmla="*/ 320 h 656"/>
                <a:gd name="T60" fmla="*/ 76 w 860"/>
                <a:gd name="T61" fmla="*/ 360 h 656"/>
                <a:gd name="T62" fmla="*/ 59 w 860"/>
                <a:gd name="T63" fmla="*/ 400 h 656"/>
                <a:gd name="T64" fmla="*/ 84 w 860"/>
                <a:gd name="T65" fmla="*/ 432 h 656"/>
                <a:gd name="T66" fmla="*/ 84 w 860"/>
                <a:gd name="T67" fmla="*/ 472 h 656"/>
                <a:gd name="T68" fmla="*/ 126 w 860"/>
                <a:gd name="T69" fmla="*/ 496 h 656"/>
                <a:gd name="T70" fmla="*/ 169 w 860"/>
                <a:gd name="T71" fmla="*/ 512 h 656"/>
                <a:gd name="T72" fmla="*/ 211 w 860"/>
                <a:gd name="T73" fmla="*/ 512 h 656"/>
                <a:gd name="T74" fmla="*/ 202 w 860"/>
                <a:gd name="T75" fmla="*/ 544 h 656"/>
                <a:gd name="T76" fmla="*/ 244 w 860"/>
                <a:gd name="T77" fmla="*/ 576 h 656"/>
                <a:gd name="T78" fmla="*/ 270 w 860"/>
                <a:gd name="T79" fmla="*/ 560 h 656"/>
                <a:gd name="T80" fmla="*/ 270 w 860"/>
                <a:gd name="T81" fmla="*/ 536 h 656"/>
                <a:gd name="T82" fmla="*/ 320 w 860"/>
                <a:gd name="T83" fmla="*/ 552 h 656"/>
                <a:gd name="T84" fmla="*/ 337 w 860"/>
                <a:gd name="T85" fmla="*/ 576 h 656"/>
                <a:gd name="T86" fmla="*/ 379 w 860"/>
                <a:gd name="T87" fmla="*/ 584 h 656"/>
                <a:gd name="T88" fmla="*/ 421 w 860"/>
                <a:gd name="T89" fmla="*/ 592 h 656"/>
                <a:gd name="T90" fmla="*/ 438 w 860"/>
                <a:gd name="T91" fmla="*/ 624 h 656"/>
                <a:gd name="T92" fmla="*/ 438 w 860"/>
                <a:gd name="T93" fmla="*/ 624 h 656"/>
                <a:gd name="T94" fmla="*/ 464 w 860"/>
                <a:gd name="T95" fmla="*/ 640 h 656"/>
                <a:gd name="T96" fmla="*/ 497 w 860"/>
                <a:gd name="T97" fmla="*/ 616 h 656"/>
                <a:gd name="T98" fmla="*/ 523 w 860"/>
                <a:gd name="T99" fmla="*/ 640 h 656"/>
                <a:gd name="T100" fmla="*/ 531 w 860"/>
                <a:gd name="T101" fmla="*/ 656 h 656"/>
                <a:gd name="T102" fmla="*/ 556 w 860"/>
                <a:gd name="T103" fmla="*/ 656 h 656"/>
                <a:gd name="T104" fmla="*/ 581 w 860"/>
                <a:gd name="T105" fmla="*/ 632 h 656"/>
                <a:gd name="T106" fmla="*/ 615 w 860"/>
                <a:gd name="T107" fmla="*/ 632 h 656"/>
                <a:gd name="T108" fmla="*/ 640 w 860"/>
                <a:gd name="T109" fmla="*/ 616 h 656"/>
                <a:gd name="T110" fmla="*/ 683 w 860"/>
                <a:gd name="T111" fmla="*/ 616 h 656"/>
                <a:gd name="T112" fmla="*/ 708 w 860"/>
                <a:gd name="T113" fmla="*/ 624 h 656"/>
                <a:gd name="T114" fmla="*/ 767 w 860"/>
                <a:gd name="T115" fmla="*/ 632 h 656"/>
                <a:gd name="T116" fmla="*/ 758 w 860"/>
                <a:gd name="T117" fmla="*/ 640 h 656"/>
                <a:gd name="T118" fmla="*/ 792 w 860"/>
                <a:gd name="T119" fmla="*/ 632 h 656"/>
                <a:gd name="T120" fmla="*/ 775 w 860"/>
                <a:gd name="T121" fmla="*/ 560 h 6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60" h="656">
                  <a:moveTo>
                    <a:pt x="775" y="560"/>
                  </a:moveTo>
                  <a:lnTo>
                    <a:pt x="826" y="464"/>
                  </a:lnTo>
                  <a:lnTo>
                    <a:pt x="860" y="456"/>
                  </a:lnTo>
                  <a:lnTo>
                    <a:pt x="851" y="416"/>
                  </a:lnTo>
                  <a:lnTo>
                    <a:pt x="817" y="352"/>
                  </a:lnTo>
                  <a:lnTo>
                    <a:pt x="792" y="320"/>
                  </a:lnTo>
                  <a:lnTo>
                    <a:pt x="784" y="264"/>
                  </a:lnTo>
                  <a:lnTo>
                    <a:pt x="750" y="256"/>
                  </a:lnTo>
                  <a:lnTo>
                    <a:pt x="750" y="232"/>
                  </a:lnTo>
                  <a:lnTo>
                    <a:pt x="792" y="184"/>
                  </a:lnTo>
                  <a:lnTo>
                    <a:pt x="750" y="104"/>
                  </a:lnTo>
                  <a:lnTo>
                    <a:pt x="725" y="40"/>
                  </a:lnTo>
                  <a:lnTo>
                    <a:pt x="666" y="16"/>
                  </a:lnTo>
                  <a:lnTo>
                    <a:pt x="531" y="40"/>
                  </a:lnTo>
                  <a:lnTo>
                    <a:pt x="447" y="24"/>
                  </a:lnTo>
                  <a:lnTo>
                    <a:pt x="405" y="48"/>
                  </a:lnTo>
                  <a:lnTo>
                    <a:pt x="362" y="40"/>
                  </a:lnTo>
                  <a:lnTo>
                    <a:pt x="329" y="24"/>
                  </a:lnTo>
                  <a:lnTo>
                    <a:pt x="295" y="0"/>
                  </a:lnTo>
                  <a:lnTo>
                    <a:pt x="253" y="8"/>
                  </a:lnTo>
                  <a:lnTo>
                    <a:pt x="177" y="40"/>
                  </a:lnTo>
                  <a:lnTo>
                    <a:pt x="169" y="72"/>
                  </a:lnTo>
                  <a:lnTo>
                    <a:pt x="126" y="88"/>
                  </a:lnTo>
                  <a:lnTo>
                    <a:pt x="25" y="128"/>
                  </a:lnTo>
                  <a:lnTo>
                    <a:pt x="9" y="128"/>
                  </a:lnTo>
                  <a:lnTo>
                    <a:pt x="17" y="176"/>
                  </a:lnTo>
                  <a:lnTo>
                    <a:pt x="25" y="208"/>
                  </a:lnTo>
                  <a:lnTo>
                    <a:pt x="0" y="256"/>
                  </a:lnTo>
                  <a:lnTo>
                    <a:pt x="51" y="288"/>
                  </a:lnTo>
                  <a:lnTo>
                    <a:pt x="51" y="320"/>
                  </a:lnTo>
                  <a:lnTo>
                    <a:pt x="76" y="360"/>
                  </a:lnTo>
                  <a:lnTo>
                    <a:pt x="59" y="400"/>
                  </a:lnTo>
                  <a:lnTo>
                    <a:pt x="84" y="432"/>
                  </a:lnTo>
                  <a:lnTo>
                    <a:pt x="84" y="472"/>
                  </a:lnTo>
                  <a:lnTo>
                    <a:pt x="126" y="496"/>
                  </a:lnTo>
                  <a:lnTo>
                    <a:pt x="169" y="512"/>
                  </a:lnTo>
                  <a:lnTo>
                    <a:pt x="211" y="512"/>
                  </a:lnTo>
                  <a:lnTo>
                    <a:pt x="202" y="544"/>
                  </a:lnTo>
                  <a:lnTo>
                    <a:pt x="244" y="576"/>
                  </a:lnTo>
                  <a:lnTo>
                    <a:pt x="270" y="560"/>
                  </a:lnTo>
                  <a:lnTo>
                    <a:pt x="270" y="536"/>
                  </a:lnTo>
                  <a:lnTo>
                    <a:pt x="320" y="552"/>
                  </a:lnTo>
                  <a:lnTo>
                    <a:pt x="337" y="576"/>
                  </a:lnTo>
                  <a:lnTo>
                    <a:pt x="379" y="584"/>
                  </a:lnTo>
                  <a:lnTo>
                    <a:pt x="421" y="592"/>
                  </a:lnTo>
                  <a:lnTo>
                    <a:pt x="438" y="624"/>
                  </a:lnTo>
                  <a:lnTo>
                    <a:pt x="464" y="640"/>
                  </a:lnTo>
                  <a:lnTo>
                    <a:pt x="497" y="616"/>
                  </a:lnTo>
                  <a:lnTo>
                    <a:pt x="523" y="640"/>
                  </a:lnTo>
                  <a:lnTo>
                    <a:pt x="531" y="656"/>
                  </a:lnTo>
                  <a:lnTo>
                    <a:pt x="556" y="656"/>
                  </a:lnTo>
                  <a:lnTo>
                    <a:pt x="581" y="632"/>
                  </a:lnTo>
                  <a:lnTo>
                    <a:pt x="615" y="632"/>
                  </a:lnTo>
                  <a:lnTo>
                    <a:pt x="640" y="616"/>
                  </a:lnTo>
                  <a:lnTo>
                    <a:pt x="683" y="616"/>
                  </a:lnTo>
                  <a:lnTo>
                    <a:pt x="708" y="624"/>
                  </a:lnTo>
                  <a:lnTo>
                    <a:pt x="767" y="632"/>
                  </a:lnTo>
                  <a:lnTo>
                    <a:pt x="758" y="640"/>
                  </a:lnTo>
                  <a:lnTo>
                    <a:pt x="792" y="632"/>
                  </a:lnTo>
                  <a:lnTo>
                    <a:pt x="775" y="560"/>
                  </a:lnTo>
                  <a:close/>
                </a:path>
              </a:pathLst>
            </a:custGeom>
            <a:grpFill/>
            <a:ln w="12700">
              <a:solidFill>
                <a:schemeClr val="accent3">
                  <a:lumMod val="50000"/>
                </a:schemeClr>
              </a:solidFill>
              <a:prstDash val="solid"/>
              <a:round/>
              <a:headEnd/>
              <a:tailEnd/>
            </a:ln>
          </p:spPr>
          <p:txBody>
            <a:bodyPr/>
            <a:lstStyle/>
            <a:p>
              <a:endParaRPr lang="en-GB"/>
            </a:p>
          </p:txBody>
        </p:sp>
        <p:sp>
          <p:nvSpPr>
            <p:cNvPr id="83" name="Freeform 87"/>
            <p:cNvSpPr>
              <a:spLocks/>
            </p:cNvSpPr>
            <p:nvPr/>
          </p:nvSpPr>
          <p:spPr bwMode="auto">
            <a:xfrm>
              <a:off x="4536" y="1968"/>
              <a:ext cx="210" cy="112"/>
            </a:xfrm>
            <a:custGeom>
              <a:avLst/>
              <a:gdLst>
                <a:gd name="T0" fmla="*/ 168 w 210"/>
                <a:gd name="T1" fmla="*/ 8 h 112"/>
                <a:gd name="T2" fmla="*/ 109 w 210"/>
                <a:gd name="T3" fmla="*/ 8 h 112"/>
                <a:gd name="T4" fmla="*/ 76 w 210"/>
                <a:gd name="T5" fmla="*/ 0 h 112"/>
                <a:gd name="T6" fmla="*/ 67 w 210"/>
                <a:gd name="T7" fmla="*/ 24 h 112"/>
                <a:gd name="T8" fmla="*/ 42 w 210"/>
                <a:gd name="T9" fmla="*/ 32 h 112"/>
                <a:gd name="T10" fmla="*/ 8 w 210"/>
                <a:gd name="T11" fmla="*/ 48 h 112"/>
                <a:gd name="T12" fmla="*/ 8 w 210"/>
                <a:gd name="T13" fmla="*/ 72 h 112"/>
                <a:gd name="T14" fmla="*/ 0 w 210"/>
                <a:gd name="T15" fmla="*/ 96 h 112"/>
                <a:gd name="T16" fmla="*/ 84 w 210"/>
                <a:gd name="T17" fmla="*/ 112 h 112"/>
                <a:gd name="T18" fmla="*/ 210 w 210"/>
                <a:gd name="T19" fmla="*/ 88 h 112"/>
                <a:gd name="T20" fmla="*/ 193 w 210"/>
                <a:gd name="T21" fmla="*/ 16 h 112"/>
                <a:gd name="T22" fmla="*/ 168 w 210"/>
                <a:gd name="T23" fmla="*/ 8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0" h="112">
                  <a:moveTo>
                    <a:pt x="168" y="8"/>
                  </a:moveTo>
                  <a:lnTo>
                    <a:pt x="109" y="8"/>
                  </a:lnTo>
                  <a:lnTo>
                    <a:pt x="76" y="0"/>
                  </a:lnTo>
                  <a:lnTo>
                    <a:pt x="67" y="24"/>
                  </a:lnTo>
                  <a:lnTo>
                    <a:pt x="42" y="32"/>
                  </a:lnTo>
                  <a:lnTo>
                    <a:pt x="8" y="48"/>
                  </a:lnTo>
                  <a:lnTo>
                    <a:pt x="8" y="72"/>
                  </a:lnTo>
                  <a:lnTo>
                    <a:pt x="0" y="96"/>
                  </a:lnTo>
                  <a:lnTo>
                    <a:pt x="84" y="112"/>
                  </a:lnTo>
                  <a:lnTo>
                    <a:pt x="210" y="88"/>
                  </a:lnTo>
                  <a:lnTo>
                    <a:pt x="193" y="16"/>
                  </a:lnTo>
                  <a:lnTo>
                    <a:pt x="168" y="8"/>
                  </a:lnTo>
                  <a:close/>
                </a:path>
              </a:pathLst>
            </a:custGeom>
            <a:grpFill/>
            <a:ln w="12700">
              <a:solidFill>
                <a:schemeClr val="accent3">
                  <a:lumMod val="50000"/>
                </a:schemeClr>
              </a:solidFill>
              <a:prstDash val="solid"/>
              <a:round/>
              <a:headEnd/>
              <a:tailEnd/>
            </a:ln>
          </p:spPr>
          <p:txBody>
            <a:bodyPr/>
            <a:lstStyle/>
            <a:p>
              <a:endParaRPr lang="en-GB"/>
            </a:p>
          </p:txBody>
        </p:sp>
        <p:sp>
          <p:nvSpPr>
            <p:cNvPr id="84" name="Freeform 88"/>
            <p:cNvSpPr>
              <a:spLocks/>
            </p:cNvSpPr>
            <p:nvPr/>
          </p:nvSpPr>
          <p:spPr bwMode="auto">
            <a:xfrm>
              <a:off x="4578" y="1792"/>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9525">
              <a:solidFill>
                <a:schemeClr val="accent3">
                  <a:lumMod val="50000"/>
                </a:schemeClr>
              </a:solidFill>
              <a:round/>
              <a:headEnd/>
              <a:tailEnd/>
            </a:ln>
          </p:spPr>
          <p:txBody>
            <a:bodyPr/>
            <a:lstStyle/>
            <a:p>
              <a:endParaRPr lang="en-GB"/>
            </a:p>
          </p:txBody>
        </p:sp>
        <p:sp>
          <p:nvSpPr>
            <p:cNvPr id="85" name="Freeform 89"/>
            <p:cNvSpPr>
              <a:spLocks/>
            </p:cNvSpPr>
            <p:nvPr/>
          </p:nvSpPr>
          <p:spPr bwMode="auto">
            <a:xfrm>
              <a:off x="4831" y="2096"/>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9525">
              <a:solidFill>
                <a:schemeClr val="accent3">
                  <a:lumMod val="50000"/>
                </a:schemeClr>
              </a:solidFill>
              <a:round/>
              <a:headEnd/>
              <a:tailEnd/>
            </a:ln>
          </p:spPr>
          <p:txBody>
            <a:bodyPr/>
            <a:lstStyle/>
            <a:p>
              <a:endParaRPr lang="en-GB"/>
            </a:p>
          </p:txBody>
        </p:sp>
        <p:sp>
          <p:nvSpPr>
            <p:cNvPr id="86" name="Freeform 90"/>
            <p:cNvSpPr>
              <a:spLocks/>
            </p:cNvSpPr>
            <p:nvPr/>
          </p:nvSpPr>
          <p:spPr bwMode="auto">
            <a:xfrm>
              <a:off x="4578" y="1784"/>
              <a:ext cx="455" cy="320"/>
            </a:xfrm>
            <a:custGeom>
              <a:avLst/>
              <a:gdLst>
                <a:gd name="T0" fmla="*/ 312 w 455"/>
                <a:gd name="T1" fmla="*/ 304 h 320"/>
                <a:gd name="T2" fmla="*/ 328 w 455"/>
                <a:gd name="T3" fmla="*/ 296 h 320"/>
                <a:gd name="T4" fmla="*/ 320 w 455"/>
                <a:gd name="T5" fmla="*/ 272 h 320"/>
                <a:gd name="T6" fmla="*/ 354 w 455"/>
                <a:gd name="T7" fmla="*/ 264 h 320"/>
                <a:gd name="T8" fmla="*/ 379 w 455"/>
                <a:gd name="T9" fmla="*/ 248 h 320"/>
                <a:gd name="T10" fmla="*/ 404 w 455"/>
                <a:gd name="T11" fmla="*/ 256 h 320"/>
                <a:gd name="T12" fmla="*/ 387 w 455"/>
                <a:gd name="T13" fmla="*/ 224 h 320"/>
                <a:gd name="T14" fmla="*/ 387 w 455"/>
                <a:gd name="T15" fmla="*/ 192 h 320"/>
                <a:gd name="T16" fmla="*/ 387 w 455"/>
                <a:gd name="T17" fmla="*/ 160 h 320"/>
                <a:gd name="T18" fmla="*/ 413 w 455"/>
                <a:gd name="T19" fmla="*/ 152 h 320"/>
                <a:gd name="T20" fmla="*/ 421 w 455"/>
                <a:gd name="T21" fmla="*/ 128 h 320"/>
                <a:gd name="T22" fmla="*/ 446 w 455"/>
                <a:gd name="T23" fmla="*/ 120 h 320"/>
                <a:gd name="T24" fmla="*/ 455 w 455"/>
                <a:gd name="T25" fmla="*/ 104 h 320"/>
                <a:gd name="T26" fmla="*/ 430 w 455"/>
                <a:gd name="T27" fmla="*/ 96 h 320"/>
                <a:gd name="T28" fmla="*/ 430 w 455"/>
                <a:gd name="T29" fmla="*/ 64 h 320"/>
                <a:gd name="T30" fmla="*/ 396 w 455"/>
                <a:gd name="T31" fmla="*/ 56 h 320"/>
                <a:gd name="T32" fmla="*/ 371 w 455"/>
                <a:gd name="T33" fmla="*/ 40 h 320"/>
                <a:gd name="T34" fmla="*/ 337 w 455"/>
                <a:gd name="T35" fmla="*/ 24 h 320"/>
                <a:gd name="T36" fmla="*/ 286 w 455"/>
                <a:gd name="T37" fmla="*/ 16 h 320"/>
                <a:gd name="T38" fmla="*/ 278 w 455"/>
                <a:gd name="T39" fmla="*/ 0 h 320"/>
                <a:gd name="T40" fmla="*/ 227 w 455"/>
                <a:gd name="T41" fmla="*/ 32 h 320"/>
                <a:gd name="T42" fmla="*/ 185 w 455"/>
                <a:gd name="T43" fmla="*/ 24 h 320"/>
                <a:gd name="T44" fmla="*/ 143 w 455"/>
                <a:gd name="T45" fmla="*/ 32 h 320"/>
                <a:gd name="T46" fmla="*/ 84 w 455"/>
                <a:gd name="T47" fmla="*/ 32 h 320"/>
                <a:gd name="T48" fmla="*/ 25 w 455"/>
                <a:gd name="T49" fmla="*/ 64 h 320"/>
                <a:gd name="T50" fmla="*/ 0 w 455"/>
                <a:gd name="T51" fmla="*/ 88 h 320"/>
                <a:gd name="T52" fmla="*/ 8 w 455"/>
                <a:gd name="T53" fmla="*/ 104 h 320"/>
                <a:gd name="T54" fmla="*/ 25 w 455"/>
                <a:gd name="T55" fmla="*/ 168 h 320"/>
                <a:gd name="T56" fmla="*/ 34 w 455"/>
                <a:gd name="T57" fmla="*/ 184 h 320"/>
                <a:gd name="T58" fmla="*/ 67 w 455"/>
                <a:gd name="T59" fmla="*/ 192 h 320"/>
                <a:gd name="T60" fmla="*/ 126 w 455"/>
                <a:gd name="T61" fmla="*/ 192 h 320"/>
                <a:gd name="T62" fmla="*/ 151 w 455"/>
                <a:gd name="T63" fmla="*/ 200 h 320"/>
                <a:gd name="T64" fmla="*/ 168 w 455"/>
                <a:gd name="T65" fmla="*/ 272 h 320"/>
                <a:gd name="T66" fmla="*/ 177 w 455"/>
                <a:gd name="T67" fmla="*/ 272 h 320"/>
                <a:gd name="T68" fmla="*/ 236 w 455"/>
                <a:gd name="T69" fmla="*/ 296 h 320"/>
                <a:gd name="T70" fmla="*/ 244 w 455"/>
                <a:gd name="T71" fmla="*/ 320 h 320"/>
                <a:gd name="T72" fmla="*/ 278 w 455"/>
                <a:gd name="T73" fmla="*/ 296 h 320"/>
                <a:gd name="T74" fmla="*/ 312 w 455"/>
                <a:gd name="T75" fmla="*/ 304 h 32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55" h="320">
                  <a:moveTo>
                    <a:pt x="312" y="304"/>
                  </a:moveTo>
                  <a:lnTo>
                    <a:pt x="328" y="296"/>
                  </a:lnTo>
                  <a:lnTo>
                    <a:pt x="320" y="272"/>
                  </a:lnTo>
                  <a:lnTo>
                    <a:pt x="354" y="264"/>
                  </a:lnTo>
                  <a:lnTo>
                    <a:pt x="379" y="248"/>
                  </a:lnTo>
                  <a:lnTo>
                    <a:pt x="404" y="256"/>
                  </a:lnTo>
                  <a:lnTo>
                    <a:pt x="387" y="224"/>
                  </a:lnTo>
                  <a:lnTo>
                    <a:pt x="387" y="192"/>
                  </a:lnTo>
                  <a:lnTo>
                    <a:pt x="387" y="160"/>
                  </a:lnTo>
                  <a:lnTo>
                    <a:pt x="413" y="152"/>
                  </a:lnTo>
                  <a:lnTo>
                    <a:pt x="421" y="128"/>
                  </a:lnTo>
                  <a:lnTo>
                    <a:pt x="446" y="120"/>
                  </a:lnTo>
                  <a:lnTo>
                    <a:pt x="455" y="104"/>
                  </a:lnTo>
                  <a:lnTo>
                    <a:pt x="430" y="96"/>
                  </a:lnTo>
                  <a:lnTo>
                    <a:pt x="430" y="64"/>
                  </a:lnTo>
                  <a:lnTo>
                    <a:pt x="396" y="56"/>
                  </a:lnTo>
                  <a:lnTo>
                    <a:pt x="371" y="40"/>
                  </a:lnTo>
                  <a:lnTo>
                    <a:pt x="337" y="24"/>
                  </a:lnTo>
                  <a:lnTo>
                    <a:pt x="286" y="16"/>
                  </a:lnTo>
                  <a:lnTo>
                    <a:pt x="278" y="0"/>
                  </a:lnTo>
                  <a:lnTo>
                    <a:pt x="227" y="32"/>
                  </a:lnTo>
                  <a:lnTo>
                    <a:pt x="185" y="24"/>
                  </a:lnTo>
                  <a:lnTo>
                    <a:pt x="143" y="32"/>
                  </a:lnTo>
                  <a:lnTo>
                    <a:pt x="84" y="32"/>
                  </a:lnTo>
                  <a:lnTo>
                    <a:pt x="25" y="64"/>
                  </a:lnTo>
                  <a:lnTo>
                    <a:pt x="0" y="88"/>
                  </a:lnTo>
                  <a:lnTo>
                    <a:pt x="8" y="104"/>
                  </a:lnTo>
                  <a:lnTo>
                    <a:pt x="25" y="168"/>
                  </a:lnTo>
                  <a:lnTo>
                    <a:pt x="34" y="184"/>
                  </a:lnTo>
                  <a:lnTo>
                    <a:pt x="67" y="192"/>
                  </a:lnTo>
                  <a:lnTo>
                    <a:pt x="126" y="192"/>
                  </a:lnTo>
                  <a:lnTo>
                    <a:pt x="151" y="200"/>
                  </a:lnTo>
                  <a:lnTo>
                    <a:pt x="168" y="272"/>
                  </a:lnTo>
                  <a:lnTo>
                    <a:pt x="177" y="272"/>
                  </a:lnTo>
                  <a:lnTo>
                    <a:pt x="236" y="296"/>
                  </a:lnTo>
                  <a:lnTo>
                    <a:pt x="244" y="320"/>
                  </a:lnTo>
                  <a:lnTo>
                    <a:pt x="278" y="296"/>
                  </a:lnTo>
                  <a:lnTo>
                    <a:pt x="312" y="304"/>
                  </a:lnTo>
                  <a:close/>
                </a:path>
              </a:pathLst>
            </a:custGeom>
            <a:grpFill/>
            <a:ln w="12700">
              <a:solidFill>
                <a:schemeClr val="accent3">
                  <a:lumMod val="50000"/>
                </a:schemeClr>
              </a:solidFill>
              <a:prstDash val="solid"/>
              <a:round/>
              <a:headEnd/>
              <a:tailEnd/>
            </a:ln>
          </p:spPr>
          <p:txBody>
            <a:bodyPr/>
            <a:lstStyle/>
            <a:p>
              <a:endParaRPr lang="en-GB"/>
            </a:p>
          </p:txBody>
        </p:sp>
        <p:sp>
          <p:nvSpPr>
            <p:cNvPr id="87" name="Freeform 91"/>
            <p:cNvSpPr>
              <a:spLocks/>
            </p:cNvSpPr>
            <p:nvPr/>
          </p:nvSpPr>
          <p:spPr bwMode="auto">
            <a:xfrm>
              <a:off x="4831" y="2088"/>
              <a:ext cx="969" cy="928"/>
            </a:xfrm>
            <a:custGeom>
              <a:avLst/>
              <a:gdLst>
                <a:gd name="T0" fmla="*/ 910 w 969"/>
                <a:gd name="T1" fmla="*/ 96 h 928"/>
                <a:gd name="T2" fmla="*/ 910 w 969"/>
                <a:gd name="T3" fmla="*/ 40 h 928"/>
                <a:gd name="T4" fmla="*/ 825 w 969"/>
                <a:gd name="T5" fmla="*/ 0 h 928"/>
                <a:gd name="T6" fmla="*/ 733 w 969"/>
                <a:gd name="T7" fmla="*/ 32 h 928"/>
                <a:gd name="T8" fmla="*/ 691 w 969"/>
                <a:gd name="T9" fmla="*/ 72 h 928"/>
                <a:gd name="T10" fmla="*/ 615 w 969"/>
                <a:gd name="T11" fmla="*/ 160 h 928"/>
                <a:gd name="T12" fmla="*/ 573 w 969"/>
                <a:gd name="T13" fmla="*/ 176 h 928"/>
                <a:gd name="T14" fmla="*/ 505 w 969"/>
                <a:gd name="T15" fmla="*/ 184 h 928"/>
                <a:gd name="T16" fmla="*/ 446 w 969"/>
                <a:gd name="T17" fmla="*/ 200 h 928"/>
                <a:gd name="T18" fmla="*/ 387 w 969"/>
                <a:gd name="T19" fmla="*/ 224 h 928"/>
                <a:gd name="T20" fmla="*/ 294 w 969"/>
                <a:gd name="T21" fmla="*/ 208 h 928"/>
                <a:gd name="T22" fmla="*/ 143 w 969"/>
                <a:gd name="T23" fmla="*/ 224 h 928"/>
                <a:gd name="T24" fmla="*/ 84 w 969"/>
                <a:gd name="T25" fmla="*/ 272 h 928"/>
                <a:gd name="T26" fmla="*/ 75 w 969"/>
                <a:gd name="T27" fmla="*/ 304 h 928"/>
                <a:gd name="T28" fmla="*/ 118 w 969"/>
                <a:gd name="T29" fmla="*/ 408 h 928"/>
                <a:gd name="T30" fmla="*/ 33 w 969"/>
                <a:gd name="T31" fmla="*/ 512 h 928"/>
                <a:gd name="T32" fmla="*/ 16 w 969"/>
                <a:gd name="T33" fmla="*/ 592 h 928"/>
                <a:gd name="T34" fmla="*/ 0 w 969"/>
                <a:gd name="T35" fmla="*/ 680 h 928"/>
                <a:gd name="T36" fmla="*/ 50 w 969"/>
                <a:gd name="T37" fmla="*/ 696 h 928"/>
                <a:gd name="T38" fmla="*/ 109 w 969"/>
                <a:gd name="T39" fmla="*/ 696 h 928"/>
                <a:gd name="T40" fmla="*/ 177 w 969"/>
                <a:gd name="T41" fmla="*/ 704 h 928"/>
                <a:gd name="T42" fmla="*/ 261 w 969"/>
                <a:gd name="T43" fmla="*/ 712 h 928"/>
                <a:gd name="T44" fmla="*/ 362 w 969"/>
                <a:gd name="T45" fmla="*/ 664 h 928"/>
                <a:gd name="T46" fmla="*/ 404 w 969"/>
                <a:gd name="T47" fmla="*/ 616 h 928"/>
                <a:gd name="T48" fmla="*/ 463 w 969"/>
                <a:gd name="T49" fmla="*/ 600 h 928"/>
                <a:gd name="T50" fmla="*/ 556 w 969"/>
                <a:gd name="T51" fmla="*/ 600 h 928"/>
                <a:gd name="T52" fmla="*/ 640 w 969"/>
                <a:gd name="T53" fmla="*/ 648 h 928"/>
                <a:gd name="T54" fmla="*/ 707 w 969"/>
                <a:gd name="T55" fmla="*/ 696 h 928"/>
                <a:gd name="T56" fmla="*/ 758 w 969"/>
                <a:gd name="T57" fmla="*/ 760 h 928"/>
                <a:gd name="T58" fmla="*/ 657 w 969"/>
                <a:gd name="T59" fmla="*/ 800 h 928"/>
                <a:gd name="T60" fmla="*/ 657 w 969"/>
                <a:gd name="T61" fmla="*/ 888 h 928"/>
                <a:gd name="T62" fmla="*/ 674 w 969"/>
                <a:gd name="T63" fmla="*/ 928 h 928"/>
                <a:gd name="T64" fmla="*/ 766 w 969"/>
                <a:gd name="T65" fmla="*/ 904 h 928"/>
                <a:gd name="T66" fmla="*/ 808 w 969"/>
                <a:gd name="T67" fmla="*/ 768 h 928"/>
                <a:gd name="T68" fmla="*/ 867 w 969"/>
                <a:gd name="T69" fmla="*/ 704 h 928"/>
                <a:gd name="T70" fmla="*/ 969 w 969"/>
                <a:gd name="T71" fmla="*/ 688 h 928"/>
                <a:gd name="T72" fmla="*/ 935 w 969"/>
                <a:gd name="T73" fmla="*/ 104 h 9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69" h="928">
                  <a:moveTo>
                    <a:pt x="935" y="104"/>
                  </a:moveTo>
                  <a:lnTo>
                    <a:pt x="910" y="96"/>
                  </a:lnTo>
                  <a:lnTo>
                    <a:pt x="893" y="56"/>
                  </a:lnTo>
                  <a:lnTo>
                    <a:pt x="910" y="40"/>
                  </a:lnTo>
                  <a:lnTo>
                    <a:pt x="867" y="16"/>
                  </a:lnTo>
                  <a:lnTo>
                    <a:pt x="825" y="0"/>
                  </a:lnTo>
                  <a:lnTo>
                    <a:pt x="766" y="32"/>
                  </a:lnTo>
                  <a:lnTo>
                    <a:pt x="733" y="32"/>
                  </a:lnTo>
                  <a:lnTo>
                    <a:pt x="724" y="72"/>
                  </a:lnTo>
                  <a:lnTo>
                    <a:pt x="691" y="72"/>
                  </a:lnTo>
                  <a:lnTo>
                    <a:pt x="632" y="96"/>
                  </a:lnTo>
                  <a:lnTo>
                    <a:pt x="615" y="160"/>
                  </a:lnTo>
                  <a:lnTo>
                    <a:pt x="623" y="192"/>
                  </a:lnTo>
                  <a:lnTo>
                    <a:pt x="573" y="176"/>
                  </a:lnTo>
                  <a:lnTo>
                    <a:pt x="530" y="200"/>
                  </a:lnTo>
                  <a:lnTo>
                    <a:pt x="505" y="184"/>
                  </a:lnTo>
                  <a:lnTo>
                    <a:pt x="480" y="216"/>
                  </a:lnTo>
                  <a:lnTo>
                    <a:pt x="446" y="200"/>
                  </a:lnTo>
                  <a:lnTo>
                    <a:pt x="412" y="200"/>
                  </a:lnTo>
                  <a:lnTo>
                    <a:pt x="387" y="224"/>
                  </a:lnTo>
                  <a:lnTo>
                    <a:pt x="353" y="200"/>
                  </a:lnTo>
                  <a:lnTo>
                    <a:pt x="294" y="208"/>
                  </a:lnTo>
                  <a:lnTo>
                    <a:pt x="202" y="216"/>
                  </a:lnTo>
                  <a:lnTo>
                    <a:pt x="143" y="224"/>
                  </a:lnTo>
                  <a:lnTo>
                    <a:pt x="101" y="248"/>
                  </a:lnTo>
                  <a:lnTo>
                    <a:pt x="84" y="272"/>
                  </a:lnTo>
                  <a:lnTo>
                    <a:pt x="50" y="272"/>
                  </a:lnTo>
                  <a:lnTo>
                    <a:pt x="75" y="304"/>
                  </a:lnTo>
                  <a:lnTo>
                    <a:pt x="109" y="368"/>
                  </a:lnTo>
                  <a:lnTo>
                    <a:pt x="118" y="408"/>
                  </a:lnTo>
                  <a:lnTo>
                    <a:pt x="84" y="416"/>
                  </a:lnTo>
                  <a:lnTo>
                    <a:pt x="33" y="512"/>
                  </a:lnTo>
                  <a:lnTo>
                    <a:pt x="50" y="584"/>
                  </a:lnTo>
                  <a:lnTo>
                    <a:pt x="16" y="592"/>
                  </a:lnTo>
                  <a:lnTo>
                    <a:pt x="8" y="632"/>
                  </a:lnTo>
                  <a:lnTo>
                    <a:pt x="0" y="680"/>
                  </a:lnTo>
                  <a:lnTo>
                    <a:pt x="16" y="672"/>
                  </a:lnTo>
                  <a:lnTo>
                    <a:pt x="50" y="696"/>
                  </a:lnTo>
                  <a:lnTo>
                    <a:pt x="75" y="720"/>
                  </a:lnTo>
                  <a:lnTo>
                    <a:pt x="109" y="696"/>
                  </a:lnTo>
                  <a:lnTo>
                    <a:pt x="143" y="704"/>
                  </a:lnTo>
                  <a:lnTo>
                    <a:pt x="177" y="704"/>
                  </a:lnTo>
                  <a:lnTo>
                    <a:pt x="227" y="696"/>
                  </a:lnTo>
                  <a:lnTo>
                    <a:pt x="261" y="712"/>
                  </a:lnTo>
                  <a:lnTo>
                    <a:pt x="286" y="688"/>
                  </a:lnTo>
                  <a:lnTo>
                    <a:pt x="362" y="664"/>
                  </a:lnTo>
                  <a:lnTo>
                    <a:pt x="396" y="616"/>
                  </a:lnTo>
                  <a:lnTo>
                    <a:pt x="404" y="616"/>
                  </a:lnTo>
                  <a:lnTo>
                    <a:pt x="412" y="608"/>
                  </a:lnTo>
                  <a:lnTo>
                    <a:pt x="463" y="600"/>
                  </a:lnTo>
                  <a:lnTo>
                    <a:pt x="488" y="576"/>
                  </a:lnTo>
                  <a:lnTo>
                    <a:pt x="556" y="600"/>
                  </a:lnTo>
                  <a:lnTo>
                    <a:pt x="615" y="600"/>
                  </a:lnTo>
                  <a:lnTo>
                    <a:pt x="640" y="648"/>
                  </a:lnTo>
                  <a:lnTo>
                    <a:pt x="691" y="664"/>
                  </a:lnTo>
                  <a:lnTo>
                    <a:pt x="707" y="696"/>
                  </a:lnTo>
                  <a:lnTo>
                    <a:pt x="741" y="728"/>
                  </a:lnTo>
                  <a:lnTo>
                    <a:pt x="758" y="760"/>
                  </a:lnTo>
                  <a:lnTo>
                    <a:pt x="682" y="776"/>
                  </a:lnTo>
                  <a:lnTo>
                    <a:pt x="657" y="800"/>
                  </a:lnTo>
                  <a:lnTo>
                    <a:pt x="674" y="824"/>
                  </a:lnTo>
                  <a:lnTo>
                    <a:pt x="657" y="888"/>
                  </a:lnTo>
                  <a:lnTo>
                    <a:pt x="640" y="912"/>
                  </a:lnTo>
                  <a:lnTo>
                    <a:pt x="674" y="928"/>
                  </a:lnTo>
                  <a:lnTo>
                    <a:pt x="724" y="904"/>
                  </a:lnTo>
                  <a:lnTo>
                    <a:pt x="766" y="904"/>
                  </a:lnTo>
                  <a:lnTo>
                    <a:pt x="766" y="872"/>
                  </a:lnTo>
                  <a:lnTo>
                    <a:pt x="808" y="768"/>
                  </a:lnTo>
                  <a:lnTo>
                    <a:pt x="834" y="736"/>
                  </a:lnTo>
                  <a:lnTo>
                    <a:pt x="867" y="704"/>
                  </a:lnTo>
                  <a:lnTo>
                    <a:pt x="918" y="680"/>
                  </a:lnTo>
                  <a:lnTo>
                    <a:pt x="969" y="688"/>
                  </a:lnTo>
                  <a:lnTo>
                    <a:pt x="969" y="104"/>
                  </a:lnTo>
                  <a:lnTo>
                    <a:pt x="935" y="104"/>
                  </a:lnTo>
                  <a:close/>
                </a:path>
              </a:pathLst>
            </a:custGeom>
            <a:grpFill/>
            <a:ln w="12700">
              <a:solidFill>
                <a:schemeClr val="accent3">
                  <a:lumMod val="50000"/>
                </a:schemeClr>
              </a:solidFill>
              <a:prstDash val="solid"/>
              <a:round/>
              <a:headEnd/>
              <a:tailEnd/>
            </a:ln>
          </p:spPr>
          <p:txBody>
            <a:bodyPr/>
            <a:lstStyle/>
            <a:p>
              <a:endParaRPr lang="en-GB"/>
            </a:p>
          </p:txBody>
        </p:sp>
        <p:sp>
          <p:nvSpPr>
            <p:cNvPr id="88" name="Freeform 92"/>
            <p:cNvSpPr>
              <a:spLocks/>
            </p:cNvSpPr>
            <p:nvPr/>
          </p:nvSpPr>
          <p:spPr bwMode="auto">
            <a:xfrm>
              <a:off x="4822" y="1768"/>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110 w 725"/>
                <a:gd name="T51" fmla="*/ 576 h 600"/>
                <a:gd name="T52" fmla="*/ 211 w 725"/>
                <a:gd name="T53" fmla="*/ 544 h 600"/>
                <a:gd name="T54" fmla="*/ 362 w 725"/>
                <a:gd name="T55" fmla="*/ 528 h 600"/>
                <a:gd name="T56" fmla="*/ 421 w 725"/>
                <a:gd name="T57" fmla="*/ 528 h 600"/>
                <a:gd name="T58" fmla="*/ 489 w 725"/>
                <a:gd name="T59" fmla="*/ 544 h 600"/>
                <a:gd name="T60" fmla="*/ 539 w 725"/>
                <a:gd name="T61" fmla="*/ 528 h 600"/>
                <a:gd name="T62" fmla="*/ 632 w 725"/>
                <a:gd name="T63" fmla="*/ 520 h 600"/>
                <a:gd name="T64" fmla="*/ 641 w 725"/>
                <a:gd name="T65" fmla="*/ 424 h 600"/>
                <a:gd name="T66" fmla="*/ 674 w 725"/>
                <a:gd name="T67" fmla="*/ 368 h 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9525">
              <a:solidFill>
                <a:schemeClr val="accent3">
                  <a:lumMod val="50000"/>
                </a:schemeClr>
              </a:solidFill>
              <a:round/>
              <a:headEnd/>
              <a:tailEnd/>
            </a:ln>
          </p:spPr>
          <p:txBody>
            <a:bodyPr/>
            <a:lstStyle/>
            <a:p>
              <a:endParaRPr lang="en-GB"/>
            </a:p>
          </p:txBody>
        </p:sp>
        <p:sp>
          <p:nvSpPr>
            <p:cNvPr id="89" name="Freeform 93"/>
            <p:cNvSpPr>
              <a:spLocks/>
            </p:cNvSpPr>
            <p:nvPr/>
          </p:nvSpPr>
          <p:spPr bwMode="auto">
            <a:xfrm>
              <a:off x="4569" y="1600"/>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9525">
              <a:solidFill>
                <a:schemeClr val="accent3">
                  <a:lumMod val="50000"/>
                </a:schemeClr>
              </a:solidFill>
              <a:round/>
              <a:headEnd/>
              <a:tailEnd/>
            </a:ln>
          </p:spPr>
          <p:txBody>
            <a:bodyPr/>
            <a:lstStyle/>
            <a:p>
              <a:endParaRPr lang="en-GB"/>
            </a:p>
          </p:txBody>
        </p:sp>
        <p:sp>
          <p:nvSpPr>
            <p:cNvPr id="90" name="Freeform 94"/>
            <p:cNvSpPr>
              <a:spLocks/>
            </p:cNvSpPr>
            <p:nvPr/>
          </p:nvSpPr>
          <p:spPr bwMode="auto">
            <a:xfrm>
              <a:off x="4822" y="1760"/>
              <a:ext cx="725" cy="600"/>
            </a:xfrm>
            <a:custGeom>
              <a:avLst/>
              <a:gdLst>
                <a:gd name="T0" fmla="*/ 657 w 725"/>
                <a:gd name="T1" fmla="*/ 320 h 600"/>
                <a:gd name="T2" fmla="*/ 641 w 725"/>
                <a:gd name="T3" fmla="*/ 280 h 600"/>
                <a:gd name="T4" fmla="*/ 708 w 725"/>
                <a:gd name="T5" fmla="*/ 256 h 600"/>
                <a:gd name="T6" fmla="*/ 700 w 725"/>
                <a:gd name="T7" fmla="*/ 208 h 600"/>
                <a:gd name="T8" fmla="*/ 624 w 725"/>
                <a:gd name="T9" fmla="*/ 168 h 600"/>
                <a:gd name="T10" fmla="*/ 548 w 725"/>
                <a:gd name="T11" fmla="*/ 136 h 600"/>
                <a:gd name="T12" fmla="*/ 514 w 725"/>
                <a:gd name="T13" fmla="*/ 104 h 600"/>
                <a:gd name="T14" fmla="*/ 506 w 725"/>
                <a:gd name="T15" fmla="*/ 40 h 600"/>
                <a:gd name="T16" fmla="*/ 438 w 725"/>
                <a:gd name="T17" fmla="*/ 8 h 600"/>
                <a:gd name="T18" fmla="*/ 379 w 725"/>
                <a:gd name="T19" fmla="*/ 16 h 600"/>
                <a:gd name="T20" fmla="*/ 329 w 725"/>
                <a:gd name="T21" fmla="*/ 16 h 600"/>
                <a:gd name="T22" fmla="*/ 278 w 725"/>
                <a:gd name="T23" fmla="*/ 0 h 600"/>
                <a:gd name="T24" fmla="*/ 202 w 725"/>
                <a:gd name="T25" fmla="*/ 64 h 600"/>
                <a:gd name="T26" fmla="*/ 186 w 725"/>
                <a:gd name="T27" fmla="*/ 88 h 600"/>
                <a:gd name="T28" fmla="*/ 211 w 725"/>
                <a:gd name="T29" fmla="*/ 128 h 600"/>
                <a:gd name="T30" fmla="*/ 177 w 725"/>
                <a:gd name="T31" fmla="*/ 152 h 600"/>
                <a:gd name="T32" fmla="*/ 143 w 725"/>
                <a:gd name="T33" fmla="*/ 184 h 600"/>
                <a:gd name="T34" fmla="*/ 143 w 725"/>
                <a:gd name="T35" fmla="*/ 248 h 600"/>
                <a:gd name="T36" fmla="*/ 135 w 725"/>
                <a:gd name="T37" fmla="*/ 272 h 600"/>
                <a:gd name="T38" fmla="*/ 76 w 725"/>
                <a:gd name="T39" fmla="*/ 296 h 600"/>
                <a:gd name="T40" fmla="*/ 68 w 725"/>
                <a:gd name="T41" fmla="*/ 328 h 600"/>
                <a:gd name="T42" fmla="*/ 0 w 725"/>
                <a:gd name="T43" fmla="*/ 344 h 600"/>
                <a:gd name="T44" fmla="*/ 59 w 725"/>
                <a:gd name="T45" fmla="*/ 464 h 600"/>
                <a:gd name="T46" fmla="*/ 17 w 725"/>
                <a:gd name="T47" fmla="*/ 536 h 600"/>
                <a:gd name="T48" fmla="*/ 59 w 725"/>
                <a:gd name="T49" fmla="*/ 600 h 600"/>
                <a:gd name="T50" fmla="*/ 93 w 725"/>
                <a:gd name="T51" fmla="*/ 600 h 600"/>
                <a:gd name="T52" fmla="*/ 152 w 725"/>
                <a:gd name="T53" fmla="*/ 552 h 600"/>
                <a:gd name="T54" fmla="*/ 303 w 725"/>
                <a:gd name="T55" fmla="*/ 536 h 600"/>
                <a:gd name="T56" fmla="*/ 396 w 725"/>
                <a:gd name="T57" fmla="*/ 552 h 600"/>
                <a:gd name="T58" fmla="*/ 455 w 725"/>
                <a:gd name="T59" fmla="*/ 528 h 600"/>
                <a:gd name="T60" fmla="*/ 514 w 725"/>
                <a:gd name="T61" fmla="*/ 512 h 600"/>
                <a:gd name="T62" fmla="*/ 582 w 725"/>
                <a:gd name="T63" fmla="*/ 504 h 600"/>
                <a:gd name="T64" fmla="*/ 624 w 725"/>
                <a:gd name="T65" fmla="*/ 488 h 600"/>
                <a:gd name="T66" fmla="*/ 700 w 725"/>
                <a:gd name="T67" fmla="*/ 400 h 600"/>
                <a:gd name="T68" fmla="*/ 657 w 725"/>
                <a:gd name="T69" fmla="*/ 344 h 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725" h="600">
                  <a:moveTo>
                    <a:pt x="657" y="344"/>
                  </a:moveTo>
                  <a:lnTo>
                    <a:pt x="657" y="320"/>
                  </a:lnTo>
                  <a:lnTo>
                    <a:pt x="632" y="304"/>
                  </a:lnTo>
                  <a:lnTo>
                    <a:pt x="641" y="280"/>
                  </a:lnTo>
                  <a:lnTo>
                    <a:pt x="691" y="272"/>
                  </a:lnTo>
                  <a:lnTo>
                    <a:pt x="708" y="256"/>
                  </a:lnTo>
                  <a:lnTo>
                    <a:pt x="725" y="232"/>
                  </a:lnTo>
                  <a:lnTo>
                    <a:pt x="700" y="208"/>
                  </a:lnTo>
                  <a:lnTo>
                    <a:pt x="632" y="192"/>
                  </a:lnTo>
                  <a:lnTo>
                    <a:pt x="624" y="168"/>
                  </a:lnTo>
                  <a:lnTo>
                    <a:pt x="582" y="160"/>
                  </a:lnTo>
                  <a:lnTo>
                    <a:pt x="548" y="136"/>
                  </a:lnTo>
                  <a:lnTo>
                    <a:pt x="548" y="120"/>
                  </a:lnTo>
                  <a:lnTo>
                    <a:pt x="514" y="104"/>
                  </a:lnTo>
                  <a:lnTo>
                    <a:pt x="514" y="72"/>
                  </a:lnTo>
                  <a:lnTo>
                    <a:pt x="506" y="40"/>
                  </a:lnTo>
                  <a:lnTo>
                    <a:pt x="472" y="16"/>
                  </a:lnTo>
                  <a:lnTo>
                    <a:pt x="438" y="8"/>
                  </a:lnTo>
                  <a:lnTo>
                    <a:pt x="396" y="32"/>
                  </a:lnTo>
                  <a:lnTo>
                    <a:pt x="379" y="16"/>
                  </a:lnTo>
                  <a:lnTo>
                    <a:pt x="346" y="8"/>
                  </a:lnTo>
                  <a:lnTo>
                    <a:pt x="329" y="16"/>
                  </a:lnTo>
                  <a:lnTo>
                    <a:pt x="303" y="0"/>
                  </a:lnTo>
                  <a:lnTo>
                    <a:pt x="278" y="0"/>
                  </a:lnTo>
                  <a:lnTo>
                    <a:pt x="245" y="64"/>
                  </a:lnTo>
                  <a:lnTo>
                    <a:pt x="202" y="64"/>
                  </a:lnTo>
                  <a:lnTo>
                    <a:pt x="177" y="80"/>
                  </a:lnTo>
                  <a:lnTo>
                    <a:pt x="186" y="88"/>
                  </a:lnTo>
                  <a:lnTo>
                    <a:pt x="186" y="120"/>
                  </a:lnTo>
                  <a:lnTo>
                    <a:pt x="211" y="128"/>
                  </a:lnTo>
                  <a:lnTo>
                    <a:pt x="202" y="144"/>
                  </a:lnTo>
                  <a:lnTo>
                    <a:pt x="177" y="152"/>
                  </a:lnTo>
                  <a:lnTo>
                    <a:pt x="169" y="176"/>
                  </a:lnTo>
                  <a:lnTo>
                    <a:pt x="143" y="184"/>
                  </a:lnTo>
                  <a:lnTo>
                    <a:pt x="143" y="216"/>
                  </a:lnTo>
                  <a:lnTo>
                    <a:pt x="143" y="248"/>
                  </a:lnTo>
                  <a:lnTo>
                    <a:pt x="160" y="280"/>
                  </a:lnTo>
                  <a:lnTo>
                    <a:pt x="135" y="272"/>
                  </a:lnTo>
                  <a:lnTo>
                    <a:pt x="110" y="288"/>
                  </a:lnTo>
                  <a:lnTo>
                    <a:pt x="76" y="296"/>
                  </a:lnTo>
                  <a:lnTo>
                    <a:pt x="84" y="320"/>
                  </a:lnTo>
                  <a:lnTo>
                    <a:pt x="68" y="328"/>
                  </a:lnTo>
                  <a:lnTo>
                    <a:pt x="34" y="320"/>
                  </a:lnTo>
                  <a:lnTo>
                    <a:pt x="0" y="344"/>
                  </a:lnTo>
                  <a:lnTo>
                    <a:pt x="17" y="384"/>
                  </a:lnTo>
                  <a:lnTo>
                    <a:pt x="59" y="464"/>
                  </a:lnTo>
                  <a:lnTo>
                    <a:pt x="17" y="512"/>
                  </a:lnTo>
                  <a:lnTo>
                    <a:pt x="17" y="536"/>
                  </a:lnTo>
                  <a:lnTo>
                    <a:pt x="51" y="544"/>
                  </a:lnTo>
                  <a:lnTo>
                    <a:pt x="59" y="600"/>
                  </a:lnTo>
                  <a:lnTo>
                    <a:pt x="93" y="600"/>
                  </a:lnTo>
                  <a:lnTo>
                    <a:pt x="110" y="576"/>
                  </a:lnTo>
                  <a:lnTo>
                    <a:pt x="152" y="552"/>
                  </a:lnTo>
                  <a:lnTo>
                    <a:pt x="211" y="544"/>
                  </a:lnTo>
                  <a:lnTo>
                    <a:pt x="303" y="536"/>
                  </a:lnTo>
                  <a:lnTo>
                    <a:pt x="362" y="528"/>
                  </a:lnTo>
                  <a:lnTo>
                    <a:pt x="396" y="552"/>
                  </a:lnTo>
                  <a:lnTo>
                    <a:pt x="421" y="528"/>
                  </a:lnTo>
                  <a:lnTo>
                    <a:pt x="455" y="528"/>
                  </a:lnTo>
                  <a:lnTo>
                    <a:pt x="489" y="544"/>
                  </a:lnTo>
                  <a:lnTo>
                    <a:pt x="514" y="512"/>
                  </a:lnTo>
                  <a:lnTo>
                    <a:pt x="539" y="528"/>
                  </a:lnTo>
                  <a:lnTo>
                    <a:pt x="582" y="504"/>
                  </a:lnTo>
                  <a:lnTo>
                    <a:pt x="632" y="520"/>
                  </a:lnTo>
                  <a:lnTo>
                    <a:pt x="624" y="488"/>
                  </a:lnTo>
                  <a:lnTo>
                    <a:pt x="641" y="424"/>
                  </a:lnTo>
                  <a:lnTo>
                    <a:pt x="700" y="400"/>
                  </a:lnTo>
                  <a:lnTo>
                    <a:pt x="674" y="368"/>
                  </a:lnTo>
                  <a:lnTo>
                    <a:pt x="657" y="344"/>
                  </a:lnTo>
                  <a:close/>
                </a:path>
              </a:pathLst>
            </a:custGeom>
            <a:grpFill/>
            <a:ln w="12700">
              <a:solidFill>
                <a:schemeClr val="accent3">
                  <a:lumMod val="50000"/>
                </a:schemeClr>
              </a:solidFill>
              <a:prstDash val="solid"/>
              <a:round/>
              <a:headEnd/>
              <a:tailEnd/>
            </a:ln>
          </p:spPr>
          <p:txBody>
            <a:bodyPr/>
            <a:lstStyle/>
            <a:p>
              <a:endParaRPr lang="en-GB"/>
            </a:p>
          </p:txBody>
        </p:sp>
        <p:sp>
          <p:nvSpPr>
            <p:cNvPr id="91" name="Freeform 95"/>
            <p:cNvSpPr>
              <a:spLocks/>
            </p:cNvSpPr>
            <p:nvPr/>
          </p:nvSpPr>
          <p:spPr bwMode="auto">
            <a:xfrm>
              <a:off x="4569" y="1592"/>
              <a:ext cx="531" cy="280"/>
            </a:xfrm>
            <a:custGeom>
              <a:avLst/>
              <a:gdLst>
                <a:gd name="T0" fmla="*/ 472 w 531"/>
                <a:gd name="T1" fmla="*/ 80 h 280"/>
                <a:gd name="T2" fmla="*/ 464 w 531"/>
                <a:gd name="T3" fmla="*/ 40 h 280"/>
                <a:gd name="T4" fmla="*/ 413 w 531"/>
                <a:gd name="T5" fmla="*/ 32 h 280"/>
                <a:gd name="T6" fmla="*/ 371 w 531"/>
                <a:gd name="T7" fmla="*/ 40 h 280"/>
                <a:gd name="T8" fmla="*/ 304 w 531"/>
                <a:gd name="T9" fmla="*/ 0 h 280"/>
                <a:gd name="T10" fmla="*/ 262 w 531"/>
                <a:gd name="T11" fmla="*/ 0 h 280"/>
                <a:gd name="T12" fmla="*/ 211 w 531"/>
                <a:gd name="T13" fmla="*/ 32 h 280"/>
                <a:gd name="T14" fmla="*/ 211 w 531"/>
                <a:gd name="T15" fmla="*/ 40 h 280"/>
                <a:gd name="T16" fmla="*/ 219 w 531"/>
                <a:gd name="T17" fmla="*/ 72 h 280"/>
                <a:gd name="T18" fmla="*/ 219 w 531"/>
                <a:gd name="T19" fmla="*/ 104 h 280"/>
                <a:gd name="T20" fmla="*/ 211 w 531"/>
                <a:gd name="T21" fmla="*/ 128 h 280"/>
                <a:gd name="T22" fmla="*/ 194 w 531"/>
                <a:gd name="T23" fmla="*/ 128 h 280"/>
                <a:gd name="T24" fmla="*/ 160 w 531"/>
                <a:gd name="T25" fmla="*/ 128 h 280"/>
                <a:gd name="T26" fmla="*/ 110 w 531"/>
                <a:gd name="T27" fmla="*/ 80 h 280"/>
                <a:gd name="T28" fmla="*/ 76 w 531"/>
                <a:gd name="T29" fmla="*/ 64 h 280"/>
                <a:gd name="T30" fmla="*/ 43 w 531"/>
                <a:gd name="T31" fmla="*/ 88 h 280"/>
                <a:gd name="T32" fmla="*/ 17 w 531"/>
                <a:gd name="T33" fmla="*/ 160 h 280"/>
                <a:gd name="T34" fmla="*/ 0 w 531"/>
                <a:gd name="T35" fmla="*/ 192 h 280"/>
                <a:gd name="T36" fmla="*/ 0 w 531"/>
                <a:gd name="T37" fmla="*/ 224 h 280"/>
                <a:gd name="T38" fmla="*/ 9 w 531"/>
                <a:gd name="T39" fmla="*/ 280 h 280"/>
                <a:gd name="T40" fmla="*/ 34 w 531"/>
                <a:gd name="T41" fmla="*/ 256 h 280"/>
                <a:gd name="T42" fmla="*/ 93 w 531"/>
                <a:gd name="T43" fmla="*/ 224 h 280"/>
                <a:gd name="T44" fmla="*/ 152 w 531"/>
                <a:gd name="T45" fmla="*/ 224 h 280"/>
                <a:gd name="T46" fmla="*/ 194 w 531"/>
                <a:gd name="T47" fmla="*/ 216 h 280"/>
                <a:gd name="T48" fmla="*/ 236 w 531"/>
                <a:gd name="T49" fmla="*/ 224 h 280"/>
                <a:gd name="T50" fmla="*/ 287 w 531"/>
                <a:gd name="T51" fmla="*/ 192 h 280"/>
                <a:gd name="T52" fmla="*/ 295 w 531"/>
                <a:gd name="T53" fmla="*/ 208 h 280"/>
                <a:gd name="T54" fmla="*/ 346 w 531"/>
                <a:gd name="T55" fmla="*/ 216 h 280"/>
                <a:gd name="T56" fmla="*/ 380 w 531"/>
                <a:gd name="T57" fmla="*/ 232 h 280"/>
                <a:gd name="T58" fmla="*/ 405 w 531"/>
                <a:gd name="T59" fmla="*/ 248 h 280"/>
                <a:gd name="T60" fmla="*/ 430 w 531"/>
                <a:gd name="T61" fmla="*/ 248 h 280"/>
                <a:gd name="T62" fmla="*/ 455 w 531"/>
                <a:gd name="T63" fmla="*/ 232 h 280"/>
                <a:gd name="T64" fmla="*/ 498 w 531"/>
                <a:gd name="T65" fmla="*/ 232 h 280"/>
                <a:gd name="T66" fmla="*/ 531 w 531"/>
                <a:gd name="T67" fmla="*/ 176 h 280"/>
                <a:gd name="T68" fmla="*/ 506 w 531"/>
                <a:gd name="T69" fmla="*/ 112 h 280"/>
                <a:gd name="T70" fmla="*/ 472 w 531"/>
                <a:gd name="T71" fmla="*/ 80 h 28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31" h="280">
                  <a:moveTo>
                    <a:pt x="472" y="80"/>
                  </a:moveTo>
                  <a:lnTo>
                    <a:pt x="464" y="40"/>
                  </a:lnTo>
                  <a:lnTo>
                    <a:pt x="413" y="32"/>
                  </a:lnTo>
                  <a:lnTo>
                    <a:pt x="371" y="40"/>
                  </a:lnTo>
                  <a:lnTo>
                    <a:pt x="304" y="0"/>
                  </a:lnTo>
                  <a:lnTo>
                    <a:pt x="262" y="0"/>
                  </a:lnTo>
                  <a:lnTo>
                    <a:pt x="211" y="32"/>
                  </a:lnTo>
                  <a:lnTo>
                    <a:pt x="211" y="40"/>
                  </a:lnTo>
                  <a:lnTo>
                    <a:pt x="219" y="72"/>
                  </a:lnTo>
                  <a:lnTo>
                    <a:pt x="219" y="104"/>
                  </a:lnTo>
                  <a:lnTo>
                    <a:pt x="211" y="128"/>
                  </a:lnTo>
                  <a:lnTo>
                    <a:pt x="194" y="128"/>
                  </a:lnTo>
                  <a:lnTo>
                    <a:pt x="160" y="128"/>
                  </a:lnTo>
                  <a:lnTo>
                    <a:pt x="110" y="80"/>
                  </a:lnTo>
                  <a:lnTo>
                    <a:pt x="76" y="64"/>
                  </a:lnTo>
                  <a:lnTo>
                    <a:pt x="43" y="88"/>
                  </a:lnTo>
                  <a:lnTo>
                    <a:pt x="17" y="160"/>
                  </a:lnTo>
                  <a:lnTo>
                    <a:pt x="0" y="192"/>
                  </a:lnTo>
                  <a:lnTo>
                    <a:pt x="0" y="224"/>
                  </a:lnTo>
                  <a:lnTo>
                    <a:pt x="9" y="280"/>
                  </a:lnTo>
                  <a:lnTo>
                    <a:pt x="34" y="256"/>
                  </a:lnTo>
                  <a:lnTo>
                    <a:pt x="93" y="224"/>
                  </a:lnTo>
                  <a:lnTo>
                    <a:pt x="152" y="224"/>
                  </a:lnTo>
                  <a:lnTo>
                    <a:pt x="194" y="216"/>
                  </a:lnTo>
                  <a:lnTo>
                    <a:pt x="236" y="224"/>
                  </a:lnTo>
                  <a:lnTo>
                    <a:pt x="287" y="192"/>
                  </a:lnTo>
                  <a:lnTo>
                    <a:pt x="295" y="208"/>
                  </a:lnTo>
                  <a:lnTo>
                    <a:pt x="346" y="216"/>
                  </a:lnTo>
                  <a:lnTo>
                    <a:pt x="380" y="232"/>
                  </a:lnTo>
                  <a:lnTo>
                    <a:pt x="405" y="248"/>
                  </a:lnTo>
                  <a:lnTo>
                    <a:pt x="430" y="248"/>
                  </a:lnTo>
                  <a:lnTo>
                    <a:pt x="455" y="232"/>
                  </a:lnTo>
                  <a:lnTo>
                    <a:pt x="498" y="232"/>
                  </a:lnTo>
                  <a:lnTo>
                    <a:pt x="531" y="176"/>
                  </a:lnTo>
                  <a:lnTo>
                    <a:pt x="506" y="112"/>
                  </a:lnTo>
                  <a:lnTo>
                    <a:pt x="472" y="80"/>
                  </a:lnTo>
                  <a:close/>
                </a:path>
              </a:pathLst>
            </a:custGeom>
            <a:grpFill/>
            <a:ln w="12700">
              <a:solidFill>
                <a:schemeClr val="accent3">
                  <a:lumMod val="50000"/>
                </a:schemeClr>
              </a:solidFill>
              <a:prstDash val="solid"/>
              <a:round/>
              <a:headEnd/>
              <a:tailEnd/>
            </a:ln>
          </p:spPr>
          <p:txBody>
            <a:bodyPr/>
            <a:lstStyle/>
            <a:p>
              <a:endParaRPr lang="en-GB"/>
            </a:p>
          </p:txBody>
        </p:sp>
        <p:sp>
          <p:nvSpPr>
            <p:cNvPr id="92" name="Freeform 96"/>
            <p:cNvSpPr>
              <a:spLocks/>
            </p:cNvSpPr>
            <p:nvPr/>
          </p:nvSpPr>
          <p:spPr bwMode="auto">
            <a:xfrm>
              <a:off x="4679" y="1392"/>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9525">
              <a:solidFill>
                <a:schemeClr val="accent3">
                  <a:lumMod val="50000"/>
                </a:schemeClr>
              </a:solidFill>
              <a:round/>
              <a:headEnd/>
              <a:tailEnd/>
            </a:ln>
          </p:spPr>
          <p:txBody>
            <a:bodyPr/>
            <a:lstStyle/>
            <a:p>
              <a:endParaRPr lang="en-GB"/>
            </a:p>
          </p:txBody>
        </p:sp>
        <p:sp>
          <p:nvSpPr>
            <p:cNvPr id="93" name="Freeform 97"/>
            <p:cNvSpPr>
              <a:spLocks/>
            </p:cNvSpPr>
            <p:nvPr/>
          </p:nvSpPr>
          <p:spPr bwMode="auto">
            <a:xfrm>
              <a:off x="4687" y="-8"/>
              <a:ext cx="1121" cy="2200"/>
            </a:xfrm>
            <a:custGeom>
              <a:avLst/>
              <a:gdLst>
                <a:gd name="T0" fmla="*/ 995 w 1121"/>
                <a:gd name="T1" fmla="*/ 64 h 2200"/>
                <a:gd name="T2" fmla="*/ 1003 w 1121"/>
                <a:gd name="T3" fmla="*/ 160 h 2200"/>
                <a:gd name="T4" fmla="*/ 919 w 1121"/>
                <a:gd name="T5" fmla="*/ 168 h 2200"/>
                <a:gd name="T6" fmla="*/ 877 w 1121"/>
                <a:gd name="T7" fmla="*/ 168 h 2200"/>
                <a:gd name="T8" fmla="*/ 893 w 1121"/>
                <a:gd name="T9" fmla="*/ 88 h 2200"/>
                <a:gd name="T10" fmla="*/ 851 w 1121"/>
                <a:gd name="T11" fmla="*/ 16 h 2200"/>
                <a:gd name="T12" fmla="*/ 700 w 1121"/>
                <a:gd name="T13" fmla="*/ 48 h 2200"/>
                <a:gd name="T14" fmla="*/ 809 w 1121"/>
                <a:gd name="T15" fmla="*/ 176 h 2200"/>
                <a:gd name="T16" fmla="*/ 877 w 1121"/>
                <a:gd name="T17" fmla="*/ 224 h 2200"/>
                <a:gd name="T18" fmla="*/ 851 w 1121"/>
                <a:gd name="T19" fmla="*/ 304 h 2200"/>
                <a:gd name="T20" fmla="*/ 784 w 1121"/>
                <a:gd name="T21" fmla="*/ 328 h 2200"/>
                <a:gd name="T22" fmla="*/ 725 w 1121"/>
                <a:gd name="T23" fmla="*/ 448 h 2200"/>
                <a:gd name="T24" fmla="*/ 818 w 1121"/>
                <a:gd name="T25" fmla="*/ 560 h 2200"/>
                <a:gd name="T26" fmla="*/ 599 w 1121"/>
                <a:gd name="T27" fmla="*/ 568 h 2200"/>
                <a:gd name="T28" fmla="*/ 607 w 1121"/>
                <a:gd name="T29" fmla="*/ 640 h 2200"/>
                <a:gd name="T30" fmla="*/ 700 w 1121"/>
                <a:gd name="T31" fmla="*/ 664 h 2200"/>
                <a:gd name="T32" fmla="*/ 674 w 1121"/>
                <a:gd name="T33" fmla="*/ 712 h 2200"/>
                <a:gd name="T34" fmla="*/ 548 w 1121"/>
                <a:gd name="T35" fmla="*/ 688 h 2200"/>
                <a:gd name="T36" fmla="*/ 447 w 1121"/>
                <a:gd name="T37" fmla="*/ 592 h 2200"/>
                <a:gd name="T38" fmla="*/ 430 w 1121"/>
                <a:gd name="T39" fmla="*/ 512 h 2200"/>
                <a:gd name="T40" fmla="*/ 253 w 1121"/>
                <a:gd name="T41" fmla="*/ 424 h 2200"/>
                <a:gd name="T42" fmla="*/ 396 w 1121"/>
                <a:gd name="T43" fmla="*/ 440 h 2200"/>
                <a:gd name="T44" fmla="*/ 658 w 1121"/>
                <a:gd name="T45" fmla="*/ 416 h 2200"/>
                <a:gd name="T46" fmla="*/ 717 w 1121"/>
                <a:gd name="T47" fmla="*/ 288 h 2200"/>
                <a:gd name="T48" fmla="*/ 599 w 1121"/>
                <a:gd name="T49" fmla="*/ 192 h 2200"/>
                <a:gd name="T50" fmla="*/ 304 w 1121"/>
                <a:gd name="T51" fmla="*/ 128 h 2200"/>
                <a:gd name="T52" fmla="*/ 186 w 1121"/>
                <a:gd name="T53" fmla="*/ 96 h 2200"/>
                <a:gd name="T54" fmla="*/ 110 w 1121"/>
                <a:gd name="T55" fmla="*/ 112 h 2200"/>
                <a:gd name="T56" fmla="*/ 42 w 1121"/>
                <a:gd name="T57" fmla="*/ 176 h 2200"/>
                <a:gd name="T58" fmla="*/ 26 w 1121"/>
                <a:gd name="T59" fmla="*/ 336 h 2200"/>
                <a:gd name="T60" fmla="*/ 93 w 1121"/>
                <a:gd name="T61" fmla="*/ 448 h 2200"/>
                <a:gd name="T62" fmla="*/ 169 w 1121"/>
                <a:gd name="T63" fmla="*/ 656 h 2200"/>
                <a:gd name="T64" fmla="*/ 287 w 1121"/>
                <a:gd name="T65" fmla="*/ 808 h 2200"/>
                <a:gd name="T66" fmla="*/ 388 w 1121"/>
                <a:gd name="T67" fmla="*/ 944 h 2200"/>
                <a:gd name="T68" fmla="*/ 287 w 1121"/>
                <a:gd name="T69" fmla="*/ 1152 h 2200"/>
                <a:gd name="T70" fmla="*/ 304 w 1121"/>
                <a:gd name="T71" fmla="*/ 1264 h 2200"/>
                <a:gd name="T72" fmla="*/ 396 w 1121"/>
                <a:gd name="T73" fmla="*/ 1296 h 2200"/>
                <a:gd name="T74" fmla="*/ 346 w 1121"/>
                <a:gd name="T75" fmla="*/ 1312 h 2200"/>
                <a:gd name="T76" fmla="*/ 287 w 1121"/>
                <a:gd name="T77" fmla="*/ 1368 h 2200"/>
                <a:gd name="T78" fmla="*/ 287 w 1121"/>
                <a:gd name="T79" fmla="*/ 1408 h 2200"/>
                <a:gd name="T80" fmla="*/ 329 w 1121"/>
                <a:gd name="T81" fmla="*/ 1568 h 2200"/>
                <a:gd name="T82" fmla="*/ 354 w 1121"/>
                <a:gd name="T83" fmla="*/ 1680 h 2200"/>
                <a:gd name="T84" fmla="*/ 413 w 1121"/>
                <a:gd name="T85" fmla="*/ 1768 h 2200"/>
                <a:gd name="T86" fmla="*/ 481 w 1121"/>
                <a:gd name="T87" fmla="*/ 1776 h 2200"/>
                <a:gd name="T88" fmla="*/ 573 w 1121"/>
                <a:gd name="T89" fmla="*/ 1776 h 2200"/>
                <a:gd name="T90" fmla="*/ 649 w 1121"/>
                <a:gd name="T91" fmla="*/ 1840 h 2200"/>
                <a:gd name="T92" fmla="*/ 683 w 1121"/>
                <a:gd name="T93" fmla="*/ 1904 h 2200"/>
                <a:gd name="T94" fmla="*/ 767 w 1121"/>
                <a:gd name="T95" fmla="*/ 1960 h 2200"/>
                <a:gd name="T96" fmla="*/ 843 w 1121"/>
                <a:gd name="T97" fmla="*/ 2024 h 2200"/>
                <a:gd name="T98" fmla="*/ 767 w 1121"/>
                <a:gd name="T99" fmla="*/ 2072 h 2200"/>
                <a:gd name="T100" fmla="*/ 809 w 1121"/>
                <a:gd name="T101" fmla="*/ 2136 h 2200"/>
                <a:gd name="T102" fmla="*/ 877 w 1121"/>
                <a:gd name="T103" fmla="*/ 2128 h 2200"/>
                <a:gd name="T104" fmla="*/ 1011 w 1121"/>
                <a:gd name="T105" fmla="*/ 2112 h 2200"/>
                <a:gd name="T106" fmla="*/ 1054 w 1121"/>
                <a:gd name="T107" fmla="*/ 2192 h 2200"/>
                <a:gd name="T108" fmla="*/ 1113 w 1121"/>
                <a:gd name="T109" fmla="*/ 1360 h 2200"/>
                <a:gd name="T110" fmla="*/ 1014 w 1121"/>
                <a:gd name="T111" fmla="*/ 13 h 22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21" h="2200">
                  <a:moveTo>
                    <a:pt x="1014" y="13"/>
                  </a:moveTo>
                  <a:lnTo>
                    <a:pt x="1011" y="6"/>
                  </a:lnTo>
                  <a:lnTo>
                    <a:pt x="995" y="64"/>
                  </a:lnTo>
                  <a:lnTo>
                    <a:pt x="1011" y="112"/>
                  </a:lnTo>
                  <a:lnTo>
                    <a:pt x="1011" y="136"/>
                  </a:lnTo>
                  <a:lnTo>
                    <a:pt x="1003" y="160"/>
                  </a:lnTo>
                  <a:lnTo>
                    <a:pt x="961" y="184"/>
                  </a:lnTo>
                  <a:lnTo>
                    <a:pt x="936" y="184"/>
                  </a:lnTo>
                  <a:lnTo>
                    <a:pt x="919" y="168"/>
                  </a:lnTo>
                  <a:lnTo>
                    <a:pt x="902" y="160"/>
                  </a:lnTo>
                  <a:lnTo>
                    <a:pt x="893" y="168"/>
                  </a:lnTo>
                  <a:lnTo>
                    <a:pt x="877" y="168"/>
                  </a:lnTo>
                  <a:lnTo>
                    <a:pt x="877" y="144"/>
                  </a:lnTo>
                  <a:lnTo>
                    <a:pt x="877" y="112"/>
                  </a:lnTo>
                  <a:lnTo>
                    <a:pt x="893" y="88"/>
                  </a:lnTo>
                  <a:lnTo>
                    <a:pt x="902" y="64"/>
                  </a:lnTo>
                  <a:lnTo>
                    <a:pt x="893" y="48"/>
                  </a:lnTo>
                  <a:lnTo>
                    <a:pt x="851" y="16"/>
                  </a:lnTo>
                  <a:lnTo>
                    <a:pt x="801" y="24"/>
                  </a:lnTo>
                  <a:lnTo>
                    <a:pt x="750" y="40"/>
                  </a:lnTo>
                  <a:lnTo>
                    <a:pt x="700" y="48"/>
                  </a:lnTo>
                  <a:lnTo>
                    <a:pt x="742" y="64"/>
                  </a:lnTo>
                  <a:lnTo>
                    <a:pt x="784" y="88"/>
                  </a:lnTo>
                  <a:lnTo>
                    <a:pt x="809" y="176"/>
                  </a:lnTo>
                  <a:lnTo>
                    <a:pt x="818" y="200"/>
                  </a:lnTo>
                  <a:lnTo>
                    <a:pt x="843" y="200"/>
                  </a:lnTo>
                  <a:lnTo>
                    <a:pt x="877" y="224"/>
                  </a:lnTo>
                  <a:lnTo>
                    <a:pt x="902" y="264"/>
                  </a:lnTo>
                  <a:lnTo>
                    <a:pt x="910" y="312"/>
                  </a:lnTo>
                  <a:lnTo>
                    <a:pt x="851" y="304"/>
                  </a:lnTo>
                  <a:lnTo>
                    <a:pt x="801" y="312"/>
                  </a:lnTo>
                  <a:lnTo>
                    <a:pt x="784" y="320"/>
                  </a:lnTo>
                  <a:lnTo>
                    <a:pt x="784" y="328"/>
                  </a:lnTo>
                  <a:lnTo>
                    <a:pt x="776" y="360"/>
                  </a:lnTo>
                  <a:lnTo>
                    <a:pt x="750" y="400"/>
                  </a:lnTo>
                  <a:lnTo>
                    <a:pt x="725" y="448"/>
                  </a:lnTo>
                  <a:lnTo>
                    <a:pt x="717" y="480"/>
                  </a:lnTo>
                  <a:lnTo>
                    <a:pt x="733" y="496"/>
                  </a:lnTo>
                  <a:lnTo>
                    <a:pt x="818" y="560"/>
                  </a:lnTo>
                  <a:lnTo>
                    <a:pt x="750" y="584"/>
                  </a:lnTo>
                  <a:lnTo>
                    <a:pt x="666" y="584"/>
                  </a:lnTo>
                  <a:lnTo>
                    <a:pt x="599" y="568"/>
                  </a:lnTo>
                  <a:lnTo>
                    <a:pt x="582" y="584"/>
                  </a:lnTo>
                  <a:lnTo>
                    <a:pt x="573" y="608"/>
                  </a:lnTo>
                  <a:lnTo>
                    <a:pt x="607" y="640"/>
                  </a:lnTo>
                  <a:lnTo>
                    <a:pt x="658" y="648"/>
                  </a:lnTo>
                  <a:lnTo>
                    <a:pt x="683" y="648"/>
                  </a:lnTo>
                  <a:lnTo>
                    <a:pt x="700" y="664"/>
                  </a:lnTo>
                  <a:lnTo>
                    <a:pt x="700" y="680"/>
                  </a:lnTo>
                  <a:lnTo>
                    <a:pt x="683" y="704"/>
                  </a:lnTo>
                  <a:lnTo>
                    <a:pt x="674" y="712"/>
                  </a:lnTo>
                  <a:lnTo>
                    <a:pt x="649" y="712"/>
                  </a:lnTo>
                  <a:lnTo>
                    <a:pt x="599" y="696"/>
                  </a:lnTo>
                  <a:lnTo>
                    <a:pt x="548" y="688"/>
                  </a:lnTo>
                  <a:lnTo>
                    <a:pt x="523" y="680"/>
                  </a:lnTo>
                  <a:lnTo>
                    <a:pt x="506" y="664"/>
                  </a:lnTo>
                  <a:lnTo>
                    <a:pt x="447" y="592"/>
                  </a:lnTo>
                  <a:lnTo>
                    <a:pt x="438" y="552"/>
                  </a:lnTo>
                  <a:lnTo>
                    <a:pt x="438" y="536"/>
                  </a:lnTo>
                  <a:lnTo>
                    <a:pt x="430" y="512"/>
                  </a:lnTo>
                  <a:lnTo>
                    <a:pt x="380" y="496"/>
                  </a:lnTo>
                  <a:lnTo>
                    <a:pt x="337" y="480"/>
                  </a:lnTo>
                  <a:lnTo>
                    <a:pt x="253" y="424"/>
                  </a:lnTo>
                  <a:lnTo>
                    <a:pt x="287" y="424"/>
                  </a:lnTo>
                  <a:lnTo>
                    <a:pt x="321" y="440"/>
                  </a:lnTo>
                  <a:lnTo>
                    <a:pt x="396" y="440"/>
                  </a:lnTo>
                  <a:lnTo>
                    <a:pt x="565" y="448"/>
                  </a:lnTo>
                  <a:lnTo>
                    <a:pt x="624" y="432"/>
                  </a:lnTo>
                  <a:lnTo>
                    <a:pt x="658" y="416"/>
                  </a:lnTo>
                  <a:lnTo>
                    <a:pt x="683" y="384"/>
                  </a:lnTo>
                  <a:lnTo>
                    <a:pt x="708" y="320"/>
                  </a:lnTo>
                  <a:lnTo>
                    <a:pt x="717" y="288"/>
                  </a:lnTo>
                  <a:lnTo>
                    <a:pt x="708" y="256"/>
                  </a:lnTo>
                  <a:lnTo>
                    <a:pt x="666" y="208"/>
                  </a:lnTo>
                  <a:lnTo>
                    <a:pt x="599" y="192"/>
                  </a:lnTo>
                  <a:lnTo>
                    <a:pt x="447" y="152"/>
                  </a:lnTo>
                  <a:lnTo>
                    <a:pt x="371" y="128"/>
                  </a:lnTo>
                  <a:lnTo>
                    <a:pt x="304" y="128"/>
                  </a:lnTo>
                  <a:lnTo>
                    <a:pt x="152" y="128"/>
                  </a:lnTo>
                  <a:lnTo>
                    <a:pt x="177" y="104"/>
                  </a:lnTo>
                  <a:lnTo>
                    <a:pt x="186" y="96"/>
                  </a:lnTo>
                  <a:lnTo>
                    <a:pt x="169" y="88"/>
                  </a:lnTo>
                  <a:lnTo>
                    <a:pt x="127" y="80"/>
                  </a:lnTo>
                  <a:lnTo>
                    <a:pt x="110" y="112"/>
                  </a:lnTo>
                  <a:lnTo>
                    <a:pt x="76" y="120"/>
                  </a:lnTo>
                  <a:lnTo>
                    <a:pt x="76" y="144"/>
                  </a:lnTo>
                  <a:lnTo>
                    <a:pt x="42" y="176"/>
                  </a:lnTo>
                  <a:lnTo>
                    <a:pt x="9" y="224"/>
                  </a:lnTo>
                  <a:lnTo>
                    <a:pt x="0" y="272"/>
                  </a:lnTo>
                  <a:lnTo>
                    <a:pt x="26" y="336"/>
                  </a:lnTo>
                  <a:lnTo>
                    <a:pt x="68" y="352"/>
                  </a:lnTo>
                  <a:lnTo>
                    <a:pt x="110" y="392"/>
                  </a:lnTo>
                  <a:lnTo>
                    <a:pt x="93" y="448"/>
                  </a:lnTo>
                  <a:lnTo>
                    <a:pt x="144" y="544"/>
                  </a:lnTo>
                  <a:lnTo>
                    <a:pt x="211" y="608"/>
                  </a:lnTo>
                  <a:lnTo>
                    <a:pt x="169" y="656"/>
                  </a:lnTo>
                  <a:lnTo>
                    <a:pt x="177" y="712"/>
                  </a:lnTo>
                  <a:lnTo>
                    <a:pt x="245" y="752"/>
                  </a:lnTo>
                  <a:lnTo>
                    <a:pt x="287" y="808"/>
                  </a:lnTo>
                  <a:lnTo>
                    <a:pt x="270" y="856"/>
                  </a:lnTo>
                  <a:lnTo>
                    <a:pt x="337" y="896"/>
                  </a:lnTo>
                  <a:lnTo>
                    <a:pt x="388" y="944"/>
                  </a:lnTo>
                  <a:lnTo>
                    <a:pt x="380" y="1008"/>
                  </a:lnTo>
                  <a:lnTo>
                    <a:pt x="337" y="1080"/>
                  </a:lnTo>
                  <a:lnTo>
                    <a:pt x="287" y="1152"/>
                  </a:lnTo>
                  <a:lnTo>
                    <a:pt x="262" y="1248"/>
                  </a:lnTo>
                  <a:lnTo>
                    <a:pt x="278" y="1232"/>
                  </a:lnTo>
                  <a:lnTo>
                    <a:pt x="304" y="1264"/>
                  </a:lnTo>
                  <a:lnTo>
                    <a:pt x="346" y="1280"/>
                  </a:lnTo>
                  <a:lnTo>
                    <a:pt x="396" y="1288"/>
                  </a:lnTo>
                  <a:lnTo>
                    <a:pt x="396" y="1296"/>
                  </a:lnTo>
                  <a:lnTo>
                    <a:pt x="388" y="1304"/>
                  </a:lnTo>
                  <a:lnTo>
                    <a:pt x="363" y="1312"/>
                  </a:lnTo>
                  <a:lnTo>
                    <a:pt x="346" y="1312"/>
                  </a:lnTo>
                  <a:lnTo>
                    <a:pt x="337" y="1336"/>
                  </a:lnTo>
                  <a:lnTo>
                    <a:pt x="287" y="1344"/>
                  </a:lnTo>
                  <a:lnTo>
                    <a:pt x="287" y="1368"/>
                  </a:lnTo>
                  <a:lnTo>
                    <a:pt x="287" y="1392"/>
                  </a:lnTo>
                  <a:lnTo>
                    <a:pt x="278" y="1392"/>
                  </a:lnTo>
                  <a:lnTo>
                    <a:pt x="287" y="1408"/>
                  </a:lnTo>
                  <a:lnTo>
                    <a:pt x="287" y="1456"/>
                  </a:lnTo>
                  <a:lnTo>
                    <a:pt x="287" y="1520"/>
                  </a:lnTo>
                  <a:lnTo>
                    <a:pt x="329" y="1568"/>
                  </a:lnTo>
                  <a:lnTo>
                    <a:pt x="312" y="1632"/>
                  </a:lnTo>
                  <a:lnTo>
                    <a:pt x="346" y="1640"/>
                  </a:lnTo>
                  <a:lnTo>
                    <a:pt x="354" y="1680"/>
                  </a:lnTo>
                  <a:lnTo>
                    <a:pt x="388" y="1712"/>
                  </a:lnTo>
                  <a:lnTo>
                    <a:pt x="413" y="1776"/>
                  </a:lnTo>
                  <a:lnTo>
                    <a:pt x="413" y="1768"/>
                  </a:lnTo>
                  <a:lnTo>
                    <a:pt x="438" y="1768"/>
                  </a:lnTo>
                  <a:lnTo>
                    <a:pt x="464" y="1784"/>
                  </a:lnTo>
                  <a:lnTo>
                    <a:pt x="481" y="1776"/>
                  </a:lnTo>
                  <a:lnTo>
                    <a:pt x="514" y="1784"/>
                  </a:lnTo>
                  <a:lnTo>
                    <a:pt x="531" y="1800"/>
                  </a:lnTo>
                  <a:lnTo>
                    <a:pt x="573" y="1776"/>
                  </a:lnTo>
                  <a:lnTo>
                    <a:pt x="607" y="1784"/>
                  </a:lnTo>
                  <a:lnTo>
                    <a:pt x="641" y="1808"/>
                  </a:lnTo>
                  <a:lnTo>
                    <a:pt x="649" y="1840"/>
                  </a:lnTo>
                  <a:lnTo>
                    <a:pt x="649" y="1872"/>
                  </a:lnTo>
                  <a:lnTo>
                    <a:pt x="683" y="1888"/>
                  </a:lnTo>
                  <a:lnTo>
                    <a:pt x="683" y="1904"/>
                  </a:lnTo>
                  <a:lnTo>
                    <a:pt x="717" y="1928"/>
                  </a:lnTo>
                  <a:lnTo>
                    <a:pt x="759" y="1936"/>
                  </a:lnTo>
                  <a:lnTo>
                    <a:pt x="767" y="1960"/>
                  </a:lnTo>
                  <a:lnTo>
                    <a:pt x="835" y="1976"/>
                  </a:lnTo>
                  <a:lnTo>
                    <a:pt x="860" y="2000"/>
                  </a:lnTo>
                  <a:lnTo>
                    <a:pt x="843" y="2024"/>
                  </a:lnTo>
                  <a:lnTo>
                    <a:pt x="826" y="2040"/>
                  </a:lnTo>
                  <a:lnTo>
                    <a:pt x="776" y="2048"/>
                  </a:lnTo>
                  <a:lnTo>
                    <a:pt x="767" y="2072"/>
                  </a:lnTo>
                  <a:lnTo>
                    <a:pt x="792" y="2088"/>
                  </a:lnTo>
                  <a:lnTo>
                    <a:pt x="792" y="2112"/>
                  </a:lnTo>
                  <a:lnTo>
                    <a:pt x="809" y="2136"/>
                  </a:lnTo>
                  <a:lnTo>
                    <a:pt x="835" y="2168"/>
                  </a:lnTo>
                  <a:lnTo>
                    <a:pt x="868" y="2168"/>
                  </a:lnTo>
                  <a:lnTo>
                    <a:pt x="877" y="2128"/>
                  </a:lnTo>
                  <a:lnTo>
                    <a:pt x="910" y="2128"/>
                  </a:lnTo>
                  <a:lnTo>
                    <a:pt x="969" y="2096"/>
                  </a:lnTo>
                  <a:lnTo>
                    <a:pt x="1011" y="2112"/>
                  </a:lnTo>
                  <a:lnTo>
                    <a:pt x="1054" y="2136"/>
                  </a:lnTo>
                  <a:lnTo>
                    <a:pt x="1037" y="2152"/>
                  </a:lnTo>
                  <a:lnTo>
                    <a:pt x="1054" y="2192"/>
                  </a:lnTo>
                  <a:lnTo>
                    <a:pt x="1079" y="2200"/>
                  </a:lnTo>
                  <a:lnTo>
                    <a:pt x="1113" y="2200"/>
                  </a:lnTo>
                  <a:lnTo>
                    <a:pt x="1113" y="1360"/>
                  </a:lnTo>
                  <a:lnTo>
                    <a:pt x="1121" y="0"/>
                  </a:lnTo>
                  <a:lnTo>
                    <a:pt x="1116" y="8"/>
                  </a:lnTo>
                  <a:lnTo>
                    <a:pt x="1014" y="13"/>
                  </a:lnTo>
                  <a:close/>
                </a:path>
              </a:pathLst>
            </a:custGeom>
            <a:grpFill/>
            <a:ln w="9525">
              <a:solidFill>
                <a:schemeClr val="accent3">
                  <a:lumMod val="50000"/>
                </a:schemeClr>
              </a:solidFill>
              <a:round/>
              <a:headEnd/>
              <a:tailEnd/>
            </a:ln>
          </p:spPr>
          <p:txBody>
            <a:bodyPr/>
            <a:lstStyle/>
            <a:p>
              <a:endParaRPr lang="en-GB"/>
            </a:p>
          </p:txBody>
        </p:sp>
        <p:sp>
          <p:nvSpPr>
            <p:cNvPr id="94" name="Freeform 98"/>
            <p:cNvSpPr>
              <a:spLocks/>
            </p:cNvSpPr>
            <p:nvPr/>
          </p:nvSpPr>
          <p:spPr bwMode="auto">
            <a:xfrm>
              <a:off x="4679" y="1384"/>
              <a:ext cx="337" cy="248"/>
            </a:xfrm>
            <a:custGeom>
              <a:avLst/>
              <a:gdLst>
                <a:gd name="T0" fmla="*/ 295 w 337"/>
                <a:gd name="T1" fmla="*/ 128 h 248"/>
                <a:gd name="T2" fmla="*/ 295 w 337"/>
                <a:gd name="T3" fmla="*/ 64 h 248"/>
                <a:gd name="T4" fmla="*/ 295 w 337"/>
                <a:gd name="T5" fmla="*/ 16 h 248"/>
                <a:gd name="T6" fmla="*/ 286 w 337"/>
                <a:gd name="T7" fmla="*/ 0 h 248"/>
                <a:gd name="T8" fmla="*/ 236 w 337"/>
                <a:gd name="T9" fmla="*/ 8 h 248"/>
                <a:gd name="T10" fmla="*/ 126 w 337"/>
                <a:gd name="T11" fmla="*/ 16 h 248"/>
                <a:gd name="T12" fmla="*/ 67 w 337"/>
                <a:gd name="T13" fmla="*/ 40 h 248"/>
                <a:gd name="T14" fmla="*/ 25 w 337"/>
                <a:gd name="T15" fmla="*/ 64 h 248"/>
                <a:gd name="T16" fmla="*/ 8 w 337"/>
                <a:gd name="T17" fmla="*/ 88 h 248"/>
                <a:gd name="T18" fmla="*/ 0 w 337"/>
                <a:gd name="T19" fmla="*/ 112 h 248"/>
                <a:gd name="T20" fmla="*/ 25 w 337"/>
                <a:gd name="T21" fmla="*/ 128 h 248"/>
                <a:gd name="T22" fmla="*/ 17 w 337"/>
                <a:gd name="T23" fmla="*/ 152 h 248"/>
                <a:gd name="T24" fmla="*/ 25 w 337"/>
                <a:gd name="T25" fmla="*/ 176 h 248"/>
                <a:gd name="T26" fmla="*/ 42 w 337"/>
                <a:gd name="T27" fmla="*/ 184 h 248"/>
                <a:gd name="T28" fmla="*/ 67 w 337"/>
                <a:gd name="T29" fmla="*/ 184 h 248"/>
                <a:gd name="T30" fmla="*/ 93 w 337"/>
                <a:gd name="T31" fmla="*/ 176 h 248"/>
                <a:gd name="T32" fmla="*/ 101 w 337"/>
                <a:gd name="T33" fmla="*/ 240 h 248"/>
                <a:gd name="T34" fmla="*/ 152 w 337"/>
                <a:gd name="T35" fmla="*/ 208 h 248"/>
                <a:gd name="T36" fmla="*/ 194 w 337"/>
                <a:gd name="T37" fmla="*/ 208 h 248"/>
                <a:gd name="T38" fmla="*/ 261 w 337"/>
                <a:gd name="T39" fmla="*/ 248 h 248"/>
                <a:gd name="T40" fmla="*/ 303 w 337"/>
                <a:gd name="T41" fmla="*/ 240 h 248"/>
                <a:gd name="T42" fmla="*/ 320 w 337"/>
                <a:gd name="T43" fmla="*/ 240 h 248"/>
                <a:gd name="T44" fmla="*/ 337 w 337"/>
                <a:gd name="T45" fmla="*/ 176 h 248"/>
                <a:gd name="T46" fmla="*/ 295 w 337"/>
                <a:gd name="T47" fmla="*/ 128 h 2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37" h="248">
                  <a:moveTo>
                    <a:pt x="295" y="128"/>
                  </a:moveTo>
                  <a:lnTo>
                    <a:pt x="295" y="64"/>
                  </a:lnTo>
                  <a:lnTo>
                    <a:pt x="295" y="16"/>
                  </a:lnTo>
                  <a:lnTo>
                    <a:pt x="286" y="0"/>
                  </a:lnTo>
                  <a:lnTo>
                    <a:pt x="236" y="8"/>
                  </a:lnTo>
                  <a:lnTo>
                    <a:pt x="126" y="16"/>
                  </a:lnTo>
                  <a:lnTo>
                    <a:pt x="67" y="40"/>
                  </a:lnTo>
                  <a:lnTo>
                    <a:pt x="25" y="64"/>
                  </a:lnTo>
                  <a:lnTo>
                    <a:pt x="8" y="88"/>
                  </a:lnTo>
                  <a:lnTo>
                    <a:pt x="0" y="112"/>
                  </a:lnTo>
                  <a:lnTo>
                    <a:pt x="25" y="128"/>
                  </a:lnTo>
                  <a:lnTo>
                    <a:pt x="17" y="152"/>
                  </a:lnTo>
                  <a:lnTo>
                    <a:pt x="25" y="176"/>
                  </a:lnTo>
                  <a:lnTo>
                    <a:pt x="42" y="184"/>
                  </a:lnTo>
                  <a:lnTo>
                    <a:pt x="67" y="184"/>
                  </a:lnTo>
                  <a:lnTo>
                    <a:pt x="93" y="176"/>
                  </a:lnTo>
                  <a:lnTo>
                    <a:pt x="101" y="240"/>
                  </a:lnTo>
                  <a:lnTo>
                    <a:pt x="152" y="208"/>
                  </a:lnTo>
                  <a:lnTo>
                    <a:pt x="194" y="208"/>
                  </a:lnTo>
                  <a:lnTo>
                    <a:pt x="261" y="248"/>
                  </a:lnTo>
                  <a:lnTo>
                    <a:pt x="303" y="240"/>
                  </a:lnTo>
                  <a:lnTo>
                    <a:pt x="320" y="240"/>
                  </a:lnTo>
                  <a:lnTo>
                    <a:pt x="337" y="176"/>
                  </a:lnTo>
                  <a:lnTo>
                    <a:pt x="295" y="128"/>
                  </a:lnTo>
                  <a:close/>
                </a:path>
              </a:pathLst>
            </a:custGeom>
            <a:grpFill/>
            <a:ln w="12700">
              <a:solidFill>
                <a:schemeClr val="accent3">
                  <a:lumMod val="50000"/>
                </a:schemeClr>
              </a:solidFill>
              <a:prstDash val="solid"/>
              <a:round/>
              <a:headEnd/>
              <a:tailEnd/>
            </a:ln>
          </p:spPr>
          <p:txBody>
            <a:bodyPr/>
            <a:lstStyle/>
            <a:p>
              <a:endParaRPr lang="en-GB"/>
            </a:p>
          </p:txBody>
        </p:sp>
        <p:sp>
          <p:nvSpPr>
            <p:cNvPr id="95" name="Freeform 99"/>
            <p:cNvSpPr>
              <a:spLocks/>
            </p:cNvSpPr>
            <p:nvPr/>
          </p:nvSpPr>
          <p:spPr bwMode="auto">
            <a:xfrm>
              <a:off x="4687" y="2"/>
              <a:ext cx="1115" cy="2190"/>
            </a:xfrm>
            <a:custGeom>
              <a:avLst/>
              <a:gdLst>
                <a:gd name="T0" fmla="*/ 1011 w 1115"/>
                <a:gd name="T1" fmla="*/ 102 h 2190"/>
                <a:gd name="T2" fmla="*/ 961 w 1115"/>
                <a:gd name="T3" fmla="*/ 174 h 2190"/>
                <a:gd name="T4" fmla="*/ 902 w 1115"/>
                <a:gd name="T5" fmla="*/ 150 h 2190"/>
                <a:gd name="T6" fmla="*/ 877 w 1115"/>
                <a:gd name="T7" fmla="*/ 134 h 2190"/>
                <a:gd name="T8" fmla="*/ 902 w 1115"/>
                <a:gd name="T9" fmla="*/ 54 h 2190"/>
                <a:gd name="T10" fmla="*/ 801 w 1115"/>
                <a:gd name="T11" fmla="*/ 14 h 2190"/>
                <a:gd name="T12" fmla="*/ 742 w 1115"/>
                <a:gd name="T13" fmla="*/ 54 h 2190"/>
                <a:gd name="T14" fmla="*/ 818 w 1115"/>
                <a:gd name="T15" fmla="*/ 190 h 2190"/>
                <a:gd name="T16" fmla="*/ 902 w 1115"/>
                <a:gd name="T17" fmla="*/ 254 h 2190"/>
                <a:gd name="T18" fmla="*/ 801 w 1115"/>
                <a:gd name="T19" fmla="*/ 302 h 2190"/>
                <a:gd name="T20" fmla="*/ 776 w 1115"/>
                <a:gd name="T21" fmla="*/ 350 h 2190"/>
                <a:gd name="T22" fmla="*/ 717 w 1115"/>
                <a:gd name="T23" fmla="*/ 470 h 2190"/>
                <a:gd name="T24" fmla="*/ 750 w 1115"/>
                <a:gd name="T25" fmla="*/ 574 h 2190"/>
                <a:gd name="T26" fmla="*/ 582 w 1115"/>
                <a:gd name="T27" fmla="*/ 574 h 2190"/>
                <a:gd name="T28" fmla="*/ 658 w 1115"/>
                <a:gd name="T29" fmla="*/ 638 h 2190"/>
                <a:gd name="T30" fmla="*/ 700 w 1115"/>
                <a:gd name="T31" fmla="*/ 670 h 2190"/>
                <a:gd name="T32" fmla="*/ 649 w 1115"/>
                <a:gd name="T33" fmla="*/ 702 h 2190"/>
                <a:gd name="T34" fmla="*/ 523 w 1115"/>
                <a:gd name="T35" fmla="*/ 670 h 2190"/>
                <a:gd name="T36" fmla="*/ 438 w 1115"/>
                <a:gd name="T37" fmla="*/ 542 h 2190"/>
                <a:gd name="T38" fmla="*/ 380 w 1115"/>
                <a:gd name="T39" fmla="*/ 486 h 2190"/>
                <a:gd name="T40" fmla="*/ 287 w 1115"/>
                <a:gd name="T41" fmla="*/ 414 h 2190"/>
                <a:gd name="T42" fmla="*/ 565 w 1115"/>
                <a:gd name="T43" fmla="*/ 438 h 2190"/>
                <a:gd name="T44" fmla="*/ 683 w 1115"/>
                <a:gd name="T45" fmla="*/ 374 h 2190"/>
                <a:gd name="T46" fmla="*/ 708 w 1115"/>
                <a:gd name="T47" fmla="*/ 246 h 2190"/>
                <a:gd name="T48" fmla="*/ 447 w 1115"/>
                <a:gd name="T49" fmla="*/ 142 h 2190"/>
                <a:gd name="T50" fmla="*/ 152 w 1115"/>
                <a:gd name="T51" fmla="*/ 118 h 2190"/>
                <a:gd name="T52" fmla="*/ 169 w 1115"/>
                <a:gd name="T53" fmla="*/ 78 h 2190"/>
                <a:gd name="T54" fmla="*/ 76 w 1115"/>
                <a:gd name="T55" fmla="*/ 110 h 2190"/>
                <a:gd name="T56" fmla="*/ 9 w 1115"/>
                <a:gd name="T57" fmla="*/ 214 h 2190"/>
                <a:gd name="T58" fmla="*/ 68 w 1115"/>
                <a:gd name="T59" fmla="*/ 342 h 2190"/>
                <a:gd name="T60" fmla="*/ 144 w 1115"/>
                <a:gd name="T61" fmla="*/ 534 h 2190"/>
                <a:gd name="T62" fmla="*/ 177 w 1115"/>
                <a:gd name="T63" fmla="*/ 702 h 2190"/>
                <a:gd name="T64" fmla="*/ 270 w 1115"/>
                <a:gd name="T65" fmla="*/ 846 h 2190"/>
                <a:gd name="T66" fmla="*/ 380 w 1115"/>
                <a:gd name="T67" fmla="*/ 998 h 2190"/>
                <a:gd name="T68" fmla="*/ 262 w 1115"/>
                <a:gd name="T69" fmla="*/ 1238 h 2190"/>
                <a:gd name="T70" fmla="*/ 346 w 1115"/>
                <a:gd name="T71" fmla="*/ 1270 h 2190"/>
                <a:gd name="T72" fmla="*/ 388 w 1115"/>
                <a:gd name="T73" fmla="*/ 1294 h 2190"/>
                <a:gd name="T74" fmla="*/ 337 w 1115"/>
                <a:gd name="T75" fmla="*/ 1326 h 2190"/>
                <a:gd name="T76" fmla="*/ 287 w 1115"/>
                <a:gd name="T77" fmla="*/ 1382 h 2190"/>
                <a:gd name="T78" fmla="*/ 287 w 1115"/>
                <a:gd name="T79" fmla="*/ 1446 h 2190"/>
                <a:gd name="T80" fmla="*/ 312 w 1115"/>
                <a:gd name="T81" fmla="*/ 1622 h 2190"/>
                <a:gd name="T82" fmla="*/ 388 w 1115"/>
                <a:gd name="T83" fmla="*/ 1702 h 2190"/>
                <a:gd name="T84" fmla="*/ 438 w 1115"/>
                <a:gd name="T85" fmla="*/ 1758 h 2190"/>
                <a:gd name="T86" fmla="*/ 514 w 1115"/>
                <a:gd name="T87" fmla="*/ 1774 h 2190"/>
                <a:gd name="T88" fmla="*/ 607 w 1115"/>
                <a:gd name="T89" fmla="*/ 1774 h 2190"/>
                <a:gd name="T90" fmla="*/ 649 w 1115"/>
                <a:gd name="T91" fmla="*/ 1862 h 2190"/>
                <a:gd name="T92" fmla="*/ 717 w 1115"/>
                <a:gd name="T93" fmla="*/ 1918 h 2190"/>
                <a:gd name="T94" fmla="*/ 835 w 1115"/>
                <a:gd name="T95" fmla="*/ 1966 h 2190"/>
                <a:gd name="T96" fmla="*/ 826 w 1115"/>
                <a:gd name="T97" fmla="*/ 2030 h 2190"/>
                <a:gd name="T98" fmla="*/ 792 w 1115"/>
                <a:gd name="T99" fmla="*/ 2078 h 2190"/>
                <a:gd name="T100" fmla="*/ 835 w 1115"/>
                <a:gd name="T101" fmla="*/ 2158 h 2190"/>
                <a:gd name="T102" fmla="*/ 877 w 1115"/>
                <a:gd name="T103" fmla="*/ 2118 h 2190"/>
                <a:gd name="T104" fmla="*/ 1011 w 1115"/>
                <a:gd name="T105" fmla="*/ 2102 h 2190"/>
                <a:gd name="T106" fmla="*/ 1054 w 1115"/>
                <a:gd name="T107" fmla="*/ 2182 h 2190"/>
                <a:gd name="T108" fmla="*/ 1115 w 1115"/>
                <a:gd name="T109" fmla="*/ 0 h 219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15" h="2190">
                  <a:moveTo>
                    <a:pt x="1011" y="0"/>
                  </a:moveTo>
                  <a:lnTo>
                    <a:pt x="995" y="54"/>
                  </a:lnTo>
                  <a:lnTo>
                    <a:pt x="1011" y="102"/>
                  </a:lnTo>
                  <a:lnTo>
                    <a:pt x="1011" y="126"/>
                  </a:lnTo>
                  <a:lnTo>
                    <a:pt x="1003" y="150"/>
                  </a:lnTo>
                  <a:lnTo>
                    <a:pt x="961" y="174"/>
                  </a:lnTo>
                  <a:lnTo>
                    <a:pt x="936" y="174"/>
                  </a:lnTo>
                  <a:lnTo>
                    <a:pt x="919" y="158"/>
                  </a:lnTo>
                  <a:lnTo>
                    <a:pt x="902" y="150"/>
                  </a:lnTo>
                  <a:lnTo>
                    <a:pt x="893" y="158"/>
                  </a:lnTo>
                  <a:lnTo>
                    <a:pt x="877" y="158"/>
                  </a:lnTo>
                  <a:lnTo>
                    <a:pt x="877" y="134"/>
                  </a:lnTo>
                  <a:lnTo>
                    <a:pt x="877" y="102"/>
                  </a:lnTo>
                  <a:lnTo>
                    <a:pt x="893" y="78"/>
                  </a:lnTo>
                  <a:lnTo>
                    <a:pt x="902" y="54"/>
                  </a:lnTo>
                  <a:lnTo>
                    <a:pt x="893" y="38"/>
                  </a:lnTo>
                  <a:lnTo>
                    <a:pt x="851" y="6"/>
                  </a:lnTo>
                  <a:lnTo>
                    <a:pt x="801" y="14"/>
                  </a:lnTo>
                  <a:lnTo>
                    <a:pt x="750" y="30"/>
                  </a:lnTo>
                  <a:lnTo>
                    <a:pt x="700" y="38"/>
                  </a:lnTo>
                  <a:lnTo>
                    <a:pt x="742" y="54"/>
                  </a:lnTo>
                  <a:lnTo>
                    <a:pt x="784" y="78"/>
                  </a:lnTo>
                  <a:lnTo>
                    <a:pt x="809" y="166"/>
                  </a:lnTo>
                  <a:lnTo>
                    <a:pt x="818" y="190"/>
                  </a:lnTo>
                  <a:lnTo>
                    <a:pt x="843" y="190"/>
                  </a:lnTo>
                  <a:lnTo>
                    <a:pt x="877" y="214"/>
                  </a:lnTo>
                  <a:lnTo>
                    <a:pt x="902" y="254"/>
                  </a:lnTo>
                  <a:lnTo>
                    <a:pt x="910" y="302"/>
                  </a:lnTo>
                  <a:lnTo>
                    <a:pt x="851" y="294"/>
                  </a:lnTo>
                  <a:lnTo>
                    <a:pt x="801" y="302"/>
                  </a:lnTo>
                  <a:lnTo>
                    <a:pt x="784" y="310"/>
                  </a:lnTo>
                  <a:lnTo>
                    <a:pt x="784" y="318"/>
                  </a:lnTo>
                  <a:lnTo>
                    <a:pt x="776" y="350"/>
                  </a:lnTo>
                  <a:lnTo>
                    <a:pt x="750" y="390"/>
                  </a:lnTo>
                  <a:lnTo>
                    <a:pt x="725" y="438"/>
                  </a:lnTo>
                  <a:lnTo>
                    <a:pt x="717" y="470"/>
                  </a:lnTo>
                  <a:lnTo>
                    <a:pt x="733" y="486"/>
                  </a:lnTo>
                  <a:lnTo>
                    <a:pt x="818" y="550"/>
                  </a:lnTo>
                  <a:lnTo>
                    <a:pt x="750" y="574"/>
                  </a:lnTo>
                  <a:lnTo>
                    <a:pt x="666" y="574"/>
                  </a:lnTo>
                  <a:lnTo>
                    <a:pt x="599" y="558"/>
                  </a:lnTo>
                  <a:lnTo>
                    <a:pt x="582" y="574"/>
                  </a:lnTo>
                  <a:lnTo>
                    <a:pt x="573" y="598"/>
                  </a:lnTo>
                  <a:lnTo>
                    <a:pt x="607" y="630"/>
                  </a:lnTo>
                  <a:lnTo>
                    <a:pt x="658" y="638"/>
                  </a:lnTo>
                  <a:lnTo>
                    <a:pt x="683" y="638"/>
                  </a:lnTo>
                  <a:lnTo>
                    <a:pt x="700" y="654"/>
                  </a:lnTo>
                  <a:lnTo>
                    <a:pt x="700" y="670"/>
                  </a:lnTo>
                  <a:lnTo>
                    <a:pt x="683" y="694"/>
                  </a:lnTo>
                  <a:lnTo>
                    <a:pt x="674" y="702"/>
                  </a:lnTo>
                  <a:lnTo>
                    <a:pt x="649" y="702"/>
                  </a:lnTo>
                  <a:lnTo>
                    <a:pt x="599" y="686"/>
                  </a:lnTo>
                  <a:lnTo>
                    <a:pt x="548" y="678"/>
                  </a:lnTo>
                  <a:lnTo>
                    <a:pt x="523" y="670"/>
                  </a:lnTo>
                  <a:lnTo>
                    <a:pt x="506" y="654"/>
                  </a:lnTo>
                  <a:lnTo>
                    <a:pt x="447" y="582"/>
                  </a:lnTo>
                  <a:lnTo>
                    <a:pt x="438" y="542"/>
                  </a:lnTo>
                  <a:lnTo>
                    <a:pt x="438" y="526"/>
                  </a:lnTo>
                  <a:lnTo>
                    <a:pt x="430" y="502"/>
                  </a:lnTo>
                  <a:lnTo>
                    <a:pt x="380" y="486"/>
                  </a:lnTo>
                  <a:lnTo>
                    <a:pt x="337" y="470"/>
                  </a:lnTo>
                  <a:lnTo>
                    <a:pt x="253" y="414"/>
                  </a:lnTo>
                  <a:lnTo>
                    <a:pt x="287" y="414"/>
                  </a:lnTo>
                  <a:lnTo>
                    <a:pt x="321" y="430"/>
                  </a:lnTo>
                  <a:lnTo>
                    <a:pt x="396" y="430"/>
                  </a:lnTo>
                  <a:lnTo>
                    <a:pt x="565" y="438"/>
                  </a:lnTo>
                  <a:lnTo>
                    <a:pt x="624" y="422"/>
                  </a:lnTo>
                  <a:lnTo>
                    <a:pt x="658" y="406"/>
                  </a:lnTo>
                  <a:lnTo>
                    <a:pt x="683" y="374"/>
                  </a:lnTo>
                  <a:lnTo>
                    <a:pt x="708" y="310"/>
                  </a:lnTo>
                  <a:lnTo>
                    <a:pt x="717" y="278"/>
                  </a:lnTo>
                  <a:lnTo>
                    <a:pt x="708" y="246"/>
                  </a:lnTo>
                  <a:lnTo>
                    <a:pt x="666" y="198"/>
                  </a:lnTo>
                  <a:lnTo>
                    <a:pt x="599" y="182"/>
                  </a:lnTo>
                  <a:lnTo>
                    <a:pt x="447" y="142"/>
                  </a:lnTo>
                  <a:lnTo>
                    <a:pt x="371" y="118"/>
                  </a:lnTo>
                  <a:lnTo>
                    <a:pt x="304" y="118"/>
                  </a:lnTo>
                  <a:lnTo>
                    <a:pt x="152" y="118"/>
                  </a:lnTo>
                  <a:lnTo>
                    <a:pt x="177" y="94"/>
                  </a:lnTo>
                  <a:lnTo>
                    <a:pt x="186" y="86"/>
                  </a:lnTo>
                  <a:lnTo>
                    <a:pt x="169" y="78"/>
                  </a:lnTo>
                  <a:lnTo>
                    <a:pt x="127" y="70"/>
                  </a:lnTo>
                  <a:lnTo>
                    <a:pt x="110" y="102"/>
                  </a:lnTo>
                  <a:lnTo>
                    <a:pt x="76" y="110"/>
                  </a:lnTo>
                  <a:lnTo>
                    <a:pt x="76" y="134"/>
                  </a:lnTo>
                  <a:lnTo>
                    <a:pt x="42" y="166"/>
                  </a:lnTo>
                  <a:lnTo>
                    <a:pt x="9" y="214"/>
                  </a:lnTo>
                  <a:lnTo>
                    <a:pt x="0" y="262"/>
                  </a:lnTo>
                  <a:lnTo>
                    <a:pt x="26" y="326"/>
                  </a:lnTo>
                  <a:lnTo>
                    <a:pt x="68" y="342"/>
                  </a:lnTo>
                  <a:lnTo>
                    <a:pt x="110" y="382"/>
                  </a:lnTo>
                  <a:lnTo>
                    <a:pt x="93" y="438"/>
                  </a:lnTo>
                  <a:lnTo>
                    <a:pt x="144" y="534"/>
                  </a:lnTo>
                  <a:lnTo>
                    <a:pt x="211" y="598"/>
                  </a:lnTo>
                  <a:lnTo>
                    <a:pt x="169" y="646"/>
                  </a:lnTo>
                  <a:lnTo>
                    <a:pt x="177" y="702"/>
                  </a:lnTo>
                  <a:lnTo>
                    <a:pt x="245" y="742"/>
                  </a:lnTo>
                  <a:lnTo>
                    <a:pt x="287" y="798"/>
                  </a:lnTo>
                  <a:lnTo>
                    <a:pt x="270" y="846"/>
                  </a:lnTo>
                  <a:lnTo>
                    <a:pt x="337" y="886"/>
                  </a:lnTo>
                  <a:lnTo>
                    <a:pt x="388" y="934"/>
                  </a:lnTo>
                  <a:lnTo>
                    <a:pt x="380" y="998"/>
                  </a:lnTo>
                  <a:lnTo>
                    <a:pt x="337" y="1070"/>
                  </a:lnTo>
                  <a:lnTo>
                    <a:pt x="287" y="1142"/>
                  </a:lnTo>
                  <a:lnTo>
                    <a:pt x="262" y="1238"/>
                  </a:lnTo>
                  <a:lnTo>
                    <a:pt x="278" y="1222"/>
                  </a:lnTo>
                  <a:lnTo>
                    <a:pt x="304" y="1254"/>
                  </a:lnTo>
                  <a:lnTo>
                    <a:pt x="346" y="1270"/>
                  </a:lnTo>
                  <a:lnTo>
                    <a:pt x="396" y="1278"/>
                  </a:lnTo>
                  <a:lnTo>
                    <a:pt x="396" y="1286"/>
                  </a:lnTo>
                  <a:lnTo>
                    <a:pt x="388" y="1294"/>
                  </a:lnTo>
                  <a:lnTo>
                    <a:pt x="363" y="1302"/>
                  </a:lnTo>
                  <a:lnTo>
                    <a:pt x="346" y="1302"/>
                  </a:lnTo>
                  <a:lnTo>
                    <a:pt x="337" y="1326"/>
                  </a:lnTo>
                  <a:lnTo>
                    <a:pt x="287" y="1334"/>
                  </a:lnTo>
                  <a:lnTo>
                    <a:pt x="287" y="1358"/>
                  </a:lnTo>
                  <a:lnTo>
                    <a:pt x="287" y="1382"/>
                  </a:lnTo>
                  <a:lnTo>
                    <a:pt x="278" y="1382"/>
                  </a:lnTo>
                  <a:lnTo>
                    <a:pt x="287" y="1398"/>
                  </a:lnTo>
                  <a:lnTo>
                    <a:pt x="287" y="1446"/>
                  </a:lnTo>
                  <a:lnTo>
                    <a:pt x="287" y="1510"/>
                  </a:lnTo>
                  <a:lnTo>
                    <a:pt x="329" y="1558"/>
                  </a:lnTo>
                  <a:lnTo>
                    <a:pt x="312" y="1622"/>
                  </a:lnTo>
                  <a:lnTo>
                    <a:pt x="346" y="1630"/>
                  </a:lnTo>
                  <a:lnTo>
                    <a:pt x="354" y="1670"/>
                  </a:lnTo>
                  <a:lnTo>
                    <a:pt x="388" y="1702"/>
                  </a:lnTo>
                  <a:lnTo>
                    <a:pt x="413" y="1766"/>
                  </a:lnTo>
                  <a:lnTo>
                    <a:pt x="413" y="1758"/>
                  </a:lnTo>
                  <a:lnTo>
                    <a:pt x="438" y="1758"/>
                  </a:lnTo>
                  <a:lnTo>
                    <a:pt x="464" y="1774"/>
                  </a:lnTo>
                  <a:lnTo>
                    <a:pt x="481" y="1766"/>
                  </a:lnTo>
                  <a:lnTo>
                    <a:pt x="514" y="1774"/>
                  </a:lnTo>
                  <a:lnTo>
                    <a:pt x="531" y="1790"/>
                  </a:lnTo>
                  <a:lnTo>
                    <a:pt x="573" y="1766"/>
                  </a:lnTo>
                  <a:lnTo>
                    <a:pt x="607" y="1774"/>
                  </a:lnTo>
                  <a:lnTo>
                    <a:pt x="641" y="1798"/>
                  </a:lnTo>
                  <a:lnTo>
                    <a:pt x="649" y="1830"/>
                  </a:lnTo>
                  <a:lnTo>
                    <a:pt x="649" y="1862"/>
                  </a:lnTo>
                  <a:lnTo>
                    <a:pt x="683" y="1878"/>
                  </a:lnTo>
                  <a:lnTo>
                    <a:pt x="683" y="1894"/>
                  </a:lnTo>
                  <a:lnTo>
                    <a:pt x="717" y="1918"/>
                  </a:lnTo>
                  <a:lnTo>
                    <a:pt x="759" y="1926"/>
                  </a:lnTo>
                  <a:lnTo>
                    <a:pt x="767" y="1950"/>
                  </a:lnTo>
                  <a:lnTo>
                    <a:pt x="835" y="1966"/>
                  </a:lnTo>
                  <a:lnTo>
                    <a:pt x="860" y="1990"/>
                  </a:lnTo>
                  <a:lnTo>
                    <a:pt x="843" y="2014"/>
                  </a:lnTo>
                  <a:lnTo>
                    <a:pt x="826" y="2030"/>
                  </a:lnTo>
                  <a:lnTo>
                    <a:pt x="776" y="2038"/>
                  </a:lnTo>
                  <a:lnTo>
                    <a:pt x="767" y="2062"/>
                  </a:lnTo>
                  <a:lnTo>
                    <a:pt x="792" y="2078"/>
                  </a:lnTo>
                  <a:lnTo>
                    <a:pt x="792" y="2102"/>
                  </a:lnTo>
                  <a:lnTo>
                    <a:pt x="809" y="2126"/>
                  </a:lnTo>
                  <a:lnTo>
                    <a:pt x="835" y="2158"/>
                  </a:lnTo>
                  <a:lnTo>
                    <a:pt x="868" y="2158"/>
                  </a:lnTo>
                  <a:lnTo>
                    <a:pt x="877" y="2118"/>
                  </a:lnTo>
                  <a:lnTo>
                    <a:pt x="910" y="2118"/>
                  </a:lnTo>
                  <a:lnTo>
                    <a:pt x="969" y="2086"/>
                  </a:lnTo>
                  <a:lnTo>
                    <a:pt x="1011" y="2102"/>
                  </a:lnTo>
                  <a:lnTo>
                    <a:pt x="1054" y="2126"/>
                  </a:lnTo>
                  <a:lnTo>
                    <a:pt x="1037" y="2142"/>
                  </a:lnTo>
                  <a:lnTo>
                    <a:pt x="1054" y="2182"/>
                  </a:lnTo>
                  <a:lnTo>
                    <a:pt x="1079" y="2190"/>
                  </a:lnTo>
                  <a:lnTo>
                    <a:pt x="1113" y="2190"/>
                  </a:lnTo>
                  <a:lnTo>
                    <a:pt x="1115" y="0"/>
                  </a:lnTo>
                  <a:lnTo>
                    <a:pt x="1011" y="0"/>
                  </a:lnTo>
                  <a:close/>
                </a:path>
              </a:pathLst>
            </a:custGeom>
            <a:grpFill/>
            <a:ln w="12700">
              <a:solidFill>
                <a:schemeClr val="accent3">
                  <a:lumMod val="50000"/>
                </a:schemeClr>
              </a:solidFill>
              <a:prstDash val="solid"/>
              <a:round/>
              <a:headEnd/>
              <a:tailEnd/>
            </a:ln>
          </p:spPr>
          <p:txBody>
            <a:bodyPr/>
            <a:lstStyle/>
            <a:p>
              <a:endParaRPr lang="en-GB"/>
            </a:p>
          </p:txBody>
        </p:sp>
        <p:sp>
          <p:nvSpPr>
            <p:cNvPr id="96" name="Freeform 100"/>
            <p:cNvSpPr>
              <a:spLocks/>
            </p:cNvSpPr>
            <p:nvPr/>
          </p:nvSpPr>
          <p:spPr bwMode="auto">
            <a:xfrm>
              <a:off x="4274" y="136"/>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grpFill/>
            <a:ln w="9525">
              <a:solidFill>
                <a:schemeClr val="accent3">
                  <a:lumMod val="50000"/>
                </a:schemeClr>
              </a:solidFill>
              <a:round/>
              <a:headEnd/>
              <a:tailEnd/>
            </a:ln>
          </p:spPr>
          <p:txBody>
            <a:bodyPr/>
            <a:lstStyle/>
            <a:p>
              <a:endParaRPr lang="en-GB"/>
            </a:p>
          </p:txBody>
        </p:sp>
        <p:sp>
          <p:nvSpPr>
            <p:cNvPr id="97" name="Freeform 101"/>
            <p:cNvSpPr>
              <a:spLocks/>
            </p:cNvSpPr>
            <p:nvPr/>
          </p:nvSpPr>
          <p:spPr bwMode="auto">
            <a:xfrm>
              <a:off x="3845" y="312"/>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grpFill/>
            <a:ln w="9525">
              <a:solidFill>
                <a:schemeClr val="accent3">
                  <a:lumMod val="50000"/>
                </a:schemeClr>
              </a:solidFill>
              <a:round/>
              <a:headEnd/>
              <a:tailEnd/>
            </a:ln>
          </p:spPr>
          <p:txBody>
            <a:bodyPr/>
            <a:lstStyle/>
            <a:p>
              <a:endParaRPr lang="en-GB"/>
            </a:p>
          </p:txBody>
        </p:sp>
        <p:sp>
          <p:nvSpPr>
            <p:cNvPr id="98" name="Freeform 102"/>
            <p:cNvSpPr>
              <a:spLocks/>
            </p:cNvSpPr>
            <p:nvPr/>
          </p:nvSpPr>
          <p:spPr bwMode="auto">
            <a:xfrm>
              <a:off x="4274" y="128"/>
              <a:ext cx="801" cy="1272"/>
            </a:xfrm>
            <a:custGeom>
              <a:avLst/>
              <a:gdLst>
                <a:gd name="T0" fmla="*/ 683 w 801"/>
                <a:gd name="T1" fmla="*/ 720 h 1272"/>
                <a:gd name="T2" fmla="*/ 658 w 801"/>
                <a:gd name="T3" fmla="*/ 616 h 1272"/>
                <a:gd name="T4" fmla="*/ 582 w 801"/>
                <a:gd name="T5" fmla="*/ 520 h 1272"/>
                <a:gd name="T6" fmla="*/ 557 w 801"/>
                <a:gd name="T7" fmla="*/ 408 h 1272"/>
                <a:gd name="T8" fmla="*/ 523 w 801"/>
                <a:gd name="T9" fmla="*/ 256 h 1272"/>
                <a:gd name="T10" fmla="*/ 439 w 801"/>
                <a:gd name="T11" fmla="*/ 200 h 1272"/>
                <a:gd name="T12" fmla="*/ 422 w 801"/>
                <a:gd name="T13" fmla="*/ 88 h 1272"/>
                <a:gd name="T14" fmla="*/ 413 w 801"/>
                <a:gd name="T15" fmla="*/ 32 h 1272"/>
                <a:gd name="T16" fmla="*/ 295 w 801"/>
                <a:gd name="T17" fmla="*/ 0 h 1272"/>
                <a:gd name="T18" fmla="*/ 262 w 801"/>
                <a:gd name="T19" fmla="*/ 112 h 1272"/>
                <a:gd name="T20" fmla="*/ 186 w 801"/>
                <a:gd name="T21" fmla="*/ 168 h 1272"/>
                <a:gd name="T22" fmla="*/ 43 w 801"/>
                <a:gd name="T23" fmla="*/ 136 h 1272"/>
                <a:gd name="T24" fmla="*/ 51 w 801"/>
                <a:gd name="T25" fmla="*/ 216 h 1272"/>
                <a:gd name="T26" fmla="*/ 177 w 801"/>
                <a:gd name="T27" fmla="*/ 296 h 1272"/>
                <a:gd name="T28" fmla="*/ 220 w 801"/>
                <a:gd name="T29" fmla="*/ 368 h 1272"/>
                <a:gd name="T30" fmla="*/ 228 w 801"/>
                <a:gd name="T31" fmla="*/ 464 h 1272"/>
                <a:gd name="T32" fmla="*/ 262 w 801"/>
                <a:gd name="T33" fmla="*/ 552 h 1272"/>
                <a:gd name="T34" fmla="*/ 329 w 801"/>
                <a:gd name="T35" fmla="*/ 576 h 1272"/>
                <a:gd name="T36" fmla="*/ 354 w 801"/>
                <a:gd name="T37" fmla="*/ 600 h 1272"/>
                <a:gd name="T38" fmla="*/ 354 w 801"/>
                <a:gd name="T39" fmla="*/ 632 h 1272"/>
                <a:gd name="T40" fmla="*/ 236 w 801"/>
                <a:gd name="T41" fmla="*/ 832 h 1272"/>
                <a:gd name="T42" fmla="*/ 177 w 801"/>
                <a:gd name="T43" fmla="*/ 896 h 1272"/>
                <a:gd name="T44" fmla="*/ 186 w 801"/>
                <a:gd name="T45" fmla="*/ 976 h 1272"/>
                <a:gd name="T46" fmla="*/ 228 w 801"/>
                <a:gd name="T47" fmla="*/ 1080 h 1272"/>
                <a:gd name="T48" fmla="*/ 236 w 801"/>
                <a:gd name="T49" fmla="*/ 1160 h 1272"/>
                <a:gd name="T50" fmla="*/ 287 w 801"/>
                <a:gd name="T51" fmla="*/ 1208 h 1272"/>
                <a:gd name="T52" fmla="*/ 312 w 801"/>
                <a:gd name="T53" fmla="*/ 1272 h 1272"/>
                <a:gd name="T54" fmla="*/ 380 w 801"/>
                <a:gd name="T55" fmla="*/ 1264 h 1272"/>
                <a:gd name="T56" fmla="*/ 506 w 801"/>
                <a:gd name="T57" fmla="*/ 1192 h 1272"/>
                <a:gd name="T58" fmla="*/ 675 w 801"/>
                <a:gd name="T59" fmla="*/ 1112 h 1272"/>
                <a:gd name="T60" fmla="*/ 750 w 801"/>
                <a:gd name="T61" fmla="*/ 944 h 1272"/>
                <a:gd name="T62" fmla="*/ 801 w 801"/>
                <a:gd name="T63" fmla="*/ 808 h 12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01" h="1272">
                  <a:moveTo>
                    <a:pt x="750" y="760"/>
                  </a:moveTo>
                  <a:lnTo>
                    <a:pt x="683" y="720"/>
                  </a:lnTo>
                  <a:lnTo>
                    <a:pt x="700" y="672"/>
                  </a:lnTo>
                  <a:lnTo>
                    <a:pt x="658" y="616"/>
                  </a:lnTo>
                  <a:lnTo>
                    <a:pt x="590" y="576"/>
                  </a:lnTo>
                  <a:lnTo>
                    <a:pt x="582" y="520"/>
                  </a:lnTo>
                  <a:lnTo>
                    <a:pt x="624" y="472"/>
                  </a:lnTo>
                  <a:lnTo>
                    <a:pt x="557" y="408"/>
                  </a:lnTo>
                  <a:lnTo>
                    <a:pt x="506" y="312"/>
                  </a:lnTo>
                  <a:lnTo>
                    <a:pt x="523" y="256"/>
                  </a:lnTo>
                  <a:lnTo>
                    <a:pt x="481" y="216"/>
                  </a:lnTo>
                  <a:lnTo>
                    <a:pt x="439" y="200"/>
                  </a:lnTo>
                  <a:lnTo>
                    <a:pt x="413" y="136"/>
                  </a:lnTo>
                  <a:lnTo>
                    <a:pt x="422" y="88"/>
                  </a:lnTo>
                  <a:lnTo>
                    <a:pt x="430" y="72"/>
                  </a:lnTo>
                  <a:lnTo>
                    <a:pt x="413" y="32"/>
                  </a:lnTo>
                  <a:lnTo>
                    <a:pt x="346" y="0"/>
                  </a:lnTo>
                  <a:lnTo>
                    <a:pt x="295" y="0"/>
                  </a:lnTo>
                  <a:lnTo>
                    <a:pt x="262" y="40"/>
                  </a:lnTo>
                  <a:lnTo>
                    <a:pt x="262" y="112"/>
                  </a:lnTo>
                  <a:lnTo>
                    <a:pt x="245" y="184"/>
                  </a:lnTo>
                  <a:lnTo>
                    <a:pt x="186" y="168"/>
                  </a:lnTo>
                  <a:lnTo>
                    <a:pt x="144" y="184"/>
                  </a:lnTo>
                  <a:lnTo>
                    <a:pt x="43" y="136"/>
                  </a:lnTo>
                  <a:lnTo>
                    <a:pt x="0" y="160"/>
                  </a:lnTo>
                  <a:lnTo>
                    <a:pt x="51" y="216"/>
                  </a:lnTo>
                  <a:lnTo>
                    <a:pt x="144" y="256"/>
                  </a:lnTo>
                  <a:lnTo>
                    <a:pt x="177" y="296"/>
                  </a:lnTo>
                  <a:lnTo>
                    <a:pt x="177" y="336"/>
                  </a:lnTo>
                  <a:lnTo>
                    <a:pt x="220" y="368"/>
                  </a:lnTo>
                  <a:lnTo>
                    <a:pt x="220" y="416"/>
                  </a:lnTo>
                  <a:lnTo>
                    <a:pt x="228" y="464"/>
                  </a:lnTo>
                  <a:lnTo>
                    <a:pt x="245" y="504"/>
                  </a:lnTo>
                  <a:lnTo>
                    <a:pt x="262" y="552"/>
                  </a:lnTo>
                  <a:lnTo>
                    <a:pt x="295" y="560"/>
                  </a:lnTo>
                  <a:lnTo>
                    <a:pt x="329" y="576"/>
                  </a:lnTo>
                  <a:lnTo>
                    <a:pt x="354" y="584"/>
                  </a:lnTo>
                  <a:lnTo>
                    <a:pt x="354" y="600"/>
                  </a:lnTo>
                  <a:lnTo>
                    <a:pt x="363" y="616"/>
                  </a:lnTo>
                  <a:lnTo>
                    <a:pt x="354" y="632"/>
                  </a:lnTo>
                  <a:lnTo>
                    <a:pt x="321" y="696"/>
                  </a:lnTo>
                  <a:lnTo>
                    <a:pt x="236" y="832"/>
                  </a:lnTo>
                  <a:lnTo>
                    <a:pt x="203" y="864"/>
                  </a:lnTo>
                  <a:lnTo>
                    <a:pt x="177" y="896"/>
                  </a:lnTo>
                  <a:lnTo>
                    <a:pt x="177" y="936"/>
                  </a:lnTo>
                  <a:lnTo>
                    <a:pt x="186" y="976"/>
                  </a:lnTo>
                  <a:lnTo>
                    <a:pt x="211" y="1048"/>
                  </a:lnTo>
                  <a:lnTo>
                    <a:pt x="228" y="1080"/>
                  </a:lnTo>
                  <a:lnTo>
                    <a:pt x="228" y="1120"/>
                  </a:lnTo>
                  <a:lnTo>
                    <a:pt x="236" y="1160"/>
                  </a:lnTo>
                  <a:lnTo>
                    <a:pt x="253" y="1192"/>
                  </a:lnTo>
                  <a:lnTo>
                    <a:pt x="287" y="1208"/>
                  </a:lnTo>
                  <a:lnTo>
                    <a:pt x="321" y="1224"/>
                  </a:lnTo>
                  <a:lnTo>
                    <a:pt x="312" y="1272"/>
                  </a:lnTo>
                  <a:lnTo>
                    <a:pt x="363" y="1272"/>
                  </a:lnTo>
                  <a:lnTo>
                    <a:pt x="380" y="1264"/>
                  </a:lnTo>
                  <a:lnTo>
                    <a:pt x="405" y="1248"/>
                  </a:lnTo>
                  <a:lnTo>
                    <a:pt x="506" y="1192"/>
                  </a:lnTo>
                  <a:lnTo>
                    <a:pt x="599" y="1152"/>
                  </a:lnTo>
                  <a:lnTo>
                    <a:pt x="675" y="1112"/>
                  </a:lnTo>
                  <a:lnTo>
                    <a:pt x="700" y="1016"/>
                  </a:lnTo>
                  <a:lnTo>
                    <a:pt x="750" y="944"/>
                  </a:lnTo>
                  <a:lnTo>
                    <a:pt x="793" y="872"/>
                  </a:lnTo>
                  <a:lnTo>
                    <a:pt x="801" y="808"/>
                  </a:lnTo>
                  <a:lnTo>
                    <a:pt x="750" y="760"/>
                  </a:lnTo>
                  <a:close/>
                </a:path>
              </a:pathLst>
            </a:custGeom>
            <a:grpFill/>
            <a:ln w="12700">
              <a:solidFill>
                <a:schemeClr val="accent3">
                  <a:lumMod val="50000"/>
                </a:schemeClr>
              </a:solidFill>
              <a:prstDash val="solid"/>
              <a:round/>
              <a:headEnd/>
              <a:tailEnd/>
            </a:ln>
          </p:spPr>
          <p:txBody>
            <a:bodyPr/>
            <a:lstStyle/>
            <a:p>
              <a:endParaRPr lang="en-GB"/>
            </a:p>
          </p:txBody>
        </p:sp>
        <p:sp>
          <p:nvSpPr>
            <p:cNvPr id="99" name="Freeform 103"/>
            <p:cNvSpPr>
              <a:spLocks/>
            </p:cNvSpPr>
            <p:nvPr/>
          </p:nvSpPr>
          <p:spPr bwMode="auto">
            <a:xfrm>
              <a:off x="3845" y="304"/>
              <a:ext cx="691" cy="1696"/>
            </a:xfrm>
            <a:custGeom>
              <a:avLst/>
              <a:gdLst>
                <a:gd name="T0" fmla="*/ 354 w 691"/>
                <a:gd name="T1" fmla="*/ 72 h 1696"/>
                <a:gd name="T2" fmla="*/ 295 w 691"/>
                <a:gd name="T3" fmla="*/ 128 h 1696"/>
                <a:gd name="T4" fmla="*/ 261 w 691"/>
                <a:gd name="T5" fmla="*/ 216 h 1696"/>
                <a:gd name="T6" fmla="*/ 210 w 691"/>
                <a:gd name="T7" fmla="*/ 312 h 1696"/>
                <a:gd name="T8" fmla="*/ 168 w 691"/>
                <a:gd name="T9" fmla="*/ 400 h 1696"/>
                <a:gd name="T10" fmla="*/ 118 w 691"/>
                <a:gd name="T11" fmla="*/ 576 h 1696"/>
                <a:gd name="T12" fmla="*/ 143 w 691"/>
                <a:gd name="T13" fmla="*/ 656 h 1696"/>
                <a:gd name="T14" fmla="*/ 33 w 691"/>
                <a:gd name="T15" fmla="*/ 736 h 1696"/>
                <a:gd name="T16" fmla="*/ 50 w 691"/>
                <a:gd name="T17" fmla="*/ 936 h 1696"/>
                <a:gd name="T18" fmla="*/ 92 w 691"/>
                <a:gd name="T19" fmla="*/ 1016 h 1696"/>
                <a:gd name="T20" fmla="*/ 67 w 691"/>
                <a:gd name="T21" fmla="*/ 1144 h 1696"/>
                <a:gd name="T22" fmla="*/ 17 w 691"/>
                <a:gd name="T23" fmla="*/ 1272 h 1696"/>
                <a:gd name="T24" fmla="*/ 8 w 691"/>
                <a:gd name="T25" fmla="*/ 1328 h 1696"/>
                <a:gd name="T26" fmla="*/ 42 w 691"/>
                <a:gd name="T27" fmla="*/ 1376 h 1696"/>
                <a:gd name="T28" fmla="*/ 84 w 691"/>
                <a:gd name="T29" fmla="*/ 1504 h 1696"/>
                <a:gd name="T30" fmla="*/ 118 w 691"/>
                <a:gd name="T31" fmla="*/ 1568 h 1696"/>
                <a:gd name="T32" fmla="*/ 109 w 691"/>
                <a:gd name="T33" fmla="*/ 1616 h 1696"/>
                <a:gd name="T34" fmla="*/ 135 w 691"/>
                <a:gd name="T35" fmla="*/ 1664 h 1696"/>
                <a:gd name="T36" fmla="*/ 202 w 691"/>
                <a:gd name="T37" fmla="*/ 1696 h 1696"/>
                <a:gd name="T38" fmla="*/ 244 w 691"/>
                <a:gd name="T39" fmla="*/ 1648 h 1696"/>
                <a:gd name="T40" fmla="*/ 286 w 691"/>
                <a:gd name="T41" fmla="*/ 1600 h 1696"/>
                <a:gd name="T42" fmla="*/ 387 w 691"/>
                <a:gd name="T43" fmla="*/ 1472 h 1696"/>
                <a:gd name="T44" fmla="*/ 387 w 691"/>
                <a:gd name="T45" fmla="*/ 1408 h 1696"/>
                <a:gd name="T46" fmla="*/ 396 w 691"/>
                <a:gd name="T47" fmla="*/ 1336 h 1696"/>
                <a:gd name="T48" fmla="*/ 421 w 691"/>
                <a:gd name="T49" fmla="*/ 1272 h 1696"/>
                <a:gd name="T50" fmla="*/ 497 w 691"/>
                <a:gd name="T51" fmla="*/ 1224 h 1696"/>
                <a:gd name="T52" fmla="*/ 505 w 691"/>
                <a:gd name="T53" fmla="*/ 1168 h 1696"/>
                <a:gd name="T54" fmla="*/ 480 w 691"/>
                <a:gd name="T55" fmla="*/ 1088 h 1696"/>
                <a:gd name="T56" fmla="*/ 396 w 691"/>
                <a:gd name="T57" fmla="*/ 1040 h 1696"/>
                <a:gd name="T58" fmla="*/ 387 w 691"/>
                <a:gd name="T59" fmla="*/ 984 h 1696"/>
                <a:gd name="T60" fmla="*/ 387 w 691"/>
                <a:gd name="T61" fmla="*/ 832 h 1696"/>
                <a:gd name="T62" fmla="*/ 480 w 691"/>
                <a:gd name="T63" fmla="*/ 704 h 1696"/>
                <a:gd name="T64" fmla="*/ 556 w 691"/>
                <a:gd name="T65" fmla="*/ 624 h 1696"/>
                <a:gd name="T66" fmla="*/ 581 w 691"/>
                <a:gd name="T67" fmla="*/ 560 h 1696"/>
                <a:gd name="T68" fmla="*/ 573 w 691"/>
                <a:gd name="T69" fmla="*/ 496 h 1696"/>
                <a:gd name="T70" fmla="*/ 606 w 691"/>
                <a:gd name="T71" fmla="*/ 424 h 1696"/>
                <a:gd name="T72" fmla="*/ 682 w 691"/>
                <a:gd name="T73" fmla="*/ 376 h 1696"/>
                <a:gd name="T74" fmla="*/ 674 w 691"/>
                <a:gd name="T75" fmla="*/ 328 h 1696"/>
                <a:gd name="T76" fmla="*/ 649 w 691"/>
                <a:gd name="T77" fmla="*/ 240 h 1696"/>
                <a:gd name="T78" fmla="*/ 606 w 691"/>
                <a:gd name="T79" fmla="*/ 160 h 1696"/>
                <a:gd name="T80" fmla="*/ 573 w 691"/>
                <a:gd name="T81" fmla="*/ 80 h 1696"/>
                <a:gd name="T82" fmla="*/ 446 w 691"/>
                <a:gd name="T83" fmla="*/ 0 h 1696"/>
                <a:gd name="T84" fmla="*/ 429 w 691"/>
                <a:gd name="T85" fmla="*/ 88 h 169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1" h="1696">
                  <a:moveTo>
                    <a:pt x="429" y="88"/>
                  </a:moveTo>
                  <a:lnTo>
                    <a:pt x="354" y="72"/>
                  </a:lnTo>
                  <a:lnTo>
                    <a:pt x="337" y="128"/>
                  </a:lnTo>
                  <a:lnTo>
                    <a:pt x="295" y="128"/>
                  </a:lnTo>
                  <a:lnTo>
                    <a:pt x="261" y="168"/>
                  </a:lnTo>
                  <a:lnTo>
                    <a:pt x="261" y="216"/>
                  </a:lnTo>
                  <a:lnTo>
                    <a:pt x="269" y="256"/>
                  </a:lnTo>
                  <a:lnTo>
                    <a:pt x="210" y="312"/>
                  </a:lnTo>
                  <a:lnTo>
                    <a:pt x="210" y="376"/>
                  </a:lnTo>
                  <a:lnTo>
                    <a:pt x="168" y="400"/>
                  </a:lnTo>
                  <a:lnTo>
                    <a:pt x="168" y="496"/>
                  </a:lnTo>
                  <a:lnTo>
                    <a:pt x="118" y="576"/>
                  </a:lnTo>
                  <a:lnTo>
                    <a:pt x="160" y="600"/>
                  </a:lnTo>
                  <a:lnTo>
                    <a:pt x="143" y="656"/>
                  </a:lnTo>
                  <a:lnTo>
                    <a:pt x="67" y="664"/>
                  </a:lnTo>
                  <a:lnTo>
                    <a:pt x="33" y="736"/>
                  </a:lnTo>
                  <a:lnTo>
                    <a:pt x="50" y="856"/>
                  </a:lnTo>
                  <a:lnTo>
                    <a:pt x="50" y="936"/>
                  </a:lnTo>
                  <a:lnTo>
                    <a:pt x="92" y="976"/>
                  </a:lnTo>
                  <a:lnTo>
                    <a:pt x="92" y="1016"/>
                  </a:lnTo>
                  <a:lnTo>
                    <a:pt x="67" y="1056"/>
                  </a:lnTo>
                  <a:lnTo>
                    <a:pt x="67" y="1144"/>
                  </a:lnTo>
                  <a:lnTo>
                    <a:pt x="33" y="1176"/>
                  </a:lnTo>
                  <a:lnTo>
                    <a:pt x="17" y="1272"/>
                  </a:lnTo>
                  <a:lnTo>
                    <a:pt x="0" y="1280"/>
                  </a:lnTo>
                  <a:lnTo>
                    <a:pt x="8" y="1328"/>
                  </a:lnTo>
                  <a:lnTo>
                    <a:pt x="33" y="1352"/>
                  </a:lnTo>
                  <a:lnTo>
                    <a:pt x="42" y="1376"/>
                  </a:lnTo>
                  <a:lnTo>
                    <a:pt x="42" y="1440"/>
                  </a:lnTo>
                  <a:lnTo>
                    <a:pt x="84" y="1504"/>
                  </a:lnTo>
                  <a:lnTo>
                    <a:pt x="109" y="1536"/>
                  </a:lnTo>
                  <a:lnTo>
                    <a:pt x="118" y="1568"/>
                  </a:lnTo>
                  <a:lnTo>
                    <a:pt x="109" y="1592"/>
                  </a:lnTo>
                  <a:lnTo>
                    <a:pt x="109" y="1616"/>
                  </a:lnTo>
                  <a:lnTo>
                    <a:pt x="126" y="1632"/>
                  </a:lnTo>
                  <a:lnTo>
                    <a:pt x="135" y="1664"/>
                  </a:lnTo>
                  <a:lnTo>
                    <a:pt x="135" y="1696"/>
                  </a:lnTo>
                  <a:lnTo>
                    <a:pt x="202" y="1696"/>
                  </a:lnTo>
                  <a:lnTo>
                    <a:pt x="236" y="1680"/>
                  </a:lnTo>
                  <a:lnTo>
                    <a:pt x="244" y="1648"/>
                  </a:lnTo>
                  <a:lnTo>
                    <a:pt x="261" y="1616"/>
                  </a:lnTo>
                  <a:lnTo>
                    <a:pt x="286" y="1600"/>
                  </a:lnTo>
                  <a:lnTo>
                    <a:pt x="354" y="1608"/>
                  </a:lnTo>
                  <a:lnTo>
                    <a:pt x="387" y="1472"/>
                  </a:lnTo>
                  <a:lnTo>
                    <a:pt x="396" y="1440"/>
                  </a:lnTo>
                  <a:lnTo>
                    <a:pt x="387" y="1408"/>
                  </a:lnTo>
                  <a:lnTo>
                    <a:pt x="387" y="1368"/>
                  </a:lnTo>
                  <a:lnTo>
                    <a:pt x="396" y="1336"/>
                  </a:lnTo>
                  <a:lnTo>
                    <a:pt x="404" y="1296"/>
                  </a:lnTo>
                  <a:lnTo>
                    <a:pt x="421" y="1272"/>
                  </a:lnTo>
                  <a:lnTo>
                    <a:pt x="472" y="1240"/>
                  </a:lnTo>
                  <a:lnTo>
                    <a:pt x="497" y="1224"/>
                  </a:lnTo>
                  <a:lnTo>
                    <a:pt x="497" y="1192"/>
                  </a:lnTo>
                  <a:lnTo>
                    <a:pt x="505" y="1168"/>
                  </a:lnTo>
                  <a:lnTo>
                    <a:pt x="522" y="1144"/>
                  </a:lnTo>
                  <a:lnTo>
                    <a:pt x="480" y="1088"/>
                  </a:lnTo>
                  <a:lnTo>
                    <a:pt x="413" y="1048"/>
                  </a:lnTo>
                  <a:lnTo>
                    <a:pt x="396" y="1040"/>
                  </a:lnTo>
                  <a:lnTo>
                    <a:pt x="387" y="1024"/>
                  </a:lnTo>
                  <a:lnTo>
                    <a:pt x="387" y="984"/>
                  </a:lnTo>
                  <a:lnTo>
                    <a:pt x="379" y="904"/>
                  </a:lnTo>
                  <a:lnTo>
                    <a:pt x="387" y="832"/>
                  </a:lnTo>
                  <a:lnTo>
                    <a:pt x="429" y="760"/>
                  </a:lnTo>
                  <a:lnTo>
                    <a:pt x="480" y="704"/>
                  </a:lnTo>
                  <a:lnTo>
                    <a:pt x="539" y="648"/>
                  </a:lnTo>
                  <a:lnTo>
                    <a:pt x="556" y="624"/>
                  </a:lnTo>
                  <a:lnTo>
                    <a:pt x="564" y="584"/>
                  </a:lnTo>
                  <a:lnTo>
                    <a:pt x="581" y="560"/>
                  </a:lnTo>
                  <a:lnTo>
                    <a:pt x="581" y="536"/>
                  </a:lnTo>
                  <a:lnTo>
                    <a:pt x="573" y="496"/>
                  </a:lnTo>
                  <a:lnTo>
                    <a:pt x="581" y="464"/>
                  </a:lnTo>
                  <a:lnTo>
                    <a:pt x="606" y="424"/>
                  </a:lnTo>
                  <a:lnTo>
                    <a:pt x="615" y="384"/>
                  </a:lnTo>
                  <a:lnTo>
                    <a:pt x="682" y="376"/>
                  </a:lnTo>
                  <a:lnTo>
                    <a:pt x="691" y="376"/>
                  </a:lnTo>
                  <a:lnTo>
                    <a:pt x="674" y="328"/>
                  </a:lnTo>
                  <a:lnTo>
                    <a:pt x="657" y="288"/>
                  </a:lnTo>
                  <a:lnTo>
                    <a:pt x="649" y="240"/>
                  </a:lnTo>
                  <a:lnTo>
                    <a:pt x="649" y="192"/>
                  </a:lnTo>
                  <a:lnTo>
                    <a:pt x="606" y="160"/>
                  </a:lnTo>
                  <a:lnTo>
                    <a:pt x="606" y="120"/>
                  </a:lnTo>
                  <a:lnTo>
                    <a:pt x="573" y="80"/>
                  </a:lnTo>
                  <a:lnTo>
                    <a:pt x="480" y="40"/>
                  </a:lnTo>
                  <a:lnTo>
                    <a:pt x="446" y="0"/>
                  </a:lnTo>
                  <a:lnTo>
                    <a:pt x="429" y="8"/>
                  </a:lnTo>
                  <a:lnTo>
                    <a:pt x="429" y="88"/>
                  </a:lnTo>
                  <a:close/>
                </a:path>
              </a:pathLst>
            </a:custGeom>
            <a:grpFill/>
            <a:ln w="12700">
              <a:solidFill>
                <a:schemeClr val="accent3">
                  <a:lumMod val="50000"/>
                </a:schemeClr>
              </a:solidFill>
              <a:prstDash val="solid"/>
              <a:round/>
              <a:headEnd/>
              <a:tailEnd/>
            </a:ln>
          </p:spPr>
          <p:txBody>
            <a:bodyPr/>
            <a:lstStyle/>
            <a:p>
              <a:endParaRPr lang="en-GB"/>
            </a:p>
          </p:txBody>
        </p:sp>
        <p:sp>
          <p:nvSpPr>
            <p:cNvPr id="100" name="Freeform 104"/>
            <p:cNvSpPr>
              <a:spLocks/>
            </p:cNvSpPr>
            <p:nvPr/>
          </p:nvSpPr>
          <p:spPr bwMode="auto">
            <a:xfrm>
              <a:off x="3423" y="0"/>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18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9" y="374"/>
                  </a:lnTo>
                  <a:lnTo>
                    <a:pt x="641" y="368"/>
                  </a:lnTo>
                  <a:lnTo>
                    <a:pt x="645" y="418"/>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grpFill/>
            <a:ln w="9525">
              <a:solidFill>
                <a:schemeClr val="accent3">
                  <a:lumMod val="50000"/>
                </a:schemeClr>
              </a:solidFill>
              <a:round/>
              <a:headEnd/>
              <a:tailEnd/>
            </a:ln>
          </p:spPr>
          <p:txBody>
            <a:bodyPr/>
            <a:lstStyle/>
            <a:p>
              <a:endParaRPr lang="en-GB"/>
            </a:p>
          </p:txBody>
        </p:sp>
        <p:sp>
          <p:nvSpPr>
            <p:cNvPr id="101" name="Freeform 105"/>
            <p:cNvSpPr>
              <a:spLocks/>
            </p:cNvSpPr>
            <p:nvPr/>
          </p:nvSpPr>
          <p:spPr bwMode="auto">
            <a:xfrm>
              <a:off x="3423" y="-8"/>
              <a:ext cx="1340" cy="1688"/>
            </a:xfrm>
            <a:custGeom>
              <a:avLst/>
              <a:gdLst>
                <a:gd name="T0" fmla="*/ 1323 w 1340"/>
                <a:gd name="T1" fmla="*/ 40 h 1688"/>
                <a:gd name="T2" fmla="*/ 1205 w 1340"/>
                <a:gd name="T3" fmla="*/ 24 h 1688"/>
                <a:gd name="T4" fmla="*/ 1172 w 1340"/>
                <a:gd name="T5" fmla="*/ 0 h 1688"/>
                <a:gd name="T6" fmla="*/ 1130 w 1340"/>
                <a:gd name="T7" fmla="*/ 24 h 1688"/>
                <a:gd name="T8" fmla="*/ 1071 w 1340"/>
                <a:gd name="T9" fmla="*/ 120 h 1688"/>
                <a:gd name="T10" fmla="*/ 1012 w 1340"/>
                <a:gd name="T11" fmla="*/ 40 h 1688"/>
                <a:gd name="T12" fmla="*/ 961 w 1340"/>
                <a:gd name="T13" fmla="*/ 136 h 1688"/>
                <a:gd name="T14" fmla="*/ 877 w 1340"/>
                <a:gd name="T15" fmla="*/ 184 h 1688"/>
                <a:gd name="T16" fmla="*/ 809 w 1340"/>
                <a:gd name="T17" fmla="*/ 176 h 1688"/>
                <a:gd name="T18" fmla="*/ 717 w 1340"/>
                <a:gd name="T19" fmla="*/ 248 h 1688"/>
                <a:gd name="T20" fmla="*/ 700 w 1340"/>
                <a:gd name="T21" fmla="*/ 328 h 1688"/>
                <a:gd name="T22" fmla="*/ 645 w 1340"/>
                <a:gd name="T23" fmla="*/ 422 h 1688"/>
                <a:gd name="T24" fmla="*/ 590 w 1340"/>
                <a:gd name="T25" fmla="*/ 504 h 1688"/>
                <a:gd name="T26" fmla="*/ 565 w 1340"/>
                <a:gd name="T27" fmla="*/ 560 h 1688"/>
                <a:gd name="T28" fmla="*/ 472 w 1340"/>
                <a:gd name="T29" fmla="*/ 744 h 1688"/>
                <a:gd name="T30" fmla="*/ 396 w 1340"/>
                <a:gd name="T31" fmla="*/ 848 h 1688"/>
                <a:gd name="T32" fmla="*/ 396 w 1340"/>
                <a:gd name="T33" fmla="*/ 896 h 1688"/>
                <a:gd name="T34" fmla="*/ 304 w 1340"/>
                <a:gd name="T35" fmla="*/ 1024 h 1688"/>
                <a:gd name="T36" fmla="*/ 236 w 1340"/>
                <a:gd name="T37" fmla="*/ 1032 h 1688"/>
                <a:gd name="T38" fmla="*/ 186 w 1340"/>
                <a:gd name="T39" fmla="*/ 1088 h 1688"/>
                <a:gd name="T40" fmla="*/ 93 w 1340"/>
                <a:gd name="T41" fmla="*/ 1144 h 1688"/>
                <a:gd name="T42" fmla="*/ 26 w 1340"/>
                <a:gd name="T43" fmla="*/ 1200 h 1688"/>
                <a:gd name="T44" fmla="*/ 9 w 1340"/>
                <a:gd name="T45" fmla="*/ 1264 h 1688"/>
                <a:gd name="T46" fmla="*/ 9 w 1340"/>
                <a:gd name="T47" fmla="*/ 1304 h 1688"/>
                <a:gd name="T48" fmla="*/ 0 w 1340"/>
                <a:gd name="T49" fmla="*/ 1352 h 1688"/>
                <a:gd name="T50" fmla="*/ 9 w 1340"/>
                <a:gd name="T51" fmla="*/ 1424 h 1688"/>
                <a:gd name="T52" fmla="*/ 51 w 1340"/>
                <a:gd name="T53" fmla="*/ 1464 h 1688"/>
                <a:gd name="T54" fmla="*/ 17 w 1340"/>
                <a:gd name="T55" fmla="*/ 1512 h 1688"/>
                <a:gd name="T56" fmla="*/ 59 w 1340"/>
                <a:gd name="T57" fmla="*/ 1552 h 1688"/>
                <a:gd name="T58" fmla="*/ 17 w 1340"/>
                <a:gd name="T59" fmla="*/ 1584 h 1688"/>
                <a:gd name="T60" fmla="*/ 51 w 1340"/>
                <a:gd name="T61" fmla="*/ 1632 h 1688"/>
                <a:gd name="T62" fmla="*/ 102 w 1340"/>
                <a:gd name="T63" fmla="*/ 1688 h 1688"/>
                <a:gd name="T64" fmla="*/ 278 w 1340"/>
                <a:gd name="T65" fmla="*/ 1624 h 1688"/>
                <a:gd name="T66" fmla="*/ 346 w 1340"/>
                <a:gd name="T67" fmla="*/ 1576 h 1688"/>
                <a:gd name="T68" fmla="*/ 388 w 1340"/>
                <a:gd name="T69" fmla="*/ 1512 h 1688"/>
                <a:gd name="T70" fmla="*/ 422 w 1340"/>
                <a:gd name="T71" fmla="*/ 1592 h 1688"/>
                <a:gd name="T72" fmla="*/ 489 w 1340"/>
                <a:gd name="T73" fmla="*/ 1456 h 1688"/>
                <a:gd name="T74" fmla="*/ 514 w 1340"/>
                <a:gd name="T75" fmla="*/ 1288 h 1688"/>
                <a:gd name="T76" fmla="*/ 455 w 1340"/>
                <a:gd name="T77" fmla="*/ 1048 h 1688"/>
                <a:gd name="T78" fmla="*/ 582 w 1340"/>
                <a:gd name="T79" fmla="*/ 912 h 1688"/>
                <a:gd name="T80" fmla="*/ 590 w 1340"/>
                <a:gd name="T81" fmla="*/ 712 h 1688"/>
                <a:gd name="T82" fmla="*/ 691 w 1340"/>
                <a:gd name="T83" fmla="*/ 568 h 1688"/>
                <a:gd name="T84" fmla="*/ 717 w 1340"/>
                <a:gd name="T85" fmla="*/ 440 h 1688"/>
                <a:gd name="T86" fmla="*/ 851 w 1340"/>
                <a:gd name="T87" fmla="*/ 400 h 1688"/>
                <a:gd name="T88" fmla="*/ 851 w 1340"/>
                <a:gd name="T89" fmla="*/ 296 h 1688"/>
                <a:gd name="T90" fmla="*/ 1037 w 1340"/>
                <a:gd name="T91" fmla="*/ 304 h 1688"/>
                <a:gd name="T92" fmla="*/ 1113 w 1340"/>
                <a:gd name="T93" fmla="*/ 176 h 1688"/>
                <a:gd name="T94" fmla="*/ 1264 w 1340"/>
                <a:gd name="T95" fmla="*/ 168 h 1688"/>
                <a:gd name="T96" fmla="*/ 1340 w 1340"/>
                <a:gd name="T97" fmla="*/ 144 h 1688"/>
                <a:gd name="T98" fmla="*/ 1239 w 1340"/>
                <a:gd name="T99" fmla="*/ 104 h 168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340" h="1688">
                  <a:moveTo>
                    <a:pt x="1239" y="104"/>
                  </a:moveTo>
                  <a:lnTo>
                    <a:pt x="1281" y="80"/>
                  </a:lnTo>
                  <a:lnTo>
                    <a:pt x="1323" y="40"/>
                  </a:lnTo>
                  <a:lnTo>
                    <a:pt x="1239" y="16"/>
                  </a:lnTo>
                  <a:lnTo>
                    <a:pt x="1214" y="8"/>
                  </a:lnTo>
                  <a:lnTo>
                    <a:pt x="1205" y="24"/>
                  </a:lnTo>
                  <a:lnTo>
                    <a:pt x="1180" y="56"/>
                  </a:lnTo>
                  <a:lnTo>
                    <a:pt x="1172" y="16"/>
                  </a:lnTo>
                  <a:lnTo>
                    <a:pt x="1172" y="0"/>
                  </a:lnTo>
                  <a:lnTo>
                    <a:pt x="1146" y="0"/>
                  </a:lnTo>
                  <a:lnTo>
                    <a:pt x="1130" y="0"/>
                  </a:lnTo>
                  <a:lnTo>
                    <a:pt x="1130" y="24"/>
                  </a:lnTo>
                  <a:lnTo>
                    <a:pt x="1130" y="64"/>
                  </a:lnTo>
                  <a:lnTo>
                    <a:pt x="1104" y="24"/>
                  </a:lnTo>
                  <a:lnTo>
                    <a:pt x="1071" y="120"/>
                  </a:lnTo>
                  <a:lnTo>
                    <a:pt x="1062" y="48"/>
                  </a:lnTo>
                  <a:lnTo>
                    <a:pt x="1037" y="24"/>
                  </a:lnTo>
                  <a:lnTo>
                    <a:pt x="1012" y="40"/>
                  </a:lnTo>
                  <a:lnTo>
                    <a:pt x="961" y="80"/>
                  </a:lnTo>
                  <a:lnTo>
                    <a:pt x="953" y="112"/>
                  </a:lnTo>
                  <a:lnTo>
                    <a:pt x="961" y="136"/>
                  </a:lnTo>
                  <a:lnTo>
                    <a:pt x="902" y="144"/>
                  </a:lnTo>
                  <a:lnTo>
                    <a:pt x="885" y="160"/>
                  </a:lnTo>
                  <a:lnTo>
                    <a:pt x="877" y="184"/>
                  </a:lnTo>
                  <a:lnTo>
                    <a:pt x="851" y="192"/>
                  </a:lnTo>
                  <a:lnTo>
                    <a:pt x="826" y="192"/>
                  </a:lnTo>
                  <a:lnTo>
                    <a:pt x="809" y="176"/>
                  </a:lnTo>
                  <a:lnTo>
                    <a:pt x="784" y="176"/>
                  </a:lnTo>
                  <a:lnTo>
                    <a:pt x="750" y="208"/>
                  </a:lnTo>
                  <a:lnTo>
                    <a:pt x="717" y="248"/>
                  </a:lnTo>
                  <a:lnTo>
                    <a:pt x="683" y="296"/>
                  </a:lnTo>
                  <a:lnTo>
                    <a:pt x="683" y="320"/>
                  </a:lnTo>
                  <a:lnTo>
                    <a:pt x="700" y="328"/>
                  </a:lnTo>
                  <a:lnTo>
                    <a:pt x="658" y="376"/>
                  </a:lnTo>
                  <a:lnTo>
                    <a:pt x="639" y="374"/>
                  </a:lnTo>
                  <a:lnTo>
                    <a:pt x="645" y="422"/>
                  </a:lnTo>
                  <a:lnTo>
                    <a:pt x="616" y="456"/>
                  </a:lnTo>
                  <a:lnTo>
                    <a:pt x="599" y="480"/>
                  </a:lnTo>
                  <a:lnTo>
                    <a:pt x="590" y="504"/>
                  </a:lnTo>
                  <a:lnTo>
                    <a:pt x="607" y="520"/>
                  </a:lnTo>
                  <a:lnTo>
                    <a:pt x="573" y="536"/>
                  </a:lnTo>
                  <a:lnTo>
                    <a:pt x="565" y="560"/>
                  </a:lnTo>
                  <a:lnTo>
                    <a:pt x="540" y="576"/>
                  </a:lnTo>
                  <a:lnTo>
                    <a:pt x="523" y="624"/>
                  </a:lnTo>
                  <a:lnTo>
                    <a:pt x="472" y="744"/>
                  </a:lnTo>
                  <a:lnTo>
                    <a:pt x="455" y="816"/>
                  </a:lnTo>
                  <a:lnTo>
                    <a:pt x="439" y="840"/>
                  </a:lnTo>
                  <a:lnTo>
                    <a:pt x="396" y="848"/>
                  </a:lnTo>
                  <a:lnTo>
                    <a:pt x="405" y="872"/>
                  </a:lnTo>
                  <a:lnTo>
                    <a:pt x="413" y="888"/>
                  </a:lnTo>
                  <a:lnTo>
                    <a:pt x="396" y="896"/>
                  </a:lnTo>
                  <a:lnTo>
                    <a:pt x="346" y="952"/>
                  </a:lnTo>
                  <a:lnTo>
                    <a:pt x="321" y="1008"/>
                  </a:lnTo>
                  <a:lnTo>
                    <a:pt x="304" y="1024"/>
                  </a:lnTo>
                  <a:lnTo>
                    <a:pt x="295" y="1032"/>
                  </a:lnTo>
                  <a:lnTo>
                    <a:pt x="262" y="1024"/>
                  </a:lnTo>
                  <a:lnTo>
                    <a:pt x="236" y="1032"/>
                  </a:lnTo>
                  <a:lnTo>
                    <a:pt x="228" y="1040"/>
                  </a:lnTo>
                  <a:lnTo>
                    <a:pt x="220" y="1064"/>
                  </a:lnTo>
                  <a:lnTo>
                    <a:pt x="186" y="1088"/>
                  </a:lnTo>
                  <a:lnTo>
                    <a:pt x="152" y="1104"/>
                  </a:lnTo>
                  <a:lnTo>
                    <a:pt x="127" y="1128"/>
                  </a:lnTo>
                  <a:lnTo>
                    <a:pt x="93" y="1144"/>
                  </a:lnTo>
                  <a:lnTo>
                    <a:pt x="68" y="1168"/>
                  </a:lnTo>
                  <a:lnTo>
                    <a:pt x="51" y="1192"/>
                  </a:lnTo>
                  <a:lnTo>
                    <a:pt x="26" y="1200"/>
                  </a:lnTo>
                  <a:lnTo>
                    <a:pt x="17" y="1208"/>
                  </a:lnTo>
                  <a:lnTo>
                    <a:pt x="17" y="1248"/>
                  </a:lnTo>
                  <a:lnTo>
                    <a:pt x="9" y="1264"/>
                  </a:lnTo>
                  <a:lnTo>
                    <a:pt x="17" y="1272"/>
                  </a:lnTo>
                  <a:lnTo>
                    <a:pt x="17" y="1288"/>
                  </a:lnTo>
                  <a:lnTo>
                    <a:pt x="9" y="1304"/>
                  </a:lnTo>
                  <a:lnTo>
                    <a:pt x="17" y="1312"/>
                  </a:lnTo>
                  <a:lnTo>
                    <a:pt x="17" y="1328"/>
                  </a:lnTo>
                  <a:lnTo>
                    <a:pt x="0" y="1352"/>
                  </a:lnTo>
                  <a:lnTo>
                    <a:pt x="17" y="1384"/>
                  </a:lnTo>
                  <a:lnTo>
                    <a:pt x="43" y="1408"/>
                  </a:lnTo>
                  <a:lnTo>
                    <a:pt x="9" y="1424"/>
                  </a:lnTo>
                  <a:lnTo>
                    <a:pt x="34" y="1432"/>
                  </a:lnTo>
                  <a:lnTo>
                    <a:pt x="9" y="1480"/>
                  </a:lnTo>
                  <a:lnTo>
                    <a:pt x="51" y="1464"/>
                  </a:lnTo>
                  <a:lnTo>
                    <a:pt x="51" y="1480"/>
                  </a:lnTo>
                  <a:lnTo>
                    <a:pt x="43" y="1488"/>
                  </a:lnTo>
                  <a:lnTo>
                    <a:pt x="17" y="1512"/>
                  </a:lnTo>
                  <a:lnTo>
                    <a:pt x="17" y="1544"/>
                  </a:lnTo>
                  <a:lnTo>
                    <a:pt x="43" y="1544"/>
                  </a:lnTo>
                  <a:lnTo>
                    <a:pt x="59" y="1552"/>
                  </a:lnTo>
                  <a:lnTo>
                    <a:pt x="59" y="1568"/>
                  </a:lnTo>
                  <a:lnTo>
                    <a:pt x="34" y="1584"/>
                  </a:lnTo>
                  <a:lnTo>
                    <a:pt x="17" y="1584"/>
                  </a:lnTo>
                  <a:lnTo>
                    <a:pt x="9" y="1592"/>
                  </a:lnTo>
                  <a:lnTo>
                    <a:pt x="26" y="1616"/>
                  </a:lnTo>
                  <a:lnTo>
                    <a:pt x="51" y="1632"/>
                  </a:lnTo>
                  <a:lnTo>
                    <a:pt x="76" y="1656"/>
                  </a:lnTo>
                  <a:lnTo>
                    <a:pt x="118" y="1664"/>
                  </a:lnTo>
                  <a:lnTo>
                    <a:pt x="102" y="1688"/>
                  </a:lnTo>
                  <a:lnTo>
                    <a:pt x="177" y="1688"/>
                  </a:lnTo>
                  <a:lnTo>
                    <a:pt x="236" y="1664"/>
                  </a:lnTo>
                  <a:lnTo>
                    <a:pt x="278" y="1624"/>
                  </a:lnTo>
                  <a:lnTo>
                    <a:pt x="312" y="1576"/>
                  </a:lnTo>
                  <a:lnTo>
                    <a:pt x="329" y="1584"/>
                  </a:lnTo>
                  <a:lnTo>
                    <a:pt x="346" y="1576"/>
                  </a:lnTo>
                  <a:lnTo>
                    <a:pt x="363" y="1544"/>
                  </a:lnTo>
                  <a:lnTo>
                    <a:pt x="363" y="1512"/>
                  </a:lnTo>
                  <a:lnTo>
                    <a:pt x="388" y="1512"/>
                  </a:lnTo>
                  <a:lnTo>
                    <a:pt x="396" y="1528"/>
                  </a:lnTo>
                  <a:lnTo>
                    <a:pt x="405" y="1560"/>
                  </a:lnTo>
                  <a:lnTo>
                    <a:pt x="422" y="1592"/>
                  </a:lnTo>
                  <a:lnTo>
                    <a:pt x="439" y="1584"/>
                  </a:lnTo>
                  <a:lnTo>
                    <a:pt x="455" y="1488"/>
                  </a:lnTo>
                  <a:lnTo>
                    <a:pt x="489" y="1456"/>
                  </a:lnTo>
                  <a:lnTo>
                    <a:pt x="489" y="1368"/>
                  </a:lnTo>
                  <a:lnTo>
                    <a:pt x="514" y="1328"/>
                  </a:lnTo>
                  <a:lnTo>
                    <a:pt x="514" y="1288"/>
                  </a:lnTo>
                  <a:lnTo>
                    <a:pt x="472" y="1248"/>
                  </a:lnTo>
                  <a:lnTo>
                    <a:pt x="472" y="1168"/>
                  </a:lnTo>
                  <a:lnTo>
                    <a:pt x="455" y="1048"/>
                  </a:lnTo>
                  <a:lnTo>
                    <a:pt x="489" y="976"/>
                  </a:lnTo>
                  <a:lnTo>
                    <a:pt x="565" y="968"/>
                  </a:lnTo>
                  <a:lnTo>
                    <a:pt x="582" y="912"/>
                  </a:lnTo>
                  <a:lnTo>
                    <a:pt x="540" y="888"/>
                  </a:lnTo>
                  <a:lnTo>
                    <a:pt x="590" y="808"/>
                  </a:lnTo>
                  <a:lnTo>
                    <a:pt x="590" y="712"/>
                  </a:lnTo>
                  <a:lnTo>
                    <a:pt x="632" y="688"/>
                  </a:lnTo>
                  <a:lnTo>
                    <a:pt x="632" y="624"/>
                  </a:lnTo>
                  <a:lnTo>
                    <a:pt x="691" y="568"/>
                  </a:lnTo>
                  <a:lnTo>
                    <a:pt x="683" y="528"/>
                  </a:lnTo>
                  <a:lnTo>
                    <a:pt x="683" y="480"/>
                  </a:lnTo>
                  <a:lnTo>
                    <a:pt x="717" y="440"/>
                  </a:lnTo>
                  <a:lnTo>
                    <a:pt x="759" y="440"/>
                  </a:lnTo>
                  <a:lnTo>
                    <a:pt x="776" y="384"/>
                  </a:lnTo>
                  <a:lnTo>
                    <a:pt x="851" y="400"/>
                  </a:lnTo>
                  <a:lnTo>
                    <a:pt x="851" y="320"/>
                  </a:lnTo>
                  <a:lnTo>
                    <a:pt x="868" y="312"/>
                  </a:lnTo>
                  <a:lnTo>
                    <a:pt x="851" y="296"/>
                  </a:lnTo>
                  <a:lnTo>
                    <a:pt x="894" y="272"/>
                  </a:lnTo>
                  <a:lnTo>
                    <a:pt x="995" y="320"/>
                  </a:lnTo>
                  <a:lnTo>
                    <a:pt x="1037" y="304"/>
                  </a:lnTo>
                  <a:lnTo>
                    <a:pt x="1096" y="320"/>
                  </a:lnTo>
                  <a:lnTo>
                    <a:pt x="1113" y="248"/>
                  </a:lnTo>
                  <a:lnTo>
                    <a:pt x="1113" y="176"/>
                  </a:lnTo>
                  <a:lnTo>
                    <a:pt x="1146" y="136"/>
                  </a:lnTo>
                  <a:lnTo>
                    <a:pt x="1197" y="136"/>
                  </a:lnTo>
                  <a:lnTo>
                    <a:pt x="1264" y="168"/>
                  </a:lnTo>
                  <a:lnTo>
                    <a:pt x="1281" y="208"/>
                  </a:lnTo>
                  <a:lnTo>
                    <a:pt x="1306" y="176"/>
                  </a:lnTo>
                  <a:lnTo>
                    <a:pt x="1340" y="144"/>
                  </a:lnTo>
                  <a:lnTo>
                    <a:pt x="1340" y="120"/>
                  </a:lnTo>
                  <a:lnTo>
                    <a:pt x="1239" y="104"/>
                  </a:lnTo>
                  <a:close/>
                </a:path>
              </a:pathLst>
            </a:custGeom>
            <a:grpFill/>
            <a:ln w="12700">
              <a:solidFill>
                <a:schemeClr val="accent3">
                  <a:lumMod val="50000"/>
                </a:schemeClr>
              </a:solidFill>
              <a:prstDash val="solid"/>
              <a:round/>
              <a:headEnd/>
              <a:tailEnd/>
            </a:ln>
          </p:spPr>
          <p:txBody>
            <a:bodyPr/>
            <a:lstStyle/>
            <a:p>
              <a:endParaRPr lang="en-GB"/>
            </a:p>
          </p:txBody>
        </p:sp>
      </p:grpSp>
      <p:pic>
        <p:nvPicPr>
          <p:cNvPr id="102"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1" y="4221089"/>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30" descr="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1" y="5085185"/>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23" descr="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5" y="5157193"/>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27" descr="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1" y="2852937"/>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Picture 128" descr="r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9" y="3140969"/>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 name="Picture 129" descr="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8105" y="1772817"/>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122" descr="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64089" y="4725145"/>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Picture 126" descr="pink"/>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305" y="4005065"/>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Picture 123" descr="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3" y="2708921"/>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27" descr="purp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2161" y="4077073"/>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30" descr="yel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49" y="1700809"/>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7" y="5301209"/>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122" descr="blu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025" y="1268761"/>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29" descr="whit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3969" y="3068961"/>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125" descr="oran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7" y="908721"/>
            <a:ext cx="12461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Rectangle 2"/>
          <p:cNvSpPr txBox="1">
            <a:spLocks noChangeArrowheads="1"/>
          </p:cNvSpPr>
          <p:nvPr/>
        </p:nvSpPr>
        <p:spPr bwMode="auto">
          <a:xfrm>
            <a:off x="251521" y="116632"/>
            <a:ext cx="8953500" cy="863600"/>
          </a:xfrm>
          <a:prstGeom prst="rect">
            <a:avLst/>
          </a:prstGeom>
          <a:noFill/>
          <a:ln w="9525">
            <a:noFill/>
            <a:miter lim="800000"/>
            <a:headEnd/>
            <a:tailEnd/>
          </a:ln>
        </p:spPr>
        <p:txBody>
          <a:bodyPr vert="horz" wrap="square" lIns="91438" tIns="45719" rIns="91438" bIns="45719" numCol="1" anchor="ctr" anchorCtr="0" compatLnSpc="1">
            <a:prstTxWarp prst="textNoShape">
              <a:avLst/>
            </a:prstTxWarp>
          </a:bodyP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eaLnBrk="1" hangingPunct="1"/>
            <a:r>
              <a:rPr lang="fr-BE" altLang="en-US" kern="0" dirty="0" err="1">
                <a:solidFill>
                  <a:srgbClr val="002060"/>
                </a:solidFill>
                <a:latin typeface="Calibri" panose="020F0502020204030204" pitchFamily="34" charset="0"/>
              </a:rPr>
              <a:t>Decentralised</a:t>
            </a:r>
            <a:r>
              <a:rPr lang="fr-BE" altLang="en-US" kern="0" dirty="0">
                <a:solidFill>
                  <a:srgbClr val="002060"/>
                </a:solidFill>
                <a:latin typeface="Calibri" panose="020F0502020204030204" pitchFamily="34" charset="0"/>
              </a:rPr>
              <a:t>  management</a:t>
            </a:r>
          </a:p>
        </p:txBody>
      </p:sp>
      <p:pic>
        <p:nvPicPr>
          <p:cNvPr id="120" name="Picture 119" descr="government-building-icon-hi.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5577" y="2348880"/>
            <a:ext cx="2388113" cy="2284629"/>
          </a:xfrm>
          <a:prstGeom prst="rect">
            <a:avLst/>
          </a:prstGeom>
        </p:spPr>
      </p:pic>
      <p:sp>
        <p:nvSpPr>
          <p:cNvPr id="121" name="TextBox 120"/>
          <p:cNvSpPr txBox="1"/>
          <p:nvPr/>
        </p:nvSpPr>
        <p:spPr>
          <a:xfrm>
            <a:off x="683568" y="1268760"/>
            <a:ext cx="2520280" cy="1080120"/>
          </a:xfrm>
          <a:prstGeom prst="rect">
            <a:avLst/>
          </a:prstGeom>
          <a:noFill/>
        </p:spPr>
        <p:txBody>
          <a:bodyPr wrap="square" lIns="91438" tIns="45719" rIns="91438" bIns="45719" rtlCol="0">
            <a:spAutoFit/>
          </a:bodyPr>
          <a:lstStyle/>
          <a:p>
            <a:pPr algn="ctr"/>
            <a:r>
              <a:rPr lang="fr-BE" sz="3200" b="1" dirty="0">
                <a:solidFill>
                  <a:prstClr val="black"/>
                </a:solidFill>
                <a:latin typeface="Calibri"/>
                <a:cs typeface="Calibri"/>
              </a:rPr>
              <a:t>Programme Country HEI</a:t>
            </a:r>
            <a:endParaRPr lang="en-GB" sz="3200" b="1" dirty="0">
              <a:solidFill>
                <a:prstClr val="black"/>
              </a:solidFill>
              <a:latin typeface="Calibri"/>
              <a:cs typeface="Calibri"/>
            </a:endParaRPr>
          </a:p>
        </p:txBody>
      </p:sp>
    </p:spTree>
    <p:extLst>
      <p:ext uri="{BB962C8B-B14F-4D97-AF65-F5344CB8AC3E}">
        <p14:creationId xmlns:p14="http://schemas.microsoft.com/office/powerpoint/2010/main" val="2661258844"/>
      </p:ext>
    </p:extLst>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white_template">
  <a:themeElements>
    <a:clrScheme name="">
      <a:dk1>
        <a:srgbClr val="000066"/>
      </a:dk1>
      <a:lt1>
        <a:srgbClr val="FFFFFF"/>
      </a:lt1>
      <a:dk2>
        <a:srgbClr val="000000"/>
      </a:dk2>
      <a:lt2>
        <a:srgbClr val="808080"/>
      </a:lt2>
      <a:accent1>
        <a:srgbClr val="81C474"/>
      </a:accent1>
      <a:accent2>
        <a:srgbClr val="FF99CC"/>
      </a:accent2>
      <a:accent3>
        <a:srgbClr val="FFFFFF"/>
      </a:accent3>
      <a:accent4>
        <a:srgbClr val="000056"/>
      </a:accent4>
      <a:accent5>
        <a:srgbClr val="C1DEBC"/>
      </a:accent5>
      <a:accent6>
        <a:srgbClr val="E78AB9"/>
      </a:accent6>
      <a:hlink>
        <a:srgbClr val="387FB4"/>
      </a:hlink>
      <a:folHlink>
        <a:srgbClr val="03ABCD"/>
      </a:folHlink>
    </a:clrScheme>
    <a:fontScheme name="3_white_templat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15000"/>
          </a:spcBef>
          <a:spcAft>
            <a:spcPct val="0"/>
          </a:spcAft>
          <a:buClrTx/>
          <a:buSzTx/>
          <a:buFontTx/>
          <a:buNone/>
          <a:tabLst/>
          <a:defRPr kumimoji="0" lang="en-GB" sz="1400" b="1" i="0" u="none" strike="noStrike" cap="none" normalizeH="0" baseline="0">
            <a:ln>
              <a:noFill/>
            </a:ln>
            <a:solidFill>
              <a:schemeClr val="bg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15000"/>
          </a:spcBef>
          <a:spcAft>
            <a:spcPct val="0"/>
          </a:spcAft>
          <a:buClrTx/>
          <a:buSzTx/>
          <a:buFontTx/>
          <a:buNone/>
          <a:tabLst/>
          <a:defRPr kumimoji="0" lang="en-GB" sz="1400" b="1" i="0" u="none" strike="noStrike" cap="none" normalizeH="0" baseline="0">
            <a:ln>
              <a:noFill/>
            </a:ln>
            <a:solidFill>
              <a:schemeClr val="bg1"/>
            </a:solidFill>
            <a:effectLst/>
            <a:latin typeface="Arial" pitchFamily="-112" charset="0"/>
          </a:defRPr>
        </a:defPPr>
      </a:lstStyle>
    </a:lnDef>
  </a:objectDefaults>
  <a:extraClrSchemeLst>
    <a:extraClrScheme>
      <a:clrScheme name="1_whit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white_template 13">
        <a:dk1>
          <a:srgbClr val="000000"/>
        </a:dk1>
        <a:lt1>
          <a:srgbClr val="FFFFFF"/>
        </a:lt1>
        <a:dk2>
          <a:srgbClr val="175889"/>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_template 14">
        <a:dk1>
          <a:srgbClr val="000000"/>
        </a:dk1>
        <a:lt1>
          <a:srgbClr val="FFFFFF"/>
        </a:lt1>
        <a:dk2>
          <a:srgbClr val="175889"/>
        </a:dk2>
        <a:lt2>
          <a:srgbClr val="808080"/>
        </a:lt2>
        <a:accent1>
          <a:srgbClr val="B9C8DE"/>
        </a:accent1>
        <a:accent2>
          <a:srgbClr val="009999"/>
        </a:accent2>
        <a:accent3>
          <a:srgbClr val="FFFFFF"/>
        </a:accent3>
        <a:accent4>
          <a:srgbClr val="000000"/>
        </a:accent4>
        <a:accent5>
          <a:srgbClr val="D9E0EC"/>
        </a:accent5>
        <a:accent6>
          <a:srgbClr val="008A8A"/>
        </a:accent6>
        <a:hlink>
          <a:srgbClr val="FFAA11"/>
        </a:hlink>
        <a:folHlink>
          <a:srgbClr val="175889"/>
        </a:folHlink>
      </a:clrScheme>
      <a:clrMap bg1="lt1" tx1="dk1" bg2="lt2" tx2="dk2" accent1="accent1" accent2="accent2" accent3="accent3" accent4="accent4" accent5="accent5" accent6="accent6" hlink="hlink" folHlink="folHlink"/>
    </a:extraClrScheme>
    <a:extraClrScheme>
      <a:clrScheme name="1_white_template 15">
        <a:dk1>
          <a:srgbClr val="000000"/>
        </a:dk1>
        <a:lt1>
          <a:srgbClr val="FFFFFF"/>
        </a:lt1>
        <a:dk2>
          <a:srgbClr val="175889"/>
        </a:dk2>
        <a:lt2>
          <a:srgbClr val="808080"/>
        </a:lt2>
        <a:accent1>
          <a:srgbClr val="66BB11"/>
        </a:accent1>
        <a:accent2>
          <a:srgbClr val="009999"/>
        </a:accent2>
        <a:accent3>
          <a:srgbClr val="FFFFFF"/>
        </a:accent3>
        <a:accent4>
          <a:srgbClr val="000000"/>
        </a:accent4>
        <a:accent5>
          <a:srgbClr val="B8DAAA"/>
        </a:accent5>
        <a:accent6>
          <a:srgbClr val="008A8A"/>
        </a:accent6>
        <a:hlink>
          <a:srgbClr val="FFAA11"/>
        </a:hlink>
        <a:folHlink>
          <a:srgbClr val="666699"/>
        </a:folHlink>
      </a:clrScheme>
      <a:clrMap bg1="lt1" tx1="dk1" bg2="lt2" tx2="dk2" accent1="accent1" accent2="accent2" accent3="accent3" accent4="accent4" accent5="accent5" accent6="accent6" hlink="hlink" folHlink="folHlink"/>
    </a:extraClrScheme>
    <a:extraClrScheme>
      <a:clrScheme name="1_white_template 16">
        <a:dk1>
          <a:srgbClr val="000000"/>
        </a:dk1>
        <a:lt1>
          <a:srgbClr val="FFFFFF"/>
        </a:lt1>
        <a:dk2>
          <a:srgbClr val="006699"/>
        </a:dk2>
        <a:lt2>
          <a:srgbClr val="808080"/>
        </a:lt2>
        <a:accent1>
          <a:srgbClr val="66BB11"/>
        </a:accent1>
        <a:accent2>
          <a:srgbClr val="009999"/>
        </a:accent2>
        <a:accent3>
          <a:srgbClr val="FFFFFF"/>
        </a:accent3>
        <a:accent4>
          <a:srgbClr val="000000"/>
        </a:accent4>
        <a:accent5>
          <a:srgbClr val="B8DAAA"/>
        </a:accent5>
        <a:accent6>
          <a:srgbClr val="008A8A"/>
        </a:accent6>
        <a:hlink>
          <a:srgbClr val="FFAA11"/>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5124</TotalTime>
  <Words>1946</Words>
  <Application>Microsoft Office PowerPoint</Application>
  <PresentationFormat>On-screen Show (4:3)</PresentationFormat>
  <Paragraphs>251</Paragraphs>
  <Slides>25</Slides>
  <Notes>25</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Arial</vt:lpstr>
      <vt:lpstr>Calibri</vt:lpstr>
      <vt:lpstr>EC Square Sans Cond Pro Medium</vt:lpstr>
      <vt:lpstr>EC Square Sans Pro Light</vt:lpstr>
      <vt:lpstr>Times</vt:lpstr>
      <vt:lpstr>Verdana</vt:lpstr>
      <vt:lpstr>Verdana Bold</vt:lpstr>
      <vt:lpstr>Wingdings</vt:lpstr>
      <vt:lpstr>Default Design</vt:lpstr>
      <vt:lpstr>2_Default Design</vt:lpstr>
      <vt:lpstr>3_white_template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Application form: qualitative assessment </vt:lpstr>
      <vt:lpstr>International Credit Mobility Timeline for Contractual Documents</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SHARP Hugo (EAC)</dc:creator>
  <cp:lastModifiedBy>Gerry O'Sullivan</cp:lastModifiedBy>
  <cp:revision>903</cp:revision>
  <cp:lastPrinted>2017-10-06T12:49:42Z</cp:lastPrinted>
  <dcterms:created xsi:type="dcterms:W3CDTF">2015-11-27T14:30:03Z</dcterms:created>
  <dcterms:modified xsi:type="dcterms:W3CDTF">2019-12-03T17:49:16Z</dcterms:modified>
</cp:coreProperties>
</file>